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 id="2147483685" r:id="rId2"/>
    <p:sldMasterId id="2147483697" r:id="rId3"/>
    <p:sldMasterId id="2147483709" r:id="rId4"/>
  </p:sldMasterIdLst>
  <p:notesMasterIdLst>
    <p:notesMasterId r:id="rId135"/>
  </p:notesMasterIdLst>
  <p:handoutMasterIdLst>
    <p:handoutMasterId r:id="rId136"/>
  </p:handoutMasterIdLst>
  <p:sldIdLst>
    <p:sldId id="425" r:id="rId5"/>
    <p:sldId id="427" r:id="rId6"/>
    <p:sldId id="428" r:id="rId7"/>
    <p:sldId id="357" r:id="rId8"/>
    <p:sldId id="257" r:id="rId9"/>
    <p:sldId id="258" r:id="rId10"/>
    <p:sldId id="378" r:id="rId11"/>
    <p:sldId id="379" r:id="rId12"/>
    <p:sldId id="380" r:id="rId13"/>
    <p:sldId id="386" r:id="rId14"/>
    <p:sldId id="381" r:id="rId15"/>
    <p:sldId id="383" r:id="rId16"/>
    <p:sldId id="384" r:id="rId17"/>
    <p:sldId id="387" r:id="rId18"/>
    <p:sldId id="424" r:id="rId19"/>
    <p:sldId id="423" r:id="rId20"/>
    <p:sldId id="389" r:id="rId21"/>
    <p:sldId id="391" r:id="rId22"/>
    <p:sldId id="392" r:id="rId23"/>
    <p:sldId id="394" r:id="rId24"/>
    <p:sldId id="395" r:id="rId25"/>
    <p:sldId id="396" r:id="rId26"/>
    <p:sldId id="397" r:id="rId27"/>
    <p:sldId id="402" r:id="rId28"/>
    <p:sldId id="403" r:id="rId29"/>
    <p:sldId id="400" r:id="rId30"/>
    <p:sldId id="401" r:id="rId31"/>
    <p:sldId id="404" r:id="rId32"/>
    <p:sldId id="406" r:id="rId33"/>
    <p:sldId id="405" r:id="rId34"/>
    <p:sldId id="407" r:id="rId35"/>
    <p:sldId id="264" r:id="rId36"/>
    <p:sldId id="265" r:id="rId37"/>
    <p:sldId id="266" r:id="rId38"/>
    <p:sldId id="268" r:id="rId39"/>
    <p:sldId id="269" r:id="rId40"/>
    <p:sldId id="272" r:id="rId41"/>
    <p:sldId id="273" r:id="rId42"/>
    <p:sldId id="274" r:id="rId43"/>
    <p:sldId id="276" r:id="rId44"/>
    <p:sldId id="277" r:id="rId45"/>
    <p:sldId id="278" r:id="rId46"/>
    <p:sldId id="279" r:id="rId47"/>
    <p:sldId id="411" r:id="rId48"/>
    <p:sldId id="412" r:id="rId49"/>
    <p:sldId id="413" r:id="rId50"/>
    <p:sldId id="280" r:id="rId51"/>
    <p:sldId id="284" r:id="rId52"/>
    <p:sldId id="282" r:id="rId53"/>
    <p:sldId id="285" r:id="rId54"/>
    <p:sldId id="286" r:id="rId55"/>
    <p:sldId id="360" r:id="rId56"/>
    <p:sldId id="361" r:id="rId57"/>
    <p:sldId id="421" r:id="rId58"/>
    <p:sldId id="422" r:id="rId59"/>
    <p:sldId id="362" r:id="rId60"/>
    <p:sldId id="364" r:id="rId61"/>
    <p:sldId id="368" r:id="rId62"/>
    <p:sldId id="294" r:id="rId63"/>
    <p:sldId id="296" r:id="rId64"/>
    <p:sldId id="370" r:id="rId65"/>
    <p:sldId id="414" r:id="rId66"/>
    <p:sldId id="298" r:id="rId67"/>
    <p:sldId id="415" r:id="rId68"/>
    <p:sldId id="430" r:id="rId69"/>
    <p:sldId id="431" r:id="rId70"/>
    <p:sldId id="433" r:id="rId71"/>
    <p:sldId id="432" r:id="rId72"/>
    <p:sldId id="299" r:id="rId73"/>
    <p:sldId id="300" r:id="rId74"/>
    <p:sldId id="416" r:id="rId75"/>
    <p:sldId id="301" r:id="rId76"/>
    <p:sldId id="302" r:id="rId77"/>
    <p:sldId id="303" r:id="rId78"/>
    <p:sldId id="304" r:id="rId79"/>
    <p:sldId id="305" r:id="rId80"/>
    <p:sldId id="371" r:id="rId81"/>
    <p:sldId id="306" r:id="rId82"/>
    <p:sldId id="417" r:id="rId83"/>
    <p:sldId id="418" r:id="rId84"/>
    <p:sldId id="420" r:id="rId85"/>
    <p:sldId id="310" r:id="rId86"/>
    <p:sldId id="374" r:id="rId87"/>
    <p:sldId id="375" r:id="rId88"/>
    <p:sldId id="311" r:id="rId89"/>
    <p:sldId id="312" r:id="rId90"/>
    <p:sldId id="429" r:id="rId91"/>
    <p:sldId id="313" r:id="rId92"/>
    <p:sldId id="314" r:id="rId93"/>
    <p:sldId id="315" r:id="rId94"/>
    <p:sldId id="316" r:id="rId95"/>
    <p:sldId id="318" r:id="rId96"/>
    <p:sldId id="319" r:id="rId97"/>
    <p:sldId id="320" r:id="rId98"/>
    <p:sldId id="321" r:id="rId99"/>
    <p:sldId id="322" r:id="rId100"/>
    <p:sldId id="323" r:id="rId101"/>
    <p:sldId id="324" r:id="rId102"/>
    <p:sldId id="325" r:id="rId103"/>
    <p:sldId id="326" r:id="rId104"/>
    <p:sldId id="327"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5" r:id="rId120"/>
    <p:sldId id="346" r:id="rId121"/>
    <p:sldId id="372" r:id="rId122"/>
    <p:sldId id="347" r:id="rId123"/>
    <p:sldId id="348" r:id="rId124"/>
    <p:sldId id="349" r:id="rId125"/>
    <p:sldId id="350" r:id="rId126"/>
    <p:sldId id="343" r:id="rId127"/>
    <p:sldId id="344" r:id="rId128"/>
    <p:sldId id="355" r:id="rId129"/>
    <p:sldId id="356" r:id="rId130"/>
    <p:sldId id="434" r:id="rId131"/>
    <p:sldId id="435" r:id="rId132"/>
    <p:sldId id="436" r:id="rId133"/>
    <p:sldId id="437" r:id="rId1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CCECFF"/>
    <a:srgbClr val="FFFFCC"/>
    <a:srgbClr val="000066"/>
    <a:srgbClr val="FFCCCC"/>
    <a:srgbClr val="99CCFF"/>
    <a:srgbClr val="CC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60" autoAdjust="0"/>
    <p:restoredTop sz="95451" autoAdjust="0"/>
  </p:normalViewPr>
  <p:slideViewPr>
    <p:cSldViewPr>
      <p:cViewPr varScale="1">
        <p:scale>
          <a:sx n="93" d="100"/>
          <a:sy n="93" d="100"/>
        </p:scale>
        <p:origin x="774" y="42"/>
      </p:cViewPr>
      <p:guideLst>
        <p:guide orient="horz" pos="2160"/>
        <p:guide pos="2880"/>
      </p:guideLst>
    </p:cSldViewPr>
  </p:slideViewPr>
  <p:outlineViewPr>
    <p:cViewPr>
      <p:scale>
        <a:sx n="33" d="100"/>
        <a:sy n="33" d="100"/>
      </p:scale>
      <p:origin x="0" y="288"/>
    </p:cViewPr>
  </p:outlineViewPr>
  <p:notesTextViewPr>
    <p:cViewPr>
      <p:scale>
        <a:sx n="100" d="100"/>
        <a:sy n="100" d="100"/>
      </p:scale>
      <p:origin x="0" y="0"/>
    </p:cViewPr>
  </p:notesTextViewPr>
  <p:sorterViewPr>
    <p:cViewPr>
      <p:scale>
        <a:sx n="66" d="100"/>
        <a:sy n="66" d="100"/>
      </p:scale>
      <p:origin x="0" y="3690"/>
    </p:cViewPr>
  </p:sorterViewPr>
  <p:notesViewPr>
    <p:cSldViewPr>
      <p:cViewPr varScale="1">
        <p:scale>
          <a:sx n="86" d="100"/>
          <a:sy n="86" d="100"/>
        </p:scale>
        <p:origin x="-38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高歌" userId="d8a25b1d-6c3e-4cc3-9e77-5cd4abedca6a" providerId="ADAL" clId="{77508D6C-E9DB-4C32-A887-AB1222A5BE55}"/>
    <pc:docChg chg="modSld">
      <pc:chgData name="高歌" userId="d8a25b1d-6c3e-4cc3-9e77-5cd4abedca6a" providerId="ADAL" clId="{77508D6C-E9DB-4C32-A887-AB1222A5BE55}" dt="2022-10-28T06:12:58.347" v="0" actId="478"/>
      <pc:docMkLst>
        <pc:docMk/>
      </pc:docMkLst>
      <pc:sldChg chg="delSp">
        <pc:chgData name="高歌" userId="d8a25b1d-6c3e-4cc3-9e77-5cd4abedca6a" providerId="ADAL" clId="{77508D6C-E9DB-4C32-A887-AB1222A5BE55}" dt="2022-10-28T06:12:58.347" v="0" actId="478"/>
        <pc:sldMkLst>
          <pc:docMk/>
          <pc:sldMk cId="0" sldId="328"/>
        </pc:sldMkLst>
        <pc:spChg chg="del">
          <ac:chgData name="高歌" userId="d8a25b1d-6c3e-4cc3-9e77-5cd4abedca6a" providerId="ADAL" clId="{77508D6C-E9DB-4C32-A887-AB1222A5BE55}" dt="2022-10-28T06:12:58.347" v="0" actId="478"/>
          <ac:spMkLst>
            <pc:docMk/>
            <pc:sldMk cId="0" sldId="328"/>
            <ac:spMk id="206886" creationId="{BE2B8022-1CDD-322C-AE67-CE31D7718D0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2515B8B-BD1B-ADAC-C647-9C07495146D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ED4FCDF5-7DB3-E3A2-4FE9-FD4C35C2D2AE}"/>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A4FB7A1B-4F9C-48F3-8879-A9E3F75A2829}" type="datetimeFigureOut">
              <a:rPr lang="zh-CN" altLang="en-US"/>
              <a:pPr>
                <a:defRPr/>
              </a:pPr>
              <a:t>2022/10/28</a:t>
            </a:fld>
            <a:endParaRPr lang="zh-CN" altLang="en-US"/>
          </a:p>
        </p:txBody>
      </p:sp>
      <p:sp>
        <p:nvSpPr>
          <p:cNvPr id="4" name="页脚占位符 3">
            <a:extLst>
              <a:ext uri="{FF2B5EF4-FFF2-40B4-BE49-F238E27FC236}">
                <a16:creationId xmlns:a16="http://schemas.microsoft.com/office/drawing/2014/main" id="{E338FD96-3B48-619D-CA8A-FA43795591C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5" name="灯片编号占位符 4">
            <a:extLst>
              <a:ext uri="{FF2B5EF4-FFF2-40B4-BE49-F238E27FC236}">
                <a16:creationId xmlns:a16="http://schemas.microsoft.com/office/drawing/2014/main" id="{89D28FC4-AF4B-6705-D902-920C2E3E51C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E86A6E7-9663-47AF-B83C-364411A40480}"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2770CB7A-8062-8CE3-6B1B-B297C5625FFA}"/>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75107" name="Rectangle 3">
            <a:extLst>
              <a:ext uri="{FF2B5EF4-FFF2-40B4-BE49-F238E27FC236}">
                <a16:creationId xmlns:a16="http://schemas.microsoft.com/office/drawing/2014/main" id="{68474AEF-09F2-C707-EE87-2AC28E6E707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5124" name="Rectangle 4">
            <a:extLst>
              <a:ext uri="{FF2B5EF4-FFF2-40B4-BE49-F238E27FC236}">
                <a16:creationId xmlns:a16="http://schemas.microsoft.com/office/drawing/2014/main" id="{B51CF053-E913-9C91-EA6E-DE2C6F1131F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5109" name="Rectangle 5">
            <a:extLst>
              <a:ext uri="{FF2B5EF4-FFF2-40B4-BE49-F238E27FC236}">
                <a16:creationId xmlns:a16="http://schemas.microsoft.com/office/drawing/2014/main" id="{B2DE72A8-0D1C-F4C1-1E8A-B974A99944FD}"/>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75110" name="Rectangle 6">
            <a:extLst>
              <a:ext uri="{FF2B5EF4-FFF2-40B4-BE49-F238E27FC236}">
                <a16:creationId xmlns:a16="http://schemas.microsoft.com/office/drawing/2014/main" id="{68BA7CE1-CC83-7301-3B6F-F8398B353FB9}"/>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75111" name="Rectangle 7">
            <a:extLst>
              <a:ext uri="{FF2B5EF4-FFF2-40B4-BE49-F238E27FC236}">
                <a16:creationId xmlns:a16="http://schemas.microsoft.com/office/drawing/2014/main" id="{E0BA4EAD-A24B-9A7F-B0E9-8848FCE143E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EAC42244-C5DC-43BA-8A31-121C2229CDC7}" type="slidenum">
              <a:rPr lang="en-US" altLang="zh-CN"/>
              <a:pPr/>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8421D23-2B88-516A-59E7-8EA1DF06F6C5}"/>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37DFC12-4185-B9E3-B264-0241B83F364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FB9C9ED-E8FD-DD5A-2053-63936C0E09B2}"/>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7AD0C222-4005-D346-5F2D-2D31A9DC7E2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37B4CBED-FAC2-BF97-23AF-EB8C06BA655F}"/>
              </a:ext>
            </a:extLst>
          </p:cNvPr>
          <p:cNvSpPr>
            <a:spLocks noGrp="1" noRot="1" noChangeAspect="1" noChangeArrowheads="1" noTextEdit="1"/>
          </p:cNvSpPr>
          <p:nvPr>
            <p:ph type="sldImg"/>
          </p:nvPr>
        </p:nvSpPr>
        <p:spPr>
          <a:ln/>
        </p:spPr>
      </p:sp>
      <p:sp>
        <p:nvSpPr>
          <p:cNvPr id="220163" name="Rectangle 3">
            <a:extLst>
              <a:ext uri="{FF2B5EF4-FFF2-40B4-BE49-F238E27FC236}">
                <a16:creationId xmlns:a16="http://schemas.microsoft.com/office/drawing/2014/main" id="{BF48F515-9D78-8712-C070-E3D9CF3E63C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5067F3C1-283E-F64D-1517-CDCEB68EC090}"/>
              </a:ext>
            </a:extLst>
          </p:cNvPr>
          <p:cNvSpPr>
            <a:spLocks noGrp="1" noRot="1" noChangeAspect="1" noChangeArrowheads="1" noTextEdit="1"/>
          </p:cNvSpPr>
          <p:nvPr>
            <p:ph type="sldImg"/>
          </p:nvPr>
        </p:nvSpPr>
        <p:spPr>
          <a:ln/>
        </p:spPr>
      </p:sp>
      <p:sp>
        <p:nvSpPr>
          <p:cNvPr id="222211" name="Rectangle 3">
            <a:extLst>
              <a:ext uri="{FF2B5EF4-FFF2-40B4-BE49-F238E27FC236}">
                <a16:creationId xmlns:a16="http://schemas.microsoft.com/office/drawing/2014/main" id="{666B30DC-62EA-9C2B-01B0-592B1747734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863BE2FF-A944-DD76-E035-9244ABFC66B6}"/>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B3693F4B-3AD8-3663-A2AD-698C78455E0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63CA58C1-B0E7-A793-1D2A-FA9940166839}"/>
              </a:ext>
            </a:extLst>
          </p:cNvPr>
          <p:cNvSpPr>
            <a:spLocks noGrp="1" noRot="1" noChangeAspect="1" noChangeArrowheads="1" noTextEdit="1"/>
          </p:cNvSpPr>
          <p:nvPr>
            <p:ph type="sldImg"/>
          </p:nvPr>
        </p:nvSpPr>
        <p:spPr>
          <a:ln/>
        </p:spPr>
      </p:sp>
      <p:sp>
        <p:nvSpPr>
          <p:cNvPr id="226307" name="Rectangle 3">
            <a:extLst>
              <a:ext uri="{FF2B5EF4-FFF2-40B4-BE49-F238E27FC236}">
                <a16:creationId xmlns:a16="http://schemas.microsoft.com/office/drawing/2014/main" id="{C0FEF61A-DCDC-50E4-4A3F-491D7E7E0B4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D168D5B4-8538-F0C7-6017-943F4F622190}"/>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FBA7CBF8-C390-6B92-F025-921FB1207BC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5F72D56A-F663-192F-CDBD-06573F8D735B}"/>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ACFB64DA-3125-A80D-D5E5-4B07BE967F5D}"/>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AECF77CB-D4BF-A736-86BC-C8F98475F0BB}"/>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F0356E3B-7AE1-DEE1-FD04-7D3C4C7BDA1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161742AA-9E63-A593-6CEF-33727C9E6E0C}"/>
              </a:ext>
            </a:extLst>
          </p:cNvPr>
          <p:cNvSpPr>
            <a:spLocks noGrp="1" noRot="1" noChangeAspect="1" noChangeArrowheads="1" noTextEdit="1"/>
          </p:cNvSpPr>
          <p:nvPr>
            <p:ph type="sldImg"/>
          </p:nvPr>
        </p:nvSpPr>
        <p:spPr>
          <a:ln/>
        </p:spPr>
      </p:sp>
      <p:sp>
        <p:nvSpPr>
          <p:cNvPr id="234499" name="Rectangle 3">
            <a:extLst>
              <a:ext uri="{FF2B5EF4-FFF2-40B4-BE49-F238E27FC236}">
                <a16:creationId xmlns:a16="http://schemas.microsoft.com/office/drawing/2014/main" id="{C1015880-C105-9515-ABF9-00DB29BDB21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F5CB4B7D-AAAB-4ACC-39D1-F028A0756904}"/>
              </a:ext>
            </a:extLst>
          </p:cNvPr>
          <p:cNvSpPr>
            <a:spLocks noGrp="1" noRot="1" noChangeAspect="1" noChangeArrowheads="1" noTextEdit="1"/>
          </p:cNvSpPr>
          <p:nvPr>
            <p:ph type="sldImg"/>
          </p:nvPr>
        </p:nvSpPr>
        <p:spPr>
          <a:ln/>
        </p:spPr>
      </p:sp>
      <p:sp>
        <p:nvSpPr>
          <p:cNvPr id="236547" name="Rectangle 3">
            <a:extLst>
              <a:ext uri="{FF2B5EF4-FFF2-40B4-BE49-F238E27FC236}">
                <a16:creationId xmlns:a16="http://schemas.microsoft.com/office/drawing/2014/main" id="{190645C5-B5E8-9CB7-AA28-616B1E2BCA2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07DB9BF3-136E-7CE1-51CD-9390C8E95F9D}"/>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C7E6AAD9-6503-D75A-6A75-8D2C4D6F5ED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FE4F89D-5C9D-8F13-8B70-7C9573217514}"/>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7D7AB1FE-FE4D-87A1-15A6-D0367237869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9ED78E5D-7FBE-9784-7C08-8FD8C6D85405}"/>
              </a:ext>
            </a:extLst>
          </p:cNvPr>
          <p:cNvSpPr>
            <a:spLocks noGrp="1" noRot="1" noChangeAspect="1" noChangeArrowheads="1" noTextEdit="1"/>
          </p:cNvSpPr>
          <p:nvPr>
            <p:ph type="sldImg"/>
          </p:nvPr>
        </p:nvSpPr>
        <p:spPr>
          <a:ln/>
        </p:spPr>
      </p:sp>
      <p:sp>
        <p:nvSpPr>
          <p:cNvPr id="240643" name="Rectangle 3">
            <a:extLst>
              <a:ext uri="{FF2B5EF4-FFF2-40B4-BE49-F238E27FC236}">
                <a16:creationId xmlns:a16="http://schemas.microsoft.com/office/drawing/2014/main" id="{181D8B08-6172-50F8-C5C0-A1DD17C6666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D16DB35A-A894-26B0-3F6E-B621A2C778B6}"/>
              </a:ext>
            </a:extLst>
          </p:cNvPr>
          <p:cNvSpPr>
            <a:spLocks noGrp="1" noRot="1" noChangeAspect="1" noChangeArrowheads="1" noTextEdit="1"/>
          </p:cNvSpPr>
          <p:nvPr>
            <p:ph type="sldImg"/>
          </p:nvPr>
        </p:nvSpPr>
        <p:spPr>
          <a:ln/>
        </p:spPr>
      </p:sp>
      <p:sp>
        <p:nvSpPr>
          <p:cNvPr id="242691" name="Rectangle 3">
            <a:extLst>
              <a:ext uri="{FF2B5EF4-FFF2-40B4-BE49-F238E27FC236}">
                <a16:creationId xmlns:a16="http://schemas.microsoft.com/office/drawing/2014/main" id="{2ED3F5BA-01F3-9FC8-0906-2457E7BB7F3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7EF76554-5AC3-7890-B947-06FE5F94B747}"/>
              </a:ext>
            </a:extLst>
          </p:cNvPr>
          <p:cNvSpPr>
            <a:spLocks noGrp="1" noRot="1" noChangeAspect="1" noChangeArrowheads="1" noTextEdit="1"/>
          </p:cNvSpPr>
          <p:nvPr>
            <p:ph type="sldImg"/>
          </p:nvPr>
        </p:nvSpPr>
        <p:spPr>
          <a:ln/>
        </p:spPr>
      </p:sp>
      <p:sp>
        <p:nvSpPr>
          <p:cNvPr id="244739" name="Rectangle 3">
            <a:extLst>
              <a:ext uri="{FF2B5EF4-FFF2-40B4-BE49-F238E27FC236}">
                <a16:creationId xmlns:a16="http://schemas.microsoft.com/office/drawing/2014/main" id="{053CEC31-AFD9-6097-CF07-AA8340F5B61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5ED64877-DF46-13ED-E7C1-D566273D96CF}"/>
              </a:ext>
            </a:extLst>
          </p:cNvPr>
          <p:cNvSpPr>
            <a:spLocks noGrp="1" noRot="1" noChangeAspect="1" noChangeArrowheads="1" noTextEdit="1"/>
          </p:cNvSpPr>
          <p:nvPr>
            <p:ph type="sldImg"/>
          </p:nvPr>
        </p:nvSpPr>
        <p:spPr>
          <a:ln/>
        </p:spPr>
      </p:sp>
      <p:sp>
        <p:nvSpPr>
          <p:cNvPr id="246787" name="Rectangle 3">
            <a:extLst>
              <a:ext uri="{FF2B5EF4-FFF2-40B4-BE49-F238E27FC236}">
                <a16:creationId xmlns:a16="http://schemas.microsoft.com/office/drawing/2014/main" id="{80C748EC-730E-1FD8-E5E2-20AD29C8C7D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4BC938BF-2D09-3CEA-079D-56BB267B7999}"/>
              </a:ext>
            </a:extLst>
          </p:cNvPr>
          <p:cNvSpPr>
            <a:spLocks noGrp="1" noRot="1" noChangeAspect="1" noChangeArrowheads="1" noTextEdit="1"/>
          </p:cNvSpPr>
          <p:nvPr>
            <p:ph type="sldImg"/>
          </p:nvPr>
        </p:nvSpPr>
        <p:spPr>
          <a:ln/>
        </p:spPr>
      </p:sp>
      <p:sp>
        <p:nvSpPr>
          <p:cNvPr id="248835" name="Rectangle 3">
            <a:extLst>
              <a:ext uri="{FF2B5EF4-FFF2-40B4-BE49-F238E27FC236}">
                <a16:creationId xmlns:a16="http://schemas.microsoft.com/office/drawing/2014/main" id="{BB3BA1F4-FB6B-071C-099F-298EA88CB66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32DCCF3F-0088-7E51-D224-3B599E98B13D}"/>
              </a:ext>
            </a:extLst>
          </p:cNvPr>
          <p:cNvSpPr>
            <a:spLocks noGrp="1" noRot="1" noChangeAspect="1" noChangeArrowheads="1" noTextEdit="1"/>
          </p:cNvSpPr>
          <p:nvPr>
            <p:ph type="sldImg"/>
          </p:nvPr>
        </p:nvSpPr>
        <p:spPr>
          <a:ln/>
        </p:spPr>
      </p:sp>
      <p:sp>
        <p:nvSpPr>
          <p:cNvPr id="250883" name="Rectangle 3">
            <a:extLst>
              <a:ext uri="{FF2B5EF4-FFF2-40B4-BE49-F238E27FC236}">
                <a16:creationId xmlns:a16="http://schemas.microsoft.com/office/drawing/2014/main" id="{BAF57F18-A98F-E4E0-7ABB-8C05755A586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5B87BF8-F1EC-5B63-5F24-E71BC95175F0}"/>
              </a:ext>
            </a:extLst>
          </p:cNvPr>
          <p:cNvSpPr>
            <a:spLocks noGrp="1" noRot="1" noChangeAspect="1" noChangeArrowheads="1" noTextEdit="1"/>
          </p:cNvSpPr>
          <p:nvPr>
            <p:ph type="sldImg"/>
          </p:nvPr>
        </p:nvSpPr>
        <p:spPr>
          <a:ln/>
        </p:spPr>
      </p:sp>
      <p:sp>
        <p:nvSpPr>
          <p:cNvPr id="252931" name="Rectangle 3">
            <a:extLst>
              <a:ext uri="{FF2B5EF4-FFF2-40B4-BE49-F238E27FC236}">
                <a16:creationId xmlns:a16="http://schemas.microsoft.com/office/drawing/2014/main" id="{727790D1-8F8F-26D7-5328-0E17F613523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99129B69-4888-9578-ABE5-4A41C911FB00}"/>
              </a:ext>
            </a:extLst>
          </p:cNvPr>
          <p:cNvSpPr>
            <a:spLocks noGrp="1" noRot="1" noChangeAspect="1" noChangeArrowheads="1" noTextEdit="1"/>
          </p:cNvSpPr>
          <p:nvPr>
            <p:ph type="sldImg"/>
          </p:nvPr>
        </p:nvSpPr>
        <p:spPr>
          <a:ln/>
        </p:spPr>
      </p:sp>
      <p:sp>
        <p:nvSpPr>
          <p:cNvPr id="254979" name="Rectangle 3">
            <a:extLst>
              <a:ext uri="{FF2B5EF4-FFF2-40B4-BE49-F238E27FC236}">
                <a16:creationId xmlns:a16="http://schemas.microsoft.com/office/drawing/2014/main" id="{AD835ACC-2B02-F07C-1CD9-58900509391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CC2631F1-403D-C8B5-0624-FB5BF911462D}"/>
              </a:ext>
            </a:extLst>
          </p:cNvPr>
          <p:cNvSpPr>
            <a:spLocks noGrp="1" noRot="1" noChangeAspect="1" noChangeArrowheads="1" noTextEdit="1"/>
          </p:cNvSpPr>
          <p:nvPr>
            <p:ph type="sldImg"/>
          </p:nvPr>
        </p:nvSpPr>
        <p:spPr>
          <a:ln/>
        </p:spPr>
      </p:sp>
      <p:sp>
        <p:nvSpPr>
          <p:cNvPr id="257027" name="Rectangle 3">
            <a:extLst>
              <a:ext uri="{FF2B5EF4-FFF2-40B4-BE49-F238E27FC236}">
                <a16:creationId xmlns:a16="http://schemas.microsoft.com/office/drawing/2014/main" id="{19AC4A4D-F937-28C6-428E-D809337311A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3233CFF-110A-6B1F-AC78-E027C13C2393}"/>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CB8003F-7758-5EEF-D579-7F9E543540B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336CBCA-AD1F-28BA-9236-97CB0D63A1FA}"/>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65A07292-F9ED-2C31-85BD-CBFC0C5A987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94B857D-A243-028D-044E-5BC6E6D162C4}"/>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A0042CBF-5F43-2441-72FF-75CA98FCF3C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2EBBB9C-B0DF-3F2D-BDB8-177E5E796917}"/>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16AB981D-4E4C-3730-38B8-960ECA68ACB4}"/>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BBE561D-85A9-21E8-9541-06966AF0921B}"/>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83A0BDEA-131E-AC20-6081-7DB3757DA36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234675E-935B-89F2-CDB0-87974E81E030}"/>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44EC64E5-D428-5D11-C20F-442F8A23FCD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073D33F-5510-0922-6CF9-640A6C60105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2EC89AAD-7CFE-FBC6-5FFE-30132B8A64F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E37D848-9F59-A290-C02B-F07128B3E301}"/>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75771DF6-1A3F-96F7-84F8-6CC1F2723E94}"/>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A38102A-FDDF-C5D1-72B5-7372C6543D1A}"/>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C78CE63E-3667-C4C4-ADFA-19F63D2C541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56C834D-111B-654E-26D6-2DF4BF7C186C}"/>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E48BCF0-4038-926A-8E3E-8EE84DF75BD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28F6FC7-1EC1-2AE3-FEE6-FC569F9450E1}"/>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305A85A9-A06A-80AD-2E72-205B772C807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4E2760C-E76A-1376-EA14-1C8F4F290EE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1CED6BBD-FCA5-57A7-F200-C1A37E04A04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9700995-ED0D-45B2-39A1-1AD9CBFAD203}"/>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1B30C116-99D3-3EF6-8B2B-ECCADF728BF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04FAD2E-3EA7-084B-4346-E90822227DEB}"/>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B5ADC91B-FA63-DD42-E6D5-3BCC064B0F5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EE34248-A0ED-2D0B-12A9-FC85DEF2DB50}"/>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E0C80FA3-4806-40B1-7CBD-48D1B69C6B9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C1B6099-CECF-C518-FE90-5F9642E2C880}"/>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2CBC9828-FDD7-9E33-C0B5-F166C12DA84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0295B4A-53AC-7F4B-7878-D0E6CD410702}"/>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E067C38-C106-5F2B-2B4E-71E1C3D64A3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8137D0E3-C05A-D4C2-EB08-61D8ED583E4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852EB2A9-C4A3-FC5A-FBF4-89E888693FB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E4A85CE-AB64-B118-A7C7-2303C6A9058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F3C77F35-BE78-FD6A-B307-E0BDCF2B69B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52861F-760F-59CF-919C-CB763E78FEA3}"/>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F14AD76D-18AB-9DA0-9DFF-555F3A07F4B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22712D21-1AE1-602B-8789-E754E3F50E9F}"/>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E639BCE0-A7FE-8069-02B7-64BA04B7B06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36B9795-F714-8ECB-0643-6B0F6DC5D302}"/>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DB485428-08FF-E5DA-8249-C51AEF715BB5}"/>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998C8BB-BC6E-D498-D5CA-A71BFEB8B0B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D15BFE1B-660E-2A51-2407-A5D960D1C35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8E34F83-4FAD-3FE3-603B-6CDF43075C82}"/>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D181629-FD0B-5329-AE3A-5C462F0D501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F0EB715-A55D-9F12-BD0C-0FB6831426C4}"/>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56A57E58-87A4-C0C7-99F9-B4904F8DF4B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960B64A-9431-2242-23EB-7B0E016C560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01ACE49E-BFF1-0A0F-52DE-DD0333EE4F9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E5AAF4C9-17D2-C74A-0E86-325BEB69B353}"/>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191B79E0-DA20-2910-80E0-7C0BBF1E2BF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AABA097-0600-6270-095A-B80088ED6D49}"/>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1A3CDCA-6FB1-9B9F-F386-7CF45094A0F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2469284-2280-B7CC-9938-133BA44CBB21}"/>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F2C6391-C3EE-81E2-7477-3FCA0BE9BA3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4E9CB228-FE7C-C784-C09A-887502749072}"/>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C4C7500D-3315-2688-EDEA-B6153A44299D}"/>
              </a:ext>
            </a:extLst>
          </p:cNvPr>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984939D-2885-C5CE-A448-632851516AA3}"/>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E77228-5A1A-3146-8BF4-F28F3B1FF9A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18F66C23-4CF9-6A6A-ADFC-C1035649AA9A}"/>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AEC47428-89A7-20C5-7EDF-2CDF203DB07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940220E-EB34-4241-0638-E34C0BD650CA}"/>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7B2C2200-1CC1-819C-61A3-884319C06BF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C0D42A2-48CD-5162-3C07-F469D1F8CD9B}"/>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E66B83F4-6838-F265-B506-73FD8D0A0FC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76204626-61C0-98FD-4A3E-7EE493911823}"/>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6684FC75-921D-3589-252E-A5AB37D09E9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FFFBB06-A886-5D51-43AD-BAFAA70EDDB3}"/>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166644C2-2CAA-FAAA-4E97-69937339DD6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4C8FD42A-2B7C-05D2-614E-6E7E934788DA}"/>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9E4063E8-A755-05FB-6AA5-E2D1AF2F0C0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C5BEBC9-3FAD-8991-FAB3-1ECF20310AF7}"/>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A947195D-171B-0471-327A-9EE079E8C76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363398D5-2D33-D301-E3E4-61ADA5CAEB8F}"/>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7BA3DF5A-601B-173A-33B7-A27F905DFFD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1379BBC9-E12A-60DA-31C8-612840C013D8}"/>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6F6B4F0-FD16-3A66-A0C0-2B8C8CBD48A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E9769258-E416-7183-F5EB-A2A58EA79E6D}"/>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508E6764-DA82-A7BF-BE50-B86C056DE3B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72E15C6-6CEF-78ED-2884-6874682790FD}"/>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739E0DCB-CCEB-1DFC-681D-71383ED505F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8DE1B00-8B84-F39E-8106-22D45B5C3AEA}"/>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DA8C2E46-6DB5-F492-4C89-E7F59AB9AED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2051A8E-BC2F-2060-4D12-A9233BDB9CF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817FC3F8-6A13-F6DE-C1EC-A7AED2665E2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A6B03A76-BD46-65B3-3DB3-8AA90D5A39EE}"/>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2A723A8D-9EA4-E98C-3F27-237866C4C85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80E27745-29E9-6D77-86F3-42CF5139375A}"/>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B85F242A-0883-08B6-9BEE-3301786E98A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5F6FFB7-AAD9-08F8-962E-DE55EC35E84D}"/>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2E87DBB0-EEB0-D27C-16F9-055F725AD35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7F35C695-CED5-57A2-0B16-1E47870F43EC}"/>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0EEF7D60-12BF-2812-8F18-8914EFB2AAE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16448BB-C00D-4611-7EE3-4C374DDBA582}"/>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1E80D51B-C0C6-B4E9-CA76-0025B63EEE3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DC34927C-B061-078F-D8D8-AFC542C1AE8C}"/>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EEE3EF8E-B2AE-CA4E-217A-F782320BE4A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26BE8207-844C-F172-729A-E6308B870E73}"/>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2DA476FE-48C6-68D4-131C-F92AADC1E01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67886A2B-2A88-7DDB-9994-85DF967EA4BB}"/>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4E3751AB-8844-78D0-318A-597220BA126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DF27794-9D5C-DE81-1117-CEBD1C67166C}"/>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4788A205-85F7-B28C-4712-7399956C9E8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6D61595-2B58-B148-C7D6-D9D0065E96C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0BC3E5F5-1C7F-C756-AB92-7C31266A742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C1E8BF1B-9941-1C45-2C80-D733F2EA6C61}"/>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D1BDE93B-FA62-92B1-9922-811B8DF3752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3D364719-9A8A-38F5-8542-58DB9F9A2ABA}"/>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0F36B265-4015-32AC-1EF0-BB028754B9A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97AC7EA7-AAD9-C8DA-9A8A-8B2ED5C13D1E}"/>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15BA98D6-C7C8-3931-BCE9-6C5819CCCD4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506FABFB-2389-3C17-56FC-5D2862D76D39}"/>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D8392F46-D4F1-F8C0-7CE2-519A2B807EB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9B059560-6FE2-D3E5-7A34-4BAD23310693}"/>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1FBABFC8-E7B9-1A2A-6D4C-0BAE690ED0B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7487195-D896-02D3-A2D7-EC735A2B00EE}"/>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952D6498-C61E-F530-ED20-7121AF0FF38E}"/>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08FDF4F2-6A80-D0C0-2480-D711E18FBE76}"/>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C38DF5F7-19F9-E4B3-4837-A681084F387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D2EE28FA-393F-121A-E4A0-DCAA8A35BA66}"/>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95B7F764-40C7-9852-683F-F04D1E90B35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8F6DB907-AB62-3898-EEA9-1A34342DBC82}"/>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6250313D-5EF6-8CB9-9441-7949A415EC9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927980A-9925-4BEC-B520-7E758C55B571}"/>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40F05A27-3636-28FA-E9CB-8B64A573F9D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1C450374-65C1-BD22-9F87-ED62377C2B31}"/>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45F67927-120F-991F-28B8-204BC351772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B11D0B46-2009-9E07-A739-6E3B036B2014}"/>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2E79FBF5-5A33-8ADA-6DED-F2681C94454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F4CA1D6D-3885-F6D7-4E35-B40809B4CAEB}"/>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56BC15FE-8408-5AF8-0867-AD0570BB5E1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451CA7EC-67DF-DB71-9F94-EA1FDFD72472}"/>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F88EC051-CECF-042C-5802-324B902856E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D5D218B-8ED8-9A45-4A98-BD0F78B3C40A}"/>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CE68FBF2-304A-CEE2-4079-B6BB8B8B485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2E81D7FB-7908-A1DA-30C9-19BD28C51F33}"/>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BB3D93C5-1125-2FB2-5D55-7BE16A5F317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7CEB788C-EEDA-4146-A141-1989A6B77C19}"/>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5224A87C-78D5-1168-36B7-171BE0934A85}"/>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D3E032DC-00CA-6259-7DCB-0F22B527C282}"/>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D0E849C4-AFC4-9620-3CD6-7DD39CA8AF5D}"/>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EBCF37D2-64CC-F0DB-30DD-1797A25BEA69}"/>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025A1466-7228-BECD-B8AE-C0C11D1D7D1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27D96C53-A9AA-3D19-3772-FC93D4F1CF8C}"/>
              </a:ext>
            </a:extLst>
          </p:cNvPr>
          <p:cNvSpPr>
            <a:spLocks noGrp="1" noRot="1" noChangeAspect="1" noChangeArrowheads="1" noTextEdit="1"/>
          </p:cNvSpPr>
          <p:nvPr>
            <p:ph type="sldImg"/>
          </p:nvPr>
        </p:nvSpPr>
        <p:spPr>
          <a:ln/>
        </p:spPr>
      </p:sp>
      <p:sp>
        <p:nvSpPr>
          <p:cNvPr id="177155" name="Rectangle 3">
            <a:extLst>
              <a:ext uri="{FF2B5EF4-FFF2-40B4-BE49-F238E27FC236}">
                <a16:creationId xmlns:a16="http://schemas.microsoft.com/office/drawing/2014/main" id="{D36C15C3-6229-E60C-BBEB-8B58ABA15B0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7F68CE0-0DA5-36C3-3F9C-4969851BA762}"/>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8CDCF14F-75BE-ACF2-2BCD-0967B37A697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56207425-876C-593A-BF8D-995C12C600D1}"/>
              </a:ext>
            </a:extLst>
          </p:cNvPr>
          <p:cNvSpPr>
            <a:spLocks noGrp="1" noRot="1" noChangeAspect="1" noChangeArrowheads="1" noTextEdit="1"/>
          </p:cNvSpPr>
          <p:nvPr>
            <p:ph type="sldImg"/>
          </p:nvPr>
        </p:nvSpPr>
        <p:spPr>
          <a:ln/>
        </p:spPr>
      </p:sp>
      <p:sp>
        <p:nvSpPr>
          <p:cNvPr id="179203" name="Rectangle 3">
            <a:extLst>
              <a:ext uri="{FF2B5EF4-FFF2-40B4-BE49-F238E27FC236}">
                <a16:creationId xmlns:a16="http://schemas.microsoft.com/office/drawing/2014/main" id="{A5BB6DFF-38A1-0963-11BA-6B4901FB8DF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84E6C530-3C50-B425-9455-90AC32F5DEDE}"/>
              </a:ext>
            </a:extLst>
          </p:cNvPr>
          <p:cNvSpPr>
            <a:spLocks noGrp="1" noRot="1" noChangeAspect="1" noChangeArrowheads="1" noTextEdit="1"/>
          </p:cNvSpPr>
          <p:nvPr>
            <p:ph type="sldImg"/>
          </p:nvPr>
        </p:nvSpPr>
        <p:spPr>
          <a:ln/>
        </p:spPr>
      </p:sp>
      <p:sp>
        <p:nvSpPr>
          <p:cNvPr id="181251" name="Rectangle 3">
            <a:extLst>
              <a:ext uri="{FF2B5EF4-FFF2-40B4-BE49-F238E27FC236}">
                <a16:creationId xmlns:a16="http://schemas.microsoft.com/office/drawing/2014/main" id="{91C93F54-4203-D32B-D9E3-CCAE63A5771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8E79AB32-AAEC-B549-5B94-9AFD7A509C2D}"/>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F0A1B395-8500-E97A-1DE4-926D83DC47B4}"/>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6866087E-8DF7-D02A-1647-14073CCF88F0}"/>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1A9B69FA-523C-8688-BBFD-7660F597AB6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C0AA08DE-3FDC-0F9A-6AE2-E5D7A1D4F254}"/>
              </a:ext>
            </a:extLst>
          </p:cNvPr>
          <p:cNvSpPr>
            <a:spLocks noGrp="1" noRot="1" noChangeAspect="1" noChangeArrowheads="1" noTextEdit="1"/>
          </p:cNvSpPr>
          <p:nvPr>
            <p:ph type="sldImg"/>
          </p:nvPr>
        </p:nvSpPr>
        <p:spPr>
          <a:ln/>
        </p:spPr>
      </p:sp>
      <p:sp>
        <p:nvSpPr>
          <p:cNvPr id="187395" name="Rectangle 3">
            <a:extLst>
              <a:ext uri="{FF2B5EF4-FFF2-40B4-BE49-F238E27FC236}">
                <a16:creationId xmlns:a16="http://schemas.microsoft.com/office/drawing/2014/main" id="{0EF4E86E-D604-DC3E-DC26-66E956FFBF1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C8B2FB11-D079-2917-F6D7-32FF380F3B82}"/>
              </a:ext>
            </a:extLst>
          </p:cNvPr>
          <p:cNvSpPr>
            <a:spLocks noGrp="1" noRot="1" noChangeAspect="1" noChangeArrowheads="1" noTextEdit="1"/>
          </p:cNvSpPr>
          <p:nvPr>
            <p:ph type="sldImg"/>
          </p:nvPr>
        </p:nvSpPr>
        <p:spPr>
          <a:ln/>
        </p:spPr>
      </p:sp>
      <p:sp>
        <p:nvSpPr>
          <p:cNvPr id="189443" name="Rectangle 3">
            <a:extLst>
              <a:ext uri="{FF2B5EF4-FFF2-40B4-BE49-F238E27FC236}">
                <a16:creationId xmlns:a16="http://schemas.microsoft.com/office/drawing/2014/main" id="{BE34A798-5E00-8F2D-7BCD-361F4616A80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790D696F-0FAB-876E-F70F-7E987CB21AA6}"/>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5EFE2CAB-4161-31B8-5AB8-67C659361ECD}"/>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0C3A9D7-4E93-F9A7-AADA-A3A549AFAF2C}"/>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A9F6539A-0A24-D835-B150-BEFB038BD31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A9FA2260-E168-2E92-19A9-004493473DA8}"/>
              </a:ext>
            </a:extLst>
          </p:cNvPr>
          <p:cNvSpPr>
            <a:spLocks noGrp="1" noRot="1" noChangeAspect="1" noChangeArrowheads="1" noTextEdit="1"/>
          </p:cNvSpPr>
          <p:nvPr>
            <p:ph type="sldImg"/>
          </p:nvPr>
        </p:nvSpPr>
        <p:spPr>
          <a:ln/>
        </p:spPr>
      </p:sp>
      <p:sp>
        <p:nvSpPr>
          <p:cNvPr id="195587" name="Rectangle 3">
            <a:extLst>
              <a:ext uri="{FF2B5EF4-FFF2-40B4-BE49-F238E27FC236}">
                <a16:creationId xmlns:a16="http://schemas.microsoft.com/office/drawing/2014/main" id="{E9DC6769-AA95-1DB1-B9A4-386FF81E87E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B2239E47-2707-7A98-8E11-E58CEF43C1CE}"/>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D58EC765-D088-F6ED-0FBB-33D5C9F7590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BBB62D2-BE9B-568C-86B7-65327EED601D}"/>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20C4597B-A8E9-79EB-D3D5-797DDA2EABD7}"/>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B6468E6A-2A12-C096-BCFB-797F5C7064AC}"/>
              </a:ext>
            </a:extLst>
          </p:cNvPr>
          <p:cNvSpPr>
            <a:spLocks noGrp="1" noRot="1" noChangeAspect="1" noChangeArrowheads="1" noTextEdit="1"/>
          </p:cNvSpPr>
          <p:nvPr>
            <p:ph type="sldImg"/>
          </p:nvPr>
        </p:nvSpPr>
        <p:spPr>
          <a:ln/>
        </p:spPr>
      </p:sp>
      <p:sp>
        <p:nvSpPr>
          <p:cNvPr id="199683" name="Rectangle 3">
            <a:extLst>
              <a:ext uri="{FF2B5EF4-FFF2-40B4-BE49-F238E27FC236}">
                <a16:creationId xmlns:a16="http://schemas.microsoft.com/office/drawing/2014/main" id="{4732E5E1-D8B9-6203-0D2F-FB308AAD0FA4}"/>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1CDB8DA6-E707-0B63-02A2-56BB1A6C2EEE}"/>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D58F4A66-0050-A1E3-944F-B9AAA4A8AB0D}"/>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DB43D5C6-BDAC-7B6A-848C-F916113D7DAA}"/>
              </a:ext>
            </a:extLst>
          </p:cNvPr>
          <p:cNvSpPr>
            <a:spLocks noGrp="1" noRot="1" noChangeAspect="1" noChangeArrowheads="1" noTextEdit="1"/>
          </p:cNvSpPr>
          <p:nvPr>
            <p:ph type="sldImg"/>
          </p:nvPr>
        </p:nvSpPr>
        <p:spPr>
          <a:ln/>
        </p:spPr>
      </p:sp>
      <p:sp>
        <p:nvSpPr>
          <p:cNvPr id="203779" name="Rectangle 3">
            <a:extLst>
              <a:ext uri="{FF2B5EF4-FFF2-40B4-BE49-F238E27FC236}">
                <a16:creationId xmlns:a16="http://schemas.microsoft.com/office/drawing/2014/main" id="{1B1E4F00-CC84-B8C6-75E3-2151D53DD92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E0A4774C-5545-A2A6-5E71-BAC9A79ED1ED}"/>
              </a:ext>
            </a:extLst>
          </p:cNvPr>
          <p:cNvSpPr>
            <a:spLocks noGrp="1" noRot="1" noChangeAspect="1" noChangeArrowheads="1" noTextEdit="1"/>
          </p:cNvSpPr>
          <p:nvPr>
            <p:ph type="sldImg"/>
          </p:nvPr>
        </p:nvSpPr>
        <p:spPr>
          <a:ln/>
        </p:spPr>
      </p:sp>
      <p:sp>
        <p:nvSpPr>
          <p:cNvPr id="205827" name="Rectangle 3">
            <a:extLst>
              <a:ext uri="{FF2B5EF4-FFF2-40B4-BE49-F238E27FC236}">
                <a16:creationId xmlns:a16="http://schemas.microsoft.com/office/drawing/2014/main" id="{83A9951C-A5D3-CA8C-1B37-6CDE93A0A505}"/>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04273A5A-6C00-6C03-56FD-7151BB650257}"/>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BB3E86E6-73EE-A9A7-A0A2-26384A8E86E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2FBFF81D-D0BC-FF90-400A-8769A1CB132C}"/>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E8F2FCD8-05FF-1C90-B247-3B79D9ACA25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19606C5F-FD23-3522-4B1D-E51469DF0705}"/>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77C55DEC-117F-08CD-751F-0697C4A8C32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EE8500A2-9104-995D-557C-22C3DC801559}"/>
              </a:ext>
            </a:extLst>
          </p:cNvPr>
          <p:cNvSpPr>
            <a:spLocks noGrp="1" noRot="1" noChangeAspect="1" noChangeArrowheads="1" noTextEdit="1"/>
          </p:cNvSpPr>
          <p:nvPr>
            <p:ph type="sldImg"/>
          </p:nvPr>
        </p:nvSpPr>
        <p:spPr>
          <a:ln/>
        </p:spPr>
      </p:sp>
      <p:sp>
        <p:nvSpPr>
          <p:cNvPr id="214019" name="Rectangle 3">
            <a:extLst>
              <a:ext uri="{FF2B5EF4-FFF2-40B4-BE49-F238E27FC236}">
                <a16:creationId xmlns:a16="http://schemas.microsoft.com/office/drawing/2014/main" id="{090AE2D9-6339-AE8C-BE49-BD81B954485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0FC56DBB-EBF5-2996-21AE-57CA4869D6B9}"/>
              </a:ext>
            </a:extLst>
          </p:cNvPr>
          <p:cNvSpPr>
            <a:spLocks noGrp="1" noRot="1" noChangeAspect="1" noChangeArrowheads="1" noTextEdit="1"/>
          </p:cNvSpPr>
          <p:nvPr>
            <p:ph type="sldImg"/>
          </p:nvPr>
        </p:nvSpPr>
        <p:spPr>
          <a:ln/>
        </p:spPr>
      </p:sp>
      <p:sp>
        <p:nvSpPr>
          <p:cNvPr id="216067" name="Rectangle 3">
            <a:extLst>
              <a:ext uri="{FF2B5EF4-FFF2-40B4-BE49-F238E27FC236}">
                <a16:creationId xmlns:a16="http://schemas.microsoft.com/office/drawing/2014/main" id="{5650A1D2-7E40-0D8D-B077-515B2D22045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6C7DE03D-D977-2F40-8A4E-289A742A27B7}"/>
              </a:ext>
            </a:extLst>
          </p:cNvPr>
          <p:cNvSpPr>
            <a:spLocks noGrp="1" noRot="1" noChangeAspect="1" noChangeArrowheads="1" noTextEdit="1"/>
          </p:cNvSpPr>
          <p:nvPr>
            <p:ph type="sldImg"/>
          </p:nvPr>
        </p:nvSpPr>
        <p:spPr>
          <a:ln/>
        </p:spPr>
      </p:sp>
      <p:sp>
        <p:nvSpPr>
          <p:cNvPr id="218115" name="Rectangle 3">
            <a:extLst>
              <a:ext uri="{FF2B5EF4-FFF2-40B4-BE49-F238E27FC236}">
                <a16:creationId xmlns:a16="http://schemas.microsoft.com/office/drawing/2014/main" id="{BE37B607-14F9-2BAC-A658-88F08716FA4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Tree>
    <p:extLst>
      <p:ext uri="{BB962C8B-B14F-4D97-AF65-F5344CB8AC3E}">
        <p14:creationId xmlns:p14="http://schemas.microsoft.com/office/powerpoint/2010/main" val="363069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23283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910942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Tree>
    <p:extLst>
      <p:ext uri="{BB962C8B-B14F-4D97-AF65-F5344CB8AC3E}">
        <p14:creationId xmlns:p14="http://schemas.microsoft.com/office/powerpoint/2010/main" val="3683532752"/>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204000267"/>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744352750"/>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381603384"/>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961122060"/>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4109054233"/>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014628"/>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291244342"/>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标题 6"/>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06942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23739093"/>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395388344"/>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4225093225"/>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7E2B1D15-46AF-D633-2E2F-A1DAA49DCCEA}"/>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23A2171A-B64E-2556-7BFF-E3D48A13C5B5}"/>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A4DCA611-F267-6841-8C19-4775DD3BAB5F}"/>
              </a:ext>
            </a:extLst>
          </p:cNvPr>
          <p:cNvSpPr>
            <a:spLocks noGrp="1"/>
          </p:cNvSpPr>
          <p:nvPr>
            <p:ph type="sldNum" sz="quarter" idx="12"/>
          </p:nvPr>
        </p:nvSpPr>
        <p:spPr/>
        <p:txBody>
          <a:bodyPr/>
          <a:lstStyle>
            <a:lvl1pPr>
              <a:defRPr/>
            </a:lvl1pPr>
          </a:lstStyle>
          <a:p>
            <a:fld id="{8F83E1C0-968C-409D-A6E8-C823239BE346}" type="slidenum">
              <a:rPr lang="zh-HK" altLang="en-US"/>
              <a:pPr/>
              <a:t>‹#›</a:t>
            </a:fld>
            <a:endParaRPr lang="zh-HK" altLang="en-US"/>
          </a:p>
        </p:txBody>
      </p:sp>
    </p:spTree>
    <p:extLst>
      <p:ext uri="{BB962C8B-B14F-4D97-AF65-F5344CB8AC3E}">
        <p14:creationId xmlns:p14="http://schemas.microsoft.com/office/powerpoint/2010/main" val="37757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B3E5B6E0-900E-DEF6-1E5B-8BC4B4E7B565}"/>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CBD3C304-1C38-A661-8B8E-9FF60133CCF9}"/>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F4BE6E3E-7B30-0814-5B4F-D423ACF3D354}"/>
              </a:ext>
            </a:extLst>
          </p:cNvPr>
          <p:cNvSpPr>
            <a:spLocks noGrp="1"/>
          </p:cNvSpPr>
          <p:nvPr>
            <p:ph type="sldNum" sz="quarter" idx="12"/>
          </p:nvPr>
        </p:nvSpPr>
        <p:spPr/>
        <p:txBody>
          <a:bodyPr/>
          <a:lstStyle>
            <a:lvl1pPr>
              <a:defRPr/>
            </a:lvl1pPr>
          </a:lstStyle>
          <a:p>
            <a:fld id="{3E413568-BB58-46D3-B99C-B6FDE0A2A684}" type="slidenum">
              <a:rPr lang="zh-HK" altLang="en-US"/>
              <a:pPr/>
              <a:t>‹#›</a:t>
            </a:fld>
            <a:endParaRPr lang="zh-HK" altLang="en-US"/>
          </a:p>
        </p:txBody>
      </p:sp>
    </p:spTree>
    <p:extLst>
      <p:ext uri="{BB962C8B-B14F-4D97-AF65-F5344CB8AC3E}">
        <p14:creationId xmlns:p14="http://schemas.microsoft.com/office/powerpoint/2010/main" val="1399800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289C9C50-3C72-7730-1182-8DB5B03C9797}"/>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12A278E5-C5C7-B3A5-D13B-2BCB41D51E02}"/>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5D02486F-F199-366F-6009-D54A4795AADF}"/>
              </a:ext>
            </a:extLst>
          </p:cNvPr>
          <p:cNvSpPr>
            <a:spLocks noGrp="1"/>
          </p:cNvSpPr>
          <p:nvPr>
            <p:ph type="sldNum" sz="quarter" idx="12"/>
          </p:nvPr>
        </p:nvSpPr>
        <p:spPr/>
        <p:txBody>
          <a:bodyPr/>
          <a:lstStyle>
            <a:lvl1pPr>
              <a:defRPr/>
            </a:lvl1pPr>
          </a:lstStyle>
          <a:p>
            <a:fld id="{36F40725-DCD4-4E55-A8C7-E885B5BA6583}" type="slidenum">
              <a:rPr lang="zh-HK" altLang="en-US"/>
              <a:pPr/>
              <a:t>‹#›</a:t>
            </a:fld>
            <a:endParaRPr lang="zh-HK" altLang="en-US"/>
          </a:p>
        </p:txBody>
      </p:sp>
    </p:spTree>
    <p:extLst>
      <p:ext uri="{BB962C8B-B14F-4D97-AF65-F5344CB8AC3E}">
        <p14:creationId xmlns:p14="http://schemas.microsoft.com/office/powerpoint/2010/main" val="610420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1BC0959E-6B70-FF0C-5A81-FB54E0A62273}"/>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C28D4472-273B-8DD0-70E2-A1AD32A8C2DD}"/>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30C27814-72B9-47F6-1C59-8BC71D3EF952}"/>
              </a:ext>
            </a:extLst>
          </p:cNvPr>
          <p:cNvSpPr>
            <a:spLocks noGrp="1"/>
          </p:cNvSpPr>
          <p:nvPr>
            <p:ph type="sldNum" sz="quarter" idx="12"/>
          </p:nvPr>
        </p:nvSpPr>
        <p:spPr/>
        <p:txBody>
          <a:bodyPr/>
          <a:lstStyle>
            <a:lvl1pPr>
              <a:defRPr/>
            </a:lvl1pPr>
          </a:lstStyle>
          <a:p>
            <a:fld id="{5AA30947-C08D-4F97-83FB-9519E4C0E119}" type="slidenum">
              <a:rPr lang="zh-HK" altLang="en-US"/>
              <a:pPr/>
              <a:t>‹#›</a:t>
            </a:fld>
            <a:endParaRPr lang="zh-HK" altLang="en-US"/>
          </a:p>
        </p:txBody>
      </p:sp>
    </p:spTree>
    <p:extLst>
      <p:ext uri="{BB962C8B-B14F-4D97-AF65-F5344CB8AC3E}">
        <p14:creationId xmlns:p14="http://schemas.microsoft.com/office/powerpoint/2010/main" val="2905104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DFFBFB34-FEAC-3E82-008A-A5424487E83D}"/>
              </a:ext>
            </a:extLst>
          </p:cNvPr>
          <p:cNvSpPr>
            <a:spLocks noGrp="1"/>
          </p:cNvSpPr>
          <p:nvPr>
            <p:ph type="dt" sz="half" idx="10"/>
          </p:nvPr>
        </p:nvSpPr>
        <p:spPr/>
        <p:txBody>
          <a:bodyPr/>
          <a:lstStyle>
            <a:lvl1pPr>
              <a:defRPr/>
            </a:lvl1pPr>
          </a:lstStyle>
          <a:p>
            <a:pPr>
              <a:defRPr/>
            </a:pPr>
            <a:endParaRPr lang="zh-HK" altLang="en-US"/>
          </a:p>
        </p:txBody>
      </p:sp>
      <p:sp>
        <p:nvSpPr>
          <p:cNvPr id="8" name="Footer Placeholder 4">
            <a:extLst>
              <a:ext uri="{FF2B5EF4-FFF2-40B4-BE49-F238E27FC236}">
                <a16:creationId xmlns:a16="http://schemas.microsoft.com/office/drawing/2014/main" id="{33299543-9FD8-8FF2-8145-38892ADAC2F3}"/>
              </a:ext>
            </a:extLst>
          </p:cNvPr>
          <p:cNvSpPr>
            <a:spLocks noGrp="1"/>
          </p:cNvSpPr>
          <p:nvPr>
            <p:ph type="ftr" sz="quarter" idx="11"/>
          </p:nvPr>
        </p:nvSpPr>
        <p:spPr/>
        <p:txBody>
          <a:bodyPr/>
          <a:lstStyle>
            <a:lvl1pPr>
              <a:defRPr/>
            </a:lvl1pPr>
          </a:lstStyle>
          <a:p>
            <a:pPr>
              <a:defRPr/>
            </a:pPr>
            <a:endParaRPr lang="zh-HK" altLang="en-US"/>
          </a:p>
        </p:txBody>
      </p:sp>
      <p:sp>
        <p:nvSpPr>
          <p:cNvPr id="9" name="Slide Number Placeholder 5">
            <a:extLst>
              <a:ext uri="{FF2B5EF4-FFF2-40B4-BE49-F238E27FC236}">
                <a16:creationId xmlns:a16="http://schemas.microsoft.com/office/drawing/2014/main" id="{0E368908-C30F-0B51-1FBB-E3D61093118F}"/>
              </a:ext>
            </a:extLst>
          </p:cNvPr>
          <p:cNvSpPr>
            <a:spLocks noGrp="1"/>
          </p:cNvSpPr>
          <p:nvPr>
            <p:ph type="sldNum" sz="quarter" idx="12"/>
          </p:nvPr>
        </p:nvSpPr>
        <p:spPr/>
        <p:txBody>
          <a:bodyPr/>
          <a:lstStyle>
            <a:lvl1pPr>
              <a:defRPr/>
            </a:lvl1pPr>
          </a:lstStyle>
          <a:p>
            <a:fld id="{2765EFB2-E24E-41D8-8788-9BCE8C3F237F}" type="slidenum">
              <a:rPr lang="zh-HK" altLang="en-US"/>
              <a:pPr/>
              <a:t>‹#›</a:t>
            </a:fld>
            <a:endParaRPr lang="zh-HK" altLang="en-US"/>
          </a:p>
        </p:txBody>
      </p:sp>
    </p:spTree>
    <p:extLst>
      <p:ext uri="{BB962C8B-B14F-4D97-AF65-F5344CB8AC3E}">
        <p14:creationId xmlns:p14="http://schemas.microsoft.com/office/powerpoint/2010/main" val="931767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5214C641-48DF-098D-4288-CEDA701AFE92}"/>
              </a:ext>
            </a:extLst>
          </p:cNvPr>
          <p:cNvSpPr>
            <a:spLocks noGrp="1"/>
          </p:cNvSpPr>
          <p:nvPr>
            <p:ph type="dt" sz="half" idx="10"/>
          </p:nvPr>
        </p:nvSpPr>
        <p:spPr/>
        <p:txBody>
          <a:bodyPr/>
          <a:lstStyle>
            <a:lvl1pPr>
              <a:defRPr/>
            </a:lvl1pPr>
          </a:lstStyle>
          <a:p>
            <a:pPr>
              <a:defRPr/>
            </a:pPr>
            <a:endParaRPr lang="zh-HK" altLang="en-US"/>
          </a:p>
        </p:txBody>
      </p:sp>
      <p:sp>
        <p:nvSpPr>
          <p:cNvPr id="4" name="Footer Placeholder 4">
            <a:extLst>
              <a:ext uri="{FF2B5EF4-FFF2-40B4-BE49-F238E27FC236}">
                <a16:creationId xmlns:a16="http://schemas.microsoft.com/office/drawing/2014/main" id="{E5F7AC29-B810-31EC-0A1B-9A67C7433857}"/>
              </a:ext>
            </a:extLst>
          </p:cNvPr>
          <p:cNvSpPr>
            <a:spLocks noGrp="1"/>
          </p:cNvSpPr>
          <p:nvPr>
            <p:ph type="ftr" sz="quarter" idx="11"/>
          </p:nvPr>
        </p:nvSpPr>
        <p:spPr/>
        <p:txBody>
          <a:bodyPr/>
          <a:lstStyle>
            <a:lvl1pPr>
              <a:defRPr/>
            </a:lvl1pPr>
          </a:lstStyle>
          <a:p>
            <a:pPr>
              <a:defRPr/>
            </a:pPr>
            <a:endParaRPr lang="zh-HK" altLang="en-US"/>
          </a:p>
        </p:txBody>
      </p:sp>
      <p:sp>
        <p:nvSpPr>
          <p:cNvPr id="5" name="Slide Number Placeholder 5">
            <a:extLst>
              <a:ext uri="{FF2B5EF4-FFF2-40B4-BE49-F238E27FC236}">
                <a16:creationId xmlns:a16="http://schemas.microsoft.com/office/drawing/2014/main" id="{94AEE53B-26E4-5154-F743-7DB65EFA5923}"/>
              </a:ext>
            </a:extLst>
          </p:cNvPr>
          <p:cNvSpPr>
            <a:spLocks noGrp="1"/>
          </p:cNvSpPr>
          <p:nvPr>
            <p:ph type="sldNum" sz="quarter" idx="12"/>
          </p:nvPr>
        </p:nvSpPr>
        <p:spPr/>
        <p:txBody>
          <a:bodyPr/>
          <a:lstStyle>
            <a:lvl1pPr>
              <a:defRPr/>
            </a:lvl1pPr>
          </a:lstStyle>
          <a:p>
            <a:fld id="{42E1E306-3EFA-4EE1-B615-4D46C84ECC1F}" type="slidenum">
              <a:rPr lang="zh-HK" altLang="en-US"/>
              <a:pPr/>
              <a:t>‹#›</a:t>
            </a:fld>
            <a:endParaRPr lang="zh-HK" altLang="en-US"/>
          </a:p>
        </p:txBody>
      </p:sp>
    </p:spTree>
    <p:extLst>
      <p:ext uri="{BB962C8B-B14F-4D97-AF65-F5344CB8AC3E}">
        <p14:creationId xmlns:p14="http://schemas.microsoft.com/office/powerpoint/2010/main" val="3612033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1DDFE87-F57D-5F70-6E4A-71B643EF87B2}"/>
              </a:ext>
            </a:extLst>
          </p:cNvPr>
          <p:cNvSpPr>
            <a:spLocks noGrp="1"/>
          </p:cNvSpPr>
          <p:nvPr>
            <p:ph type="dt" sz="half" idx="10"/>
          </p:nvPr>
        </p:nvSpPr>
        <p:spPr/>
        <p:txBody>
          <a:bodyPr/>
          <a:lstStyle>
            <a:lvl1pPr>
              <a:defRPr/>
            </a:lvl1pPr>
          </a:lstStyle>
          <a:p>
            <a:pPr>
              <a:defRPr/>
            </a:pPr>
            <a:endParaRPr lang="zh-HK" altLang="en-US"/>
          </a:p>
        </p:txBody>
      </p:sp>
      <p:sp>
        <p:nvSpPr>
          <p:cNvPr id="3" name="Footer Placeholder 4">
            <a:extLst>
              <a:ext uri="{FF2B5EF4-FFF2-40B4-BE49-F238E27FC236}">
                <a16:creationId xmlns:a16="http://schemas.microsoft.com/office/drawing/2014/main" id="{7ACE48D2-A08E-C960-CECA-001FA9C0CB41}"/>
              </a:ext>
            </a:extLst>
          </p:cNvPr>
          <p:cNvSpPr>
            <a:spLocks noGrp="1"/>
          </p:cNvSpPr>
          <p:nvPr>
            <p:ph type="ftr" sz="quarter" idx="11"/>
          </p:nvPr>
        </p:nvSpPr>
        <p:spPr/>
        <p:txBody>
          <a:bodyPr/>
          <a:lstStyle>
            <a:lvl1pPr>
              <a:defRPr/>
            </a:lvl1pPr>
          </a:lstStyle>
          <a:p>
            <a:pPr>
              <a:defRPr/>
            </a:pPr>
            <a:endParaRPr lang="zh-HK" altLang="en-US"/>
          </a:p>
        </p:txBody>
      </p:sp>
      <p:sp>
        <p:nvSpPr>
          <p:cNvPr id="4" name="Slide Number Placeholder 5">
            <a:extLst>
              <a:ext uri="{FF2B5EF4-FFF2-40B4-BE49-F238E27FC236}">
                <a16:creationId xmlns:a16="http://schemas.microsoft.com/office/drawing/2014/main" id="{025BD2EF-AE78-AA15-1E3F-001B280D445E}"/>
              </a:ext>
            </a:extLst>
          </p:cNvPr>
          <p:cNvSpPr>
            <a:spLocks noGrp="1"/>
          </p:cNvSpPr>
          <p:nvPr>
            <p:ph type="sldNum" sz="quarter" idx="12"/>
          </p:nvPr>
        </p:nvSpPr>
        <p:spPr/>
        <p:txBody>
          <a:bodyPr/>
          <a:lstStyle>
            <a:lvl1pPr>
              <a:defRPr/>
            </a:lvl1pPr>
          </a:lstStyle>
          <a:p>
            <a:fld id="{CBD0EDF0-B0BA-4573-8D16-7D5B0FB1C6DE}" type="slidenum">
              <a:rPr lang="zh-HK" altLang="en-US"/>
              <a:pPr/>
              <a:t>‹#›</a:t>
            </a:fld>
            <a:endParaRPr lang="zh-HK" altLang="en-US"/>
          </a:p>
        </p:txBody>
      </p:sp>
    </p:spTree>
    <p:extLst>
      <p:ext uri="{BB962C8B-B14F-4D97-AF65-F5344CB8AC3E}">
        <p14:creationId xmlns:p14="http://schemas.microsoft.com/office/powerpoint/2010/main" val="206231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295737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98E3708D-40DC-907F-83A3-966F01ECB1F2}"/>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032BCEA3-90BC-3CD1-51FA-40C9FDBC4327}"/>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D1815B40-A7F2-5E11-0709-0B313B5B0E3A}"/>
              </a:ext>
            </a:extLst>
          </p:cNvPr>
          <p:cNvSpPr>
            <a:spLocks noGrp="1"/>
          </p:cNvSpPr>
          <p:nvPr>
            <p:ph type="sldNum" sz="quarter" idx="12"/>
          </p:nvPr>
        </p:nvSpPr>
        <p:spPr/>
        <p:txBody>
          <a:bodyPr/>
          <a:lstStyle>
            <a:lvl1pPr>
              <a:defRPr/>
            </a:lvl1pPr>
          </a:lstStyle>
          <a:p>
            <a:fld id="{8C8A0D22-1508-4479-8026-FE4CEF00AB53}" type="slidenum">
              <a:rPr lang="zh-HK" altLang="en-US"/>
              <a:pPr/>
              <a:t>‹#›</a:t>
            </a:fld>
            <a:endParaRPr lang="zh-HK" altLang="en-US"/>
          </a:p>
        </p:txBody>
      </p:sp>
    </p:spTree>
    <p:extLst>
      <p:ext uri="{BB962C8B-B14F-4D97-AF65-F5344CB8AC3E}">
        <p14:creationId xmlns:p14="http://schemas.microsoft.com/office/powerpoint/2010/main" val="946660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1D7D4163-B2A7-0739-A2DF-3AC23D54C557}"/>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410EAB28-C18D-746D-ECF6-D2E13C84D142}"/>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31683AF4-AA52-C453-1CC7-A1CDE14C2083}"/>
              </a:ext>
            </a:extLst>
          </p:cNvPr>
          <p:cNvSpPr>
            <a:spLocks noGrp="1"/>
          </p:cNvSpPr>
          <p:nvPr>
            <p:ph type="sldNum" sz="quarter" idx="12"/>
          </p:nvPr>
        </p:nvSpPr>
        <p:spPr/>
        <p:txBody>
          <a:bodyPr/>
          <a:lstStyle>
            <a:lvl1pPr>
              <a:defRPr/>
            </a:lvl1pPr>
          </a:lstStyle>
          <a:p>
            <a:fld id="{C1083AD3-2FED-4B5F-AEEE-F90DE4A08C66}" type="slidenum">
              <a:rPr lang="zh-HK" altLang="en-US"/>
              <a:pPr/>
              <a:t>‹#›</a:t>
            </a:fld>
            <a:endParaRPr lang="zh-HK" altLang="en-US"/>
          </a:p>
        </p:txBody>
      </p:sp>
    </p:spTree>
    <p:extLst>
      <p:ext uri="{BB962C8B-B14F-4D97-AF65-F5344CB8AC3E}">
        <p14:creationId xmlns:p14="http://schemas.microsoft.com/office/powerpoint/2010/main" val="23046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0CA99C65-9F39-856F-CE21-05A277F0CF5B}"/>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8EF09BEE-3876-282A-1BFF-05A808C84642}"/>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D3F77A64-AE93-D2EB-B608-FE1D3FA4C50C}"/>
              </a:ext>
            </a:extLst>
          </p:cNvPr>
          <p:cNvSpPr>
            <a:spLocks noGrp="1"/>
          </p:cNvSpPr>
          <p:nvPr>
            <p:ph type="sldNum" sz="quarter" idx="12"/>
          </p:nvPr>
        </p:nvSpPr>
        <p:spPr/>
        <p:txBody>
          <a:bodyPr/>
          <a:lstStyle>
            <a:lvl1pPr>
              <a:defRPr/>
            </a:lvl1pPr>
          </a:lstStyle>
          <a:p>
            <a:fld id="{64F9B594-2BF2-4DCC-994E-A4CA9A38F9FE}" type="slidenum">
              <a:rPr lang="zh-HK" altLang="en-US"/>
              <a:pPr/>
              <a:t>‹#›</a:t>
            </a:fld>
            <a:endParaRPr lang="zh-HK" altLang="en-US"/>
          </a:p>
        </p:txBody>
      </p:sp>
    </p:spTree>
    <p:extLst>
      <p:ext uri="{BB962C8B-B14F-4D97-AF65-F5344CB8AC3E}">
        <p14:creationId xmlns:p14="http://schemas.microsoft.com/office/powerpoint/2010/main" val="6694981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6779A02B-5715-8484-1EAC-DBA5BF89677F}"/>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F36F8F24-3FE7-0ACA-B06B-20680A592099}"/>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55933CCF-8A2D-EEE8-D426-7330C6540D5F}"/>
              </a:ext>
            </a:extLst>
          </p:cNvPr>
          <p:cNvSpPr>
            <a:spLocks noGrp="1"/>
          </p:cNvSpPr>
          <p:nvPr>
            <p:ph type="sldNum" sz="quarter" idx="12"/>
          </p:nvPr>
        </p:nvSpPr>
        <p:spPr/>
        <p:txBody>
          <a:bodyPr/>
          <a:lstStyle>
            <a:lvl1pPr>
              <a:defRPr/>
            </a:lvl1pPr>
          </a:lstStyle>
          <a:p>
            <a:fld id="{08FA9F74-D7EE-485A-91BF-EDEB62C6C1F5}" type="slidenum">
              <a:rPr lang="zh-HK" altLang="en-US"/>
              <a:pPr/>
              <a:t>‹#›</a:t>
            </a:fld>
            <a:endParaRPr lang="zh-HK" altLang="en-US"/>
          </a:p>
        </p:txBody>
      </p:sp>
    </p:spTree>
    <p:extLst>
      <p:ext uri="{BB962C8B-B14F-4D97-AF65-F5344CB8AC3E}">
        <p14:creationId xmlns:p14="http://schemas.microsoft.com/office/powerpoint/2010/main" val="3096520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CFB1C933-80C6-EDDA-1067-ECAF97445EE3}"/>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4AD10B81-8968-9690-1D3C-2DBB5311ECFD}"/>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9815D073-18B1-991D-50D0-C2F0EF53AED7}"/>
              </a:ext>
            </a:extLst>
          </p:cNvPr>
          <p:cNvSpPr>
            <a:spLocks noGrp="1"/>
          </p:cNvSpPr>
          <p:nvPr>
            <p:ph type="sldNum" sz="quarter" idx="12"/>
          </p:nvPr>
        </p:nvSpPr>
        <p:spPr/>
        <p:txBody>
          <a:bodyPr/>
          <a:lstStyle>
            <a:lvl1pPr>
              <a:defRPr/>
            </a:lvl1pPr>
          </a:lstStyle>
          <a:p>
            <a:fld id="{69D62B76-D554-4E5D-89CD-619AE5AD07C5}" type="slidenum">
              <a:rPr lang="zh-HK" altLang="en-US"/>
              <a:pPr/>
              <a:t>‹#›</a:t>
            </a:fld>
            <a:endParaRPr lang="zh-HK" altLang="en-US"/>
          </a:p>
        </p:txBody>
      </p:sp>
    </p:spTree>
    <p:extLst>
      <p:ext uri="{BB962C8B-B14F-4D97-AF65-F5344CB8AC3E}">
        <p14:creationId xmlns:p14="http://schemas.microsoft.com/office/powerpoint/2010/main" val="1525309305"/>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475BA1E7-AEF4-F74D-C204-AA6EFDF15DEE}"/>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694A3E10-D0B6-8D42-C166-247DCA9F9CB9}"/>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715B2D5C-8325-1B26-45B1-91EED4A40789}"/>
              </a:ext>
            </a:extLst>
          </p:cNvPr>
          <p:cNvSpPr>
            <a:spLocks noGrp="1"/>
          </p:cNvSpPr>
          <p:nvPr>
            <p:ph type="sldNum" sz="quarter" idx="12"/>
          </p:nvPr>
        </p:nvSpPr>
        <p:spPr/>
        <p:txBody>
          <a:bodyPr/>
          <a:lstStyle>
            <a:lvl1pPr>
              <a:defRPr/>
            </a:lvl1pPr>
          </a:lstStyle>
          <a:p>
            <a:fld id="{1412552E-514A-4D15-89CA-8D4B0AC98391}" type="slidenum">
              <a:rPr lang="zh-HK" altLang="en-US"/>
              <a:pPr/>
              <a:t>‹#›</a:t>
            </a:fld>
            <a:endParaRPr lang="zh-HK" altLang="en-US"/>
          </a:p>
        </p:txBody>
      </p:sp>
    </p:spTree>
    <p:extLst>
      <p:ext uri="{BB962C8B-B14F-4D97-AF65-F5344CB8AC3E}">
        <p14:creationId xmlns:p14="http://schemas.microsoft.com/office/powerpoint/2010/main" val="1812983934"/>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875984CE-B29F-22CA-6F35-6B80C8EDB281}"/>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5034D265-AD7E-0570-7128-7D4EB2F2D25B}"/>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114A1CB0-2A37-B8BE-CD8B-EC77C3BC5874}"/>
              </a:ext>
            </a:extLst>
          </p:cNvPr>
          <p:cNvSpPr>
            <a:spLocks noGrp="1"/>
          </p:cNvSpPr>
          <p:nvPr>
            <p:ph type="sldNum" sz="quarter" idx="12"/>
          </p:nvPr>
        </p:nvSpPr>
        <p:spPr/>
        <p:txBody>
          <a:bodyPr/>
          <a:lstStyle>
            <a:lvl1pPr>
              <a:defRPr/>
            </a:lvl1pPr>
          </a:lstStyle>
          <a:p>
            <a:fld id="{812FC1E7-FAE3-4D59-B800-D08D4B786C9E}" type="slidenum">
              <a:rPr lang="zh-HK" altLang="en-US"/>
              <a:pPr/>
              <a:t>‹#›</a:t>
            </a:fld>
            <a:endParaRPr lang="zh-HK" altLang="en-US"/>
          </a:p>
        </p:txBody>
      </p:sp>
    </p:spTree>
    <p:extLst>
      <p:ext uri="{BB962C8B-B14F-4D97-AF65-F5344CB8AC3E}">
        <p14:creationId xmlns:p14="http://schemas.microsoft.com/office/powerpoint/2010/main" val="3202737226"/>
      </p:ext>
    </p:extLst>
  </p:cSld>
  <p:clrMapOvr>
    <a:masterClrMapping/>
  </p:clrMapOvr>
  <p:transition>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9C5E0198-D556-ABE9-7682-8B9F6D79EC70}"/>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1DEE985C-EBF0-4DD8-9386-91618FF508CE}"/>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FD29303F-522B-9127-323B-C7BE787739A4}"/>
              </a:ext>
            </a:extLst>
          </p:cNvPr>
          <p:cNvSpPr>
            <a:spLocks noGrp="1"/>
          </p:cNvSpPr>
          <p:nvPr>
            <p:ph type="sldNum" sz="quarter" idx="12"/>
          </p:nvPr>
        </p:nvSpPr>
        <p:spPr/>
        <p:txBody>
          <a:bodyPr/>
          <a:lstStyle>
            <a:lvl1pPr>
              <a:defRPr/>
            </a:lvl1pPr>
          </a:lstStyle>
          <a:p>
            <a:fld id="{61D519DC-7D6E-4163-8636-0FDF1768F4E5}" type="slidenum">
              <a:rPr lang="zh-HK" altLang="en-US"/>
              <a:pPr/>
              <a:t>‹#›</a:t>
            </a:fld>
            <a:endParaRPr lang="zh-HK" altLang="en-US"/>
          </a:p>
        </p:txBody>
      </p:sp>
    </p:spTree>
    <p:extLst>
      <p:ext uri="{BB962C8B-B14F-4D97-AF65-F5344CB8AC3E}">
        <p14:creationId xmlns:p14="http://schemas.microsoft.com/office/powerpoint/2010/main" val="76133964"/>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A28121A2-E301-4CD3-7CFF-0833B846F17D}"/>
              </a:ext>
            </a:extLst>
          </p:cNvPr>
          <p:cNvSpPr>
            <a:spLocks noGrp="1"/>
          </p:cNvSpPr>
          <p:nvPr>
            <p:ph type="dt" sz="half" idx="10"/>
          </p:nvPr>
        </p:nvSpPr>
        <p:spPr/>
        <p:txBody>
          <a:bodyPr/>
          <a:lstStyle>
            <a:lvl1pPr>
              <a:defRPr/>
            </a:lvl1pPr>
          </a:lstStyle>
          <a:p>
            <a:pPr>
              <a:defRPr/>
            </a:pPr>
            <a:endParaRPr lang="zh-HK" altLang="en-US"/>
          </a:p>
        </p:txBody>
      </p:sp>
      <p:sp>
        <p:nvSpPr>
          <p:cNvPr id="8" name="Footer Placeholder 4">
            <a:extLst>
              <a:ext uri="{FF2B5EF4-FFF2-40B4-BE49-F238E27FC236}">
                <a16:creationId xmlns:a16="http://schemas.microsoft.com/office/drawing/2014/main" id="{7374055A-6D29-31E5-7B36-CBA47E995D56}"/>
              </a:ext>
            </a:extLst>
          </p:cNvPr>
          <p:cNvSpPr>
            <a:spLocks noGrp="1"/>
          </p:cNvSpPr>
          <p:nvPr>
            <p:ph type="ftr" sz="quarter" idx="11"/>
          </p:nvPr>
        </p:nvSpPr>
        <p:spPr/>
        <p:txBody>
          <a:bodyPr/>
          <a:lstStyle>
            <a:lvl1pPr>
              <a:defRPr/>
            </a:lvl1pPr>
          </a:lstStyle>
          <a:p>
            <a:pPr>
              <a:defRPr/>
            </a:pPr>
            <a:endParaRPr lang="zh-HK" altLang="en-US"/>
          </a:p>
        </p:txBody>
      </p:sp>
      <p:sp>
        <p:nvSpPr>
          <p:cNvPr id="9" name="Slide Number Placeholder 5">
            <a:extLst>
              <a:ext uri="{FF2B5EF4-FFF2-40B4-BE49-F238E27FC236}">
                <a16:creationId xmlns:a16="http://schemas.microsoft.com/office/drawing/2014/main" id="{F6DB7054-75CA-855B-4960-389D7B8CCA18}"/>
              </a:ext>
            </a:extLst>
          </p:cNvPr>
          <p:cNvSpPr>
            <a:spLocks noGrp="1"/>
          </p:cNvSpPr>
          <p:nvPr>
            <p:ph type="sldNum" sz="quarter" idx="12"/>
          </p:nvPr>
        </p:nvSpPr>
        <p:spPr/>
        <p:txBody>
          <a:bodyPr/>
          <a:lstStyle>
            <a:lvl1pPr>
              <a:defRPr/>
            </a:lvl1pPr>
          </a:lstStyle>
          <a:p>
            <a:fld id="{E548B399-59D1-4DCF-91F7-16C6D10582C7}" type="slidenum">
              <a:rPr lang="zh-HK" altLang="en-US"/>
              <a:pPr/>
              <a:t>‹#›</a:t>
            </a:fld>
            <a:endParaRPr lang="zh-HK" altLang="en-US"/>
          </a:p>
        </p:txBody>
      </p:sp>
    </p:spTree>
    <p:extLst>
      <p:ext uri="{BB962C8B-B14F-4D97-AF65-F5344CB8AC3E}">
        <p14:creationId xmlns:p14="http://schemas.microsoft.com/office/powerpoint/2010/main" val="1600684192"/>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7C613795-8B25-A8D0-38BC-638AAA0F338C}"/>
              </a:ext>
            </a:extLst>
          </p:cNvPr>
          <p:cNvSpPr>
            <a:spLocks noGrp="1"/>
          </p:cNvSpPr>
          <p:nvPr>
            <p:ph type="dt" sz="half" idx="10"/>
          </p:nvPr>
        </p:nvSpPr>
        <p:spPr/>
        <p:txBody>
          <a:bodyPr/>
          <a:lstStyle>
            <a:lvl1pPr>
              <a:defRPr/>
            </a:lvl1pPr>
          </a:lstStyle>
          <a:p>
            <a:pPr>
              <a:defRPr/>
            </a:pPr>
            <a:endParaRPr lang="zh-HK" altLang="en-US"/>
          </a:p>
        </p:txBody>
      </p:sp>
      <p:sp>
        <p:nvSpPr>
          <p:cNvPr id="4" name="Footer Placeholder 4">
            <a:extLst>
              <a:ext uri="{FF2B5EF4-FFF2-40B4-BE49-F238E27FC236}">
                <a16:creationId xmlns:a16="http://schemas.microsoft.com/office/drawing/2014/main" id="{533397B8-FC48-462B-A451-3963DC72DB88}"/>
              </a:ext>
            </a:extLst>
          </p:cNvPr>
          <p:cNvSpPr>
            <a:spLocks noGrp="1"/>
          </p:cNvSpPr>
          <p:nvPr>
            <p:ph type="ftr" sz="quarter" idx="11"/>
          </p:nvPr>
        </p:nvSpPr>
        <p:spPr/>
        <p:txBody>
          <a:bodyPr/>
          <a:lstStyle>
            <a:lvl1pPr>
              <a:defRPr/>
            </a:lvl1pPr>
          </a:lstStyle>
          <a:p>
            <a:pPr>
              <a:defRPr/>
            </a:pPr>
            <a:endParaRPr lang="zh-HK" altLang="en-US"/>
          </a:p>
        </p:txBody>
      </p:sp>
      <p:sp>
        <p:nvSpPr>
          <p:cNvPr id="5" name="Slide Number Placeholder 5">
            <a:extLst>
              <a:ext uri="{FF2B5EF4-FFF2-40B4-BE49-F238E27FC236}">
                <a16:creationId xmlns:a16="http://schemas.microsoft.com/office/drawing/2014/main" id="{78C237EE-1D84-2C70-6217-4987A6390481}"/>
              </a:ext>
            </a:extLst>
          </p:cNvPr>
          <p:cNvSpPr>
            <a:spLocks noGrp="1"/>
          </p:cNvSpPr>
          <p:nvPr>
            <p:ph type="sldNum" sz="quarter" idx="12"/>
          </p:nvPr>
        </p:nvSpPr>
        <p:spPr/>
        <p:txBody>
          <a:bodyPr/>
          <a:lstStyle>
            <a:lvl1pPr>
              <a:defRPr/>
            </a:lvl1pPr>
          </a:lstStyle>
          <a:p>
            <a:fld id="{8499144D-A343-48B4-BBBF-42B7325D0BEB}" type="slidenum">
              <a:rPr lang="zh-HK" altLang="en-US"/>
              <a:pPr/>
              <a:t>‹#›</a:t>
            </a:fld>
            <a:endParaRPr lang="zh-HK" altLang="en-US"/>
          </a:p>
        </p:txBody>
      </p:sp>
    </p:spTree>
    <p:extLst>
      <p:ext uri="{BB962C8B-B14F-4D97-AF65-F5344CB8AC3E}">
        <p14:creationId xmlns:p14="http://schemas.microsoft.com/office/powerpoint/2010/main" val="703682833"/>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662844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2A8ED69-9CE8-CCA8-EC70-6C4638EE56AC}"/>
              </a:ext>
            </a:extLst>
          </p:cNvPr>
          <p:cNvSpPr>
            <a:spLocks noGrp="1"/>
          </p:cNvSpPr>
          <p:nvPr>
            <p:ph type="dt" sz="half" idx="10"/>
          </p:nvPr>
        </p:nvSpPr>
        <p:spPr/>
        <p:txBody>
          <a:bodyPr/>
          <a:lstStyle>
            <a:lvl1pPr>
              <a:defRPr/>
            </a:lvl1pPr>
          </a:lstStyle>
          <a:p>
            <a:pPr>
              <a:defRPr/>
            </a:pPr>
            <a:endParaRPr lang="zh-HK" altLang="en-US"/>
          </a:p>
        </p:txBody>
      </p:sp>
      <p:sp>
        <p:nvSpPr>
          <p:cNvPr id="3" name="Footer Placeholder 4">
            <a:extLst>
              <a:ext uri="{FF2B5EF4-FFF2-40B4-BE49-F238E27FC236}">
                <a16:creationId xmlns:a16="http://schemas.microsoft.com/office/drawing/2014/main" id="{C1147C64-8333-370C-8137-B10BEE94ADBC}"/>
              </a:ext>
            </a:extLst>
          </p:cNvPr>
          <p:cNvSpPr>
            <a:spLocks noGrp="1"/>
          </p:cNvSpPr>
          <p:nvPr>
            <p:ph type="ftr" sz="quarter" idx="11"/>
          </p:nvPr>
        </p:nvSpPr>
        <p:spPr/>
        <p:txBody>
          <a:bodyPr/>
          <a:lstStyle>
            <a:lvl1pPr>
              <a:defRPr/>
            </a:lvl1pPr>
          </a:lstStyle>
          <a:p>
            <a:pPr>
              <a:defRPr/>
            </a:pPr>
            <a:endParaRPr lang="zh-HK" altLang="en-US"/>
          </a:p>
        </p:txBody>
      </p:sp>
      <p:sp>
        <p:nvSpPr>
          <p:cNvPr id="4" name="Slide Number Placeholder 5">
            <a:extLst>
              <a:ext uri="{FF2B5EF4-FFF2-40B4-BE49-F238E27FC236}">
                <a16:creationId xmlns:a16="http://schemas.microsoft.com/office/drawing/2014/main" id="{AE6D8294-071C-ED96-7AFF-E122E65FB385}"/>
              </a:ext>
            </a:extLst>
          </p:cNvPr>
          <p:cNvSpPr>
            <a:spLocks noGrp="1"/>
          </p:cNvSpPr>
          <p:nvPr>
            <p:ph type="sldNum" sz="quarter" idx="12"/>
          </p:nvPr>
        </p:nvSpPr>
        <p:spPr/>
        <p:txBody>
          <a:bodyPr/>
          <a:lstStyle>
            <a:lvl1pPr>
              <a:defRPr/>
            </a:lvl1pPr>
          </a:lstStyle>
          <a:p>
            <a:fld id="{553110FF-EF73-46EA-A785-3B4BDF3B2C29}" type="slidenum">
              <a:rPr lang="zh-HK" altLang="en-US"/>
              <a:pPr/>
              <a:t>‹#›</a:t>
            </a:fld>
            <a:endParaRPr lang="zh-HK" altLang="en-US"/>
          </a:p>
        </p:txBody>
      </p:sp>
    </p:spTree>
    <p:extLst>
      <p:ext uri="{BB962C8B-B14F-4D97-AF65-F5344CB8AC3E}">
        <p14:creationId xmlns:p14="http://schemas.microsoft.com/office/powerpoint/2010/main" val="171814475"/>
      </p:ext>
    </p:extLst>
  </p:cSld>
  <p:clrMapOvr>
    <a:masterClrMapping/>
  </p:clrMapOvr>
  <p:transition>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41CE6A41-CDC7-21C1-CC8C-0E53A96DC587}"/>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6FE3EBEA-A205-6123-3614-E95C3C2723DB}"/>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00811D5E-A10C-652A-43CB-ECC7933A74B8}"/>
              </a:ext>
            </a:extLst>
          </p:cNvPr>
          <p:cNvSpPr>
            <a:spLocks noGrp="1"/>
          </p:cNvSpPr>
          <p:nvPr>
            <p:ph type="sldNum" sz="quarter" idx="12"/>
          </p:nvPr>
        </p:nvSpPr>
        <p:spPr/>
        <p:txBody>
          <a:bodyPr/>
          <a:lstStyle>
            <a:lvl1pPr>
              <a:defRPr/>
            </a:lvl1pPr>
          </a:lstStyle>
          <a:p>
            <a:fld id="{D0DD682F-122C-42D0-8CAE-80E283B549E2}" type="slidenum">
              <a:rPr lang="zh-HK" altLang="en-US"/>
              <a:pPr/>
              <a:t>‹#›</a:t>
            </a:fld>
            <a:endParaRPr lang="zh-HK" altLang="en-US"/>
          </a:p>
        </p:txBody>
      </p:sp>
    </p:spTree>
    <p:extLst>
      <p:ext uri="{BB962C8B-B14F-4D97-AF65-F5344CB8AC3E}">
        <p14:creationId xmlns:p14="http://schemas.microsoft.com/office/powerpoint/2010/main" val="3487379272"/>
      </p:ext>
    </p:extLst>
  </p:cSld>
  <p:clrMapOvr>
    <a:masterClrMapping/>
  </p:clrMapOvr>
  <p:transition>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58626433-078E-3EDE-C084-652759BB5976}"/>
              </a:ext>
            </a:extLst>
          </p:cNvPr>
          <p:cNvSpPr>
            <a:spLocks noGrp="1"/>
          </p:cNvSpPr>
          <p:nvPr>
            <p:ph type="dt" sz="half" idx="10"/>
          </p:nvPr>
        </p:nvSpPr>
        <p:spPr/>
        <p:txBody>
          <a:bodyPr/>
          <a:lstStyle>
            <a:lvl1pPr>
              <a:defRPr/>
            </a:lvl1pPr>
          </a:lstStyle>
          <a:p>
            <a:pPr>
              <a:defRPr/>
            </a:pPr>
            <a:endParaRPr lang="zh-HK" altLang="en-US"/>
          </a:p>
        </p:txBody>
      </p:sp>
      <p:sp>
        <p:nvSpPr>
          <p:cNvPr id="6" name="Footer Placeholder 4">
            <a:extLst>
              <a:ext uri="{FF2B5EF4-FFF2-40B4-BE49-F238E27FC236}">
                <a16:creationId xmlns:a16="http://schemas.microsoft.com/office/drawing/2014/main" id="{99B7CF2C-FF8C-C34B-C2FE-91BB2AC4B648}"/>
              </a:ext>
            </a:extLst>
          </p:cNvPr>
          <p:cNvSpPr>
            <a:spLocks noGrp="1"/>
          </p:cNvSpPr>
          <p:nvPr>
            <p:ph type="ftr" sz="quarter" idx="11"/>
          </p:nvPr>
        </p:nvSpPr>
        <p:spPr/>
        <p:txBody>
          <a:bodyPr/>
          <a:lstStyle>
            <a:lvl1pPr>
              <a:defRPr/>
            </a:lvl1pPr>
          </a:lstStyle>
          <a:p>
            <a:pPr>
              <a:defRPr/>
            </a:pPr>
            <a:endParaRPr lang="zh-HK" altLang="en-US"/>
          </a:p>
        </p:txBody>
      </p:sp>
      <p:sp>
        <p:nvSpPr>
          <p:cNvPr id="7" name="Slide Number Placeholder 5">
            <a:extLst>
              <a:ext uri="{FF2B5EF4-FFF2-40B4-BE49-F238E27FC236}">
                <a16:creationId xmlns:a16="http://schemas.microsoft.com/office/drawing/2014/main" id="{8707647D-3CB6-ACC3-C53A-5D6F0E75B596}"/>
              </a:ext>
            </a:extLst>
          </p:cNvPr>
          <p:cNvSpPr>
            <a:spLocks noGrp="1"/>
          </p:cNvSpPr>
          <p:nvPr>
            <p:ph type="sldNum" sz="quarter" idx="12"/>
          </p:nvPr>
        </p:nvSpPr>
        <p:spPr/>
        <p:txBody>
          <a:bodyPr/>
          <a:lstStyle>
            <a:lvl1pPr>
              <a:defRPr/>
            </a:lvl1pPr>
          </a:lstStyle>
          <a:p>
            <a:fld id="{CACC5C11-5251-4490-87C7-2B10A038A4D0}" type="slidenum">
              <a:rPr lang="zh-HK" altLang="en-US"/>
              <a:pPr/>
              <a:t>‹#›</a:t>
            </a:fld>
            <a:endParaRPr lang="zh-HK" altLang="en-US"/>
          </a:p>
        </p:txBody>
      </p:sp>
    </p:spTree>
    <p:extLst>
      <p:ext uri="{BB962C8B-B14F-4D97-AF65-F5344CB8AC3E}">
        <p14:creationId xmlns:p14="http://schemas.microsoft.com/office/powerpoint/2010/main" val="2703231768"/>
      </p:ext>
    </p:extLst>
  </p:cSld>
  <p:clrMapOvr>
    <a:masterClrMapping/>
  </p:clrMapOvr>
  <p:transition>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4A3F4D7D-E0F8-E4BD-3B9C-50B8EAAE0C33}"/>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457A29F2-88E8-D2B2-00B9-B60AA192F64F}"/>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B28D8863-28D5-F800-081E-8CF1F6C72453}"/>
              </a:ext>
            </a:extLst>
          </p:cNvPr>
          <p:cNvSpPr>
            <a:spLocks noGrp="1"/>
          </p:cNvSpPr>
          <p:nvPr>
            <p:ph type="sldNum" sz="quarter" idx="12"/>
          </p:nvPr>
        </p:nvSpPr>
        <p:spPr/>
        <p:txBody>
          <a:bodyPr/>
          <a:lstStyle>
            <a:lvl1pPr>
              <a:defRPr/>
            </a:lvl1pPr>
          </a:lstStyle>
          <a:p>
            <a:fld id="{E488BC33-1F87-46C1-82C9-4729E9C72BD8}" type="slidenum">
              <a:rPr lang="zh-HK" altLang="en-US"/>
              <a:pPr/>
              <a:t>‹#›</a:t>
            </a:fld>
            <a:endParaRPr lang="zh-HK" altLang="en-US"/>
          </a:p>
        </p:txBody>
      </p:sp>
    </p:spTree>
    <p:extLst>
      <p:ext uri="{BB962C8B-B14F-4D97-AF65-F5344CB8AC3E}">
        <p14:creationId xmlns:p14="http://schemas.microsoft.com/office/powerpoint/2010/main" val="1381989617"/>
      </p:ext>
    </p:extLst>
  </p:cSld>
  <p:clrMapOvr>
    <a:masterClrMapping/>
  </p:clrMapOvr>
  <p:transition>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612EB625-8F90-828E-B8AA-0670692C4A20}"/>
              </a:ext>
            </a:extLst>
          </p:cNvPr>
          <p:cNvSpPr>
            <a:spLocks noGrp="1"/>
          </p:cNvSpPr>
          <p:nvPr>
            <p:ph type="dt" sz="half" idx="10"/>
          </p:nvPr>
        </p:nvSpPr>
        <p:spPr/>
        <p:txBody>
          <a:bodyPr/>
          <a:lstStyle>
            <a:lvl1pPr>
              <a:defRPr/>
            </a:lvl1pPr>
          </a:lstStyle>
          <a:p>
            <a:pPr>
              <a:defRPr/>
            </a:pPr>
            <a:endParaRPr lang="zh-HK" altLang="en-US"/>
          </a:p>
        </p:txBody>
      </p:sp>
      <p:sp>
        <p:nvSpPr>
          <p:cNvPr id="5" name="Footer Placeholder 4">
            <a:extLst>
              <a:ext uri="{FF2B5EF4-FFF2-40B4-BE49-F238E27FC236}">
                <a16:creationId xmlns:a16="http://schemas.microsoft.com/office/drawing/2014/main" id="{85BDB9FD-D40D-44A6-C75B-6D335B231C34}"/>
              </a:ext>
            </a:extLst>
          </p:cNvPr>
          <p:cNvSpPr>
            <a:spLocks noGrp="1"/>
          </p:cNvSpPr>
          <p:nvPr>
            <p:ph type="ftr" sz="quarter" idx="11"/>
          </p:nvPr>
        </p:nvSpPr>
        <p:spPr/>
        <p:txBody>
          <a:bodyPr/>
          <a:lstStyle>
            <a:lvl1pPr>
              <a:defRPr/>
            </a:lvl1pPr>
          </a:lstStyle>
          <a:p>
            <a:pPr>
              <a:defRPr/>
            </a:pPr>
            <a:endParaRPr lang="zh-HK" altLang="en-US"/>
          </a:p>
        </p:txBody>
      </p:sp>
      <p:sp>
        <p:nvSpPr>
          <p:cNvPr id="6" name="Slide Number Placeholder 5">
            <a:extLst>
              <a:ext uri="{FF2B5EF4-FFF2-40B4-BE49-F238E27FC236}">
                <a16:creationId xmlns:a16="http://schemas.microsoft.com/office/drawing/2014/main" id="{9EC325ED-1CB3-D5D4-45B9-AD21E183D552}"/>
              </a:ext>
            </a:extLst>
          </p:cNvPr>
          <p:cNvSpPr>
            <a:spLocks noGrp="1"/>
          </p:cNvSpPr>
          <p:nvPr>
            <p:ph type="sldNum" sz="quarter" idx="12"/>
          </p:nvPr>
        </p:nvSpPr>
        <p:spPr/>
        <p:txBody>
          <a:bodyPr/>
          <a:lstStyle>
            <a:lvl1pPr>
              <a:defRPr/>
            </a:lvl1pPr>
          </a:lstStyle>
          <a:p>
            <a:fld id="{67E46D31-4B57-4963-96AE-472CCFB4BF1A}" type="slidenum">
              <a:rPr lang="zh-HK" altLang="en-US"/>
              <a:pPr/>
              <a:t>‹#›</a:t>
            </a:fld>
            <a:endParaRPr lang="zh-HK" altLang="en-US"/>
          </a:p>
        </p:txBody>
      </p:sp>
    </p:spTree>
    <p:extLst>
      <p:ext uri="{BB962C8B-B14F-4D97-AF65-F5344CB8AC3E}">
        <p14:creationId xmlns:p14="http://schemas.microsoft.com/office/powerpoint/2010/main" val="4013377354"/>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169725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84382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23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27081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2553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EC7C801-764B-0238-D120-8C2E5D22611C}"/>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F26B812E-97BF-4BA6-FFB4-1643C4E72B6A}"/>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576E881-17DF-9E9D-4B42-8EA431AA658E}"/>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1" name="Text Placeholder 2">
            <a:extLst>
              <a:ext uri="{FF2B5EF4-FFF2-40B4-BE49-F238E27FC236}">
                <a16:creationId xmlns:a16="http://schemas.microsoft.com/office/drawing/2014/main" id="{3CC6B40A-097A-A1B9-631A-252A6C9CD134}"/>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wipe/>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A3158553-C8D6-6E9C-F375-A1E6901A0F56}"/>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075" name="Text Placeholder 2">
            <a:extLst>
              <a:ext uri="{FF2B5EF4-FFF2-40B4-BE49-F238E27FC236}">
                <a16:creationId xmlns:a16="http://schemas.microsoft.com/office/drawing/2014/main" id="{631A56A0-E436-8C3B-3046-061B49F3487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1B45586B-D884-CD7A-C1C0-52E0D6A7286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defRPr>
            </a:lvl1pPr>
          </a:lstStyle>
          <a:p>
            <a:pPr>
              <a:defRPr/>
            </a:pPr>
            <a:endParaRPr lang="zh-HK" altLang="en-US"/>
          </a:p>
        </p:txBody>
      </p:sp>
      <p:sp>
        <p:nvSpPr>
          <p:cNvPr id="5" name="Footer Placeholder 4">
            <a:extLst>
              <a:ext uri="{FF2B5EF4-FFF2-40B4-BE49-F238E27FC236}">
                <a16:creationId xmlns:a16="http://schemas.microsoft.com/office/drawing/2014/main" id="{83F855A0-BA5A-3C18-7203-201166218E2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defRPr>
            </a:lvl1pPr>
          </a:lstStyle>
          <a:p>
            <a:pPr>
              <a:defRPr/>
            </a:pPr>
            <a:endParaRPr lang="zh-HK" altLang="en-US"/>
          </a:p>
        </p:txBody>
      </p:sp>
      <p:sp>
        <p:nvSpPr>
          <p:cNvPr id="6" name="Slide Number Placeholder 5">
            <a:extLst>
              <a:ext uri="{FF2B5EF4-FFF2-40B4-BE49-F238E27FC236}">
                <a16:creationId xmlns:a16="http://schemas.microsoft.com/office/drawing/2014/main" id="{051E932D-BA18-7DCB-D87A-8A95D38D7D27}"/>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18937B9-33F5-4DE5-BDA7-5215215ED23E}" type="slidenum">
              <a:rPr lang="zh-HK" altLang="en-US"/>
              <a:pPr/>
              <a:t>‹#›</a:t>
            </a:fld>
            <a:endParaRPr lang="zh-HK"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C31124AD-70A1-CAFC-D52F-AE3BCD34F1EA}"/>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4099" name="Text Placeholder 2">
            <a:extLst>
              <a:ext uri="{FF2B5EF4-FFF2-40B4-BE49-F238E27FC236}">
                <a16:creationId xmlns:a16="http://schemas.microsoft.com/office/drawing/2014/main" id="{59171458-7E65-3F9D-7E23-135C8236333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59A90507-D161-FBDA-8D5F-2011D47A334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1200">
                <a:solidFill>
                  <a:prstClr val="black">
                    <a:tint val="75000"/>
                  </a:prstClr>
                </a:solidFill>
                <a:latin typeface="Arial" charset="0"/>
              </a:defRPr>
            </a:lvl1pPr>
          </a:lstStyle>
          <a:p>
            <a:pPr>
              <a:defRPr/>
            </a:pPr>
            <a:endParaRPr lang="zh-HK" altLang="en-US"/>
          </a:p>
        </p:txBody>
      </p:sp>
      <p:sp>
        <p:nvSpPr>
          <p:cNvPr id="5" name="Footer Placeholder 4">
            <a:extLst>
              <a:ext uri="{FF2B5EF4-FFF2-40B4-BE49-F238E27FC236}">
                <a16:creationId xmlns:a16="http://schemas.microsoft.com/office/drawing/2014/main" id="{777B3477-1286-1791-14EC-37AB35D3172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1200">
                <a:solidFill>
                  <a:prstClr val="black">
                    <a:tint val="75000"/>
                  </a:prstClr>
                </a:solidFill>
                <a:latin typeface="Arial" charset="0"/>
              </a:defRPr>
            </a:lvl1pPr>
          </a:lstStyle>
          <a:p>
            <a:pPr>
              <a:defRPr/>
            </a:pPr>
            <a:endParaRPr lang="zh-HK" altLang="en-US"/>
          </a:p>
        </p:txBody>
      </p:sp>
      <p:sp>
        <p:nvSpPr>
          <p:cNvPr id="6" name="Slide Number Placeholder 5">
            <a:extLst>
              <a:ext uri="{FF2B5EF4-FFF2-40B4-BE49-F238E27FC236}">
                <a16:creationId xmlns:a16="http://schemas.microsoft.com/office/drawing/2014/main" id="{0E8F8880-077C-A509-ACD7-6CEE5E176FBD}"/>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D97733C-DE1D-48E9-AD84-EAD3D407DEA9}" type="slidenum">
              <a:rPr lang="zh-HK" altLang="en-US"/>
              <a:pPr/>
              <a:t>‹#›</a:t>
            </a:fld>
            <a:endParaRPr lang="zh-HK" altLang="en-US"/>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ransition>
    <p:wipe/>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oleObject" Target="../embeddings/oleObject11.bin"/><Relationship Id="rId4" Type="http://schemas.openxmlformats.org/officeDocument/2006/relationships/image" Target="../media/image6.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1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wmf"/><Relationship Id="rId4" Type="http://schemas.openxmlformats.org/officeDocument/2006/relationships/image" Target="../media/image7.wmf"/></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book.jd.com/writer/W.Richard%20Stevens_1.html" TargetMode="External"/><Relationship Id="rId3" Type="http://schemas.openxmlformats.org/officeDocument/2006/relationships/hyperlink" Target="http://book.jd.com/writer/%E9%9F%A6%E7%91%9F%E7%BD%97%E5%B0%94_1.html" TargetMode="External"/><Relationship Id="rId7" Type="http://schemas.openxmlformats.org/officeDocument/2006/relationships/hyperlink" Target="http://book.jd.com/writer/Bruce%20S.%20Davie_1.html" TargetMode="External"/><Relationship Id="rId2" Type="http://schemas.openxmlformats.org/officeDocument/2006/relationships/hyperlink" Target="http://book.jd.com/writer/%E7%89%B9%E5%8D%97%E9%B2%8D%E5%A7%86_1.html" TargetMode="External"/><Relationship Id="rId1" Type="http://schemas.openxmlformats.org/officeDocument/2006/relationships/slideLayout" Target="../slideLayouts/slideLayout2.xml"/><Relationship Id="rId6" Type="http://schemas.openxmlformats.org/officeDocument/2006/relationships/hyperlink" Target="http://book.jd.com/writer/Larry%20L.%20Peterson_1.html" TargetMode="External"/><Relationship Id="rId11" Type="http://schemas.openxmlformats.org/officeDocument/2006/relationships/hyperlink" Target="http://book.jd.com/writer/%E5%BC%A0%E6%B6%9B_1.html" TargetMode="External"/><Relationship Id="rId5" Type="http://schemas.openxmlformats.org/officeDocument/2006/relationships/hyperlink" Target="http://book.jd.com/writer/%E6%BD%98%E7%88%B1%E6%B0%91_1.html" TargetMode="External"/><Relationship Id="rId10" Type="http://schemas.openxmlformats.org/officeDocument/2006/relationships/hyperlink" Target="http://book.jd.com/writer/%E8%83%A5%E5%85%89%E8%BE%89_1.html" TargetMode="External"/><Relationship Id="rId4" Type="http://schemas.openxmlformats.org/officeDocument/2006/relationships/hyperlink" Target="http://book.jd.com/writer/%E4%B8%A5%E4%BC%9F_1.html" TargetMode="External"/><Relationship Id="rId9" Type="http://schemas.openxmlformats.org/officeDocument/2006/relationships/hyperlink" Target="http://book.jd.com/writer/%E8%8C%83%E5%BB%BA%E5%8D%8E_1.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2.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2.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4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5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wmf"/><Relationship Id="rId4" Type="http://schemas.openxmlformats.org/officeDocument/2006/relationships/image" Target="../media/image4.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7E60A114-4CF7-E28A-CE7E-D905498DFED3}"/>
              </a:ext>
            </a:extLst>
          </p:cNvPr>
          <p:cNvSpPr txBox="1"/>
          <p:nvPr/>
        </p:nvSpPr>
        <p:spPr>
          <a:xfrm>
            <a:off x="5899150" y="688975"/>
            <a:ext cx="3244850" cy="368300"/>
          </a:xfrm>
          <a:prstGeom prst="rect">
            <a:avLst/>
          </a:prstGeom>
          <a:noFill/>
        </p:spPr>
        <p:txBody>
          <a:bodyPr>
            <a:spAutoFit/>
          </a:bodyPr>
          <a:lstStyle/>
          <a:p>
            <a:pPr eaLnBrk="1" hangingPunct="1">
              <a:defRPr/>
            </a:pPr>
            <a:r>
              <a:rPr lang="en-US" altLang="zh-HK" b="1" spc="300" dirty="0">
                <a:solidFill>
                  <a:srgbClr val="0174AB"/>
                </a:solidFill>
                <a:latin typeface="微软雅黑" panose="020B0503020204020204" pitchFamily="34" charset="-122"/>
                <a:ea typeface="微软雅黑" panose="020B0503020204020204" pitchFamily="34" charset="-122"/>
              </a:rPr>
              <a:t>Soochow University</a:t>
            </a:r>
            <a:endParaRPr lang="zh-HK" altLang="en-US" b="1" spc="300" dirty="0">
              <a:solidFill>
                <a:srgbClr val="0174AB"/>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F897769-7C97-9CBF-0C26-4046A343DDA1}"/>
              </a:ext>
            </a:extLst>
          </p:cNvPr>
          <p:cNvSpPr txBox="1"/>
          <p:nvPr/>
        </p:nvSpPr>
        <p:spPr>
          <a:xfrm>
            <a:off x="1846263" y="2705100"/>
            <a:ext cx="5451475" cy="1447800"/>
          </a:xfrm>
          <a:prstGeom prst="rect">
            <a:avLst/>
          </a:prstGeom>
          <a:noFill/>
        </p:spPr>
        <p:txBody>
          <a:bodyPr>
            <a:spAutoFit/>
          </a:bodyPr>
          <a:lstStyle/>
          <a:p>
            <a:pPr algn="ctr" eaLnBrk="1" hangingPunct="1">
              <a:defRPr/>
            </a:pP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eaLnBrk="1" hangingPunct="1">
              <a:defRPr/>
            </a:pP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40016C1-8850-9640-573C-FC136251EAC6}"/>
              </a:ext>
            </a:extLst>
          </p:cNvPr>
          <p:cNvSpPr/>
          <p:nvPr/>
        </p:nvSpPr>
        <p:spPr>
          <a:xfrm>
            <a:off x="0" y="2259013"/>
            <a:ext cx="9144000" cy="1893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文本框 17">
            <a:extLst>
              <a:ext uri="{FF2B5EF4-FFF2-40B4-BE49-F238E27FC236}">
                <a16:creationId xmlns:a16="http://schemas.microsoft.com/office/drawing/2014/main" id="{4F74D4C1-1AE8-D5B3-DA7C-1DC885FE5C52}"/>
              </a:ext>
            </a:extLst>
          </p:cNvPr>
          <p:cNvSpPr txBox="1"/>
          <p:nvPr/>
        </p:nvSpPr>
        <p:spPr>
          <a:xfrm>
            <a:off x="100013" y="2605088"/>
            <a:ext cx="8943975" cy="923925"/>
          </a:xfrm>
          <a:prstGeom prst="rect">
            <a:avLst/>
          </a:prstGeom>
          <a:noFill/>
        </p:spPr>
        <p:txBody>
          <a:bodyPr>
            <a:spAutoFit/>
          </a:bodyPr>
          <a:lstStyle/>
          <a:p>
            <a:pPr algn="ctr" eaLnBrk="1" hangingPunct="1">
              <a:defRPr/>
            </a:pPr>
            <a:r>
              <a:rPr lang="zh-CN" altLang="en-US" sz="5400" b="1" spc="300" dirty="0">
                <a:solidFill>
                  <a:schemeClr val="bg1"/>
                </a:solidFill>
                <a:latin typeface="微软雅黑" panose="020B0503020204020204" pitchFamily="34" charset="-122"/>
                <a:ea typeface="微软雅黑" panose="020B0503020204020204" pitchFamily="34" charset="-122"/>
              </a:rPr>
              <a:t>计算机网络</a:t>
            </a:r>
            <a:endParaRPr lang="en-US" altLang="zh-CN" sz="54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6353328C-DE8F-D380-F695-02F7794E5EAF}"/>
              </a:ext>
            </a:extLst>
          </p:cNvPr>
          <p:cNvSpPr txBox="1"/>
          <p:nvPr/>
        </p:nvSpPr>
        <p:spPr>
          <a:xfrm>
            <a:off x="715963" y="4494213"/>
            <a:ext cx="7888287" cy="1887537"/>
          </a:xfrm>
          <a:prstGeom prst="rect">
            <a:avLst/>
          </a:prstGeom>
          <a:noFill/>
        </p:spPr>
        <p:txBody>
          <a:bodyPr>
            <a:spAutoFit/>
          </a:bodyPr>
          <a:lstStyle/>
          <a:p>
            <a:pPr eaLnBrk="1" hangingPunct="1">
              <a:lnSpc>
                <a:spcPts val="2800"/>
              </a:lnSpc>
              <a:defRPr/>
            </a:pPr>
            <a:r>
              <a:rPr lang="zh-CN" altLang="en-US" sz="2000" b="1" spc="300" dirty="0">
                <a:solidFill>
                  <a:schemeClr val="tx1">
                    <a:lumMod val="50000"/>
                    <a:lumOff val="50000"/>
                  </a:schemeClr>
                </a:solidFill>
                <a:latin typeface="微软雅黑" panose="020B0503020204020204" pitchFamily="34" charset="-122"/>
                <a:ea typeface="微软雅黑" panose="020B0503020204020204" pitchFamily="34" charset="-122"/>
              </a:rPr>
              <a:t>周经亚</a:t>
            </a:r>
            <a:endParaRPr lang="en-US" altLang="zh-CN" sz="2000" b="1" spc="3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ts val="2800"/>
              </a:lnSpc>
              <a:defRPr/>
            </a:pPr>
            <a:r>
              <a:rPr lang="en-US" altLang="zh-HK" sz="2000" b="1" spc="300" dirty="0">
                <a:solidFill>
                  <a:schemeClr val="tx1">
                    <a:lumMod val="50000"/>
                    <a:lumOff val="50000"/>
                  </a:schemeClr>
                </a:solidFill>
                <a:latin typeface="微软雅黑" panose="020B0503020204020204" pitchFamily="34" charset="-122"/>
                <a:ea typeface="微软雅黑" panose="020B0503020204020204" pitchFamily="34" charset="-122"/>
              </a:rPr>
              <a:t>jy_zhou@suda.edu.cn</a:t>
            </a:r>
          </a:p>
          <a:p>
            <a:pPr eaLnBrk="1" hangingPunct="1">
              <a:lnSpc>
                <a:spcPts val="2800"/>
              </a:lnSpc>
              <a:defRPr/>
            </a:pPr>
            <a:r>
              <a:rPr lang="zh-CN" altLang="en-US" sz="2000" b="1" spc="300" dirty="0">
                <a:solidFill>
                  <a:schemeClr val="tx1">
                    <a:lumMod val="50000"/>
                    <a:lumOff val="50000"/>
                  </a:schemeClr>
                </a:solidFill>
                <a:latin typeface="微软雅黑" panose="020B0503020204020204" pitchFamily="34" charset="-122"/>
                <a:ea typeface="微软雅黑" panose="020B0503020204020204" pitchFamily="34" charset="-122"/>
              </a:rPr>
              <a:t>理工楼</a:t>
            </a:r>
            <a:r>
              <a:rPr lang="en-US" altLang="zh-CN" sz="2000" b="1" spc="300" dirty="0">
                <a:solidFill>
                  <a:schemeClr val="tx1">
                    <a:lumMod val="50000"/>
                    <a:lumOff val="50000"/>
                  </a:schemeClr>
                </a:solidFill>
                <a:latin typeface="微软雅黑" panose="020B0503020204020204" pitchFamily="34" charset="-122"/>
                <a:ea typeface="微软雅黑" panose="020B0503020204020204" pitchFamily="34" charset="-122"/>
              </a:rPr>
              <a:t>517</a:t>
            </a:r>
          </a:p>
          <a:p>
            <a:pPr eaLnBrk="1" hangingPunct="1">
              <a:lnSpc>
                <a:spcPts val="2800"/>
              </a:lnSpc>
              <a:defRPr/>
            </a:pPr>
            <a:endParaRPr lang="en-US" altLang="zh-HK" sz="2000" b="1" spc="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eaLnBrk="1" hangingPunct="1">
              <a:lnSpc>
                <a:spcPts val="2800"/>
              </a:lnSpc>
              <a:defRPr/>
            </a:pPr>
            <a:r>
              <a:rPr lang="en-US" altLang="zh-HK" sz="2000" b="1" spc="300" dirty="0">
                <a:solidFill>
                  <a:schemeClr val="tx1">
                    <a:lumMod val="50000"/>
                    <a:lumOff val="50000"/>
                  </a:schemeClr>
                </a:solidFill>
                <a:latin typeface="微软雅黑" panose="020B0503020204020204" pitchFamily="34" charset="-122"/>
                <a:ea typeface="微软雅黑" panose="020B0503020204020204" pitchFamily="34" charset="-122"/>
              </a:rPr>
              <a:t>2020</a:t>
            </a:r>
            <a:endParaRPr lang="zh-HK" altLang="en-US" sz="20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CD79FC5-92BF-C70E-0018-B48E4F2FCA84}"/>
              </a:ext>
            </a:extLst>
          </p:cNvPr>
          <p:cNvSpPr txBox="1"/>
          <p:nvPr/>
        </p:nvSpPr>
        <p:spPr>
          <a:xfrm>
            <a:off x="5899150" y="1057275"/>
            <a:ext cx="3043238" cy="369888"/>
          </a:xfrm>
          <a:prstGeom prst="rect">
            <a:avLst/>
          </a:prstGeom>
          <a:noFill/>
        </p:spPr>
        <p:txBody>
          <a:bodyPr>
            <a:spAutoFit/>
          </a:bodyPr>
          <a:lstStyle/>
          <a:p>
            <a:pPr eaLnBrk="1" hangingPunct="1">
              <a:defRPr/>
            </a:pPr>
            <a:r>
              <a:rPr lang="zh-CN" altLang="en-US" b="1" spc="300" dirty="0">
                <a:solidFill>
                  <a:srgbClr val="0174AB"/>
                </a:solidFill>
                <a:latin typeface="微软雅黑" panose="020B0503020204020204" pitchFamily="34" charset="-122"/>
                <a:ea typeface="微软雅黑" panose="020B0503020204020204" pitchFamily="34" charset="-122"/>
              </a:rPr>
              <a:t>计算机科学与技术学院</a:t>
            </a:r>
            <a:endParaRPr lang="zh-HK" altLang="en-US" b="1" spc="300" dirty="0">
              <a:solidFill>
                <a:srgbClr val="0174AB"/>
              </a:solidFill>
              <a:latin typeface="微软雅黑" panose="020B0503020204020204" pitchFamily="34" charset="-122"/>
              <a:ea typeface="微软雅黑" panose="020B0503020204020204" pitchFamily="34" charset="-122"/>
            </a:endParaRPr>
          </a:p>
        </p:txBody>
      </p:sp>
      <p:pic>
        <p:nvPicPr>
          <p:cNvPr id="7176" name="图片 1">
            <a:extLst>
              <a:ext uri="{FF2B5EF4-FFF2-40B4-BE49-F238E27FC236}">
                <a16:creationId xmlns:a16="http://schemas.microsoft.com/office/drawing/2014/main" id="{0D09BDEC-CA1B-BABD-B2FE-6C0D6AE647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1400" y="428625"/>
            <a:ext cx="10477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530" name="Group 21">
            <a:extLst>
              <a:ext uri="{FF2B5EF4-FFF2-40B4-BE49-F238E27FC236}">
                <a16:creationId xmlns:a16="http://schemas.microsoft.com/office/drawing/2014/main" id="{29D5002E-6496-DA20-968E-CC7AC4223B6D}"/>
              </a:ext>
            </a:extLst>
          </p:cNvPr>
          <p:cNvGrpSpPr>
            <a:grpSpLocks/>
          </p:cNvGrpSpPr>
          <p:nvPr/>
        </p:nvGrpSpPr>
        <p:grpSpPr bwMode="auto">
          <a:xfrm>
            <a:off x="395288" y="917575"/>
            <a:ext cx="8064500" cy="5175250"/>
            <a:chOff x="249" y="642"/>
            <a:chExt cx="2452" cy="1666"/>
          </a:xfrm>
        </p:grpSpPr>
        <p:sp>
          <p:nvSpPr>
            <p:cNvPr id="22531" name="Line 4">
              <a:extLst>
                <a:ext uri="{FF2B5EF4-FFF2-40B4-BE49-F238E27FC236}">
                  <a16:creationId xmlns:a16="http://schemas.microsoft.com/office/drawing/2014/main" id="{0E8A5764-BC3F-0FC6-6CAB-02694BECB875}"/>
                </a:ext>
              </a:extLst>
            </p:cNvPr>
            <p:cNvSpPr>
              <a:spLocks noChangeShapeType="1"/>
            </p:cNvSpPr>
            <p:nvPr/>
          </p:nvSpPr>
          <p:spPr bwMode="auto">
            <a:xfrm flipH="1" flipV="1">
              <a:off x="302" y="1258"/>
              <a:ext cx="673" cy="1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2" name="Line 5">
              <a:extLst>
                <a:ext uri="{FF2B5EF4-FFF2-40B4-BE49-F238E27FC236}">
                  <a16:creationId xmlns:a16="http://schemas.microsoft.com/office/drawing/2014/main" id="{4CEB4F23-4959-2BDE-A22A-90185BB553C5}"/>
                </a:ext>
              </a:extLst>
            </p:cNvPr>
            <p:cNvSpPr>
              <a:spLocks noChangeShapeType="1"/>
            </p:cNvSpPr>
            <p:nvPr/>
          </p:nvSpPr>
          <p:spPr bwMode="auto">
            <a:xfrm flipH="1">
              <a:off x="2109" y="1434"/>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3" name="Line 6">
              <a:extLst>
                <a:ext uri="{FF2B5EF4-FFF2-40B4-BE49-F238E27FC236}">
                  <a16:creationId xmlns:a16="http://schemas.microsoft.com/office/drawing/2014/main" id="{C6BC3A7B-810F-6D6B-27A3-53A898B59F9C}"/>
                </a:ext>
              </a:extLst>
            </p:cNvPr>
            <p:cNvSpPr>
              <a:spLocks noChangeShapeType="1"/>
            </p:cNvSpPr>
            <p:nvPr/>
          </p:nvSpPr>
          <p:spPr bwMode="auto">
            <a:xfrm flipH="1">
              <a:off x="1791" y="935"/>
              <a:ext cx="227" cy="2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7">
              <a:extLst>
                <a:ext uri="{FF2B5EF4-FFF2-40B4-BE49-F238E27FC236}">
                  <a16:creationId xmlns:a16="http://schemas.microsoft.com/office/drawing/2014/main" id="{23ABBE60-C113-A387-F3FD-09172C856E57}"/>
                </a:ext>
              </a:extLst>
            </p:cNvPr>
            <p:cNvSpPr>
              <a:spLocks noChangeShapeType="1"/>
            </p:cNvSpPr>
            <p:nvPr/>
          </p:nvSpPr>
          <p:spPr bwMode="auto">
            <a:xfrm flipH="1" flipV="1">
              <a:off x="1746" y="1797"/>
              <a:ext cx="24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Line 8">
              <a:extLst>
                <a:ext uri="{FF2B5EF4-FFF2-40B4-BE49-F238E27FC236}">
                  <a16:creationId xmlns:a16="http://schemas.microsoft.com/office/drawing/2014/main" id="{BDFD3E3B-43CC-EB6B-8DD4-201137A84C74}"/>
                </a:ext>
              </a:extLst>
            </p:cNvPr>
            <p:cNvSpPr>
              <a:spLocks noChangeShapeType="1"/>
            </p:cNvSpPr>
            <p:nvPr/>
          </p:nvSpPr>
          <p:spPr bwMode="auto">
            <a:xfrm>
              <a:off x="975" y="935"/>
              <a:ext cx="181" cy="3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9">
              <a:extLst>
                <a:ext uri="{FF2B5EF4-FFF2-40B4-BE49-F238E27FC236}">
                  <a16:creationId xmlns:a16="http://schemas.microsoft.com/office/drawing/2014/main" id="{9466B496-6ED7-C1D9-28EC-246164C49200}"/>
                </a:ext>
              </a:extLst>
            </p:cNvPr>
            <p:cNvSpPr>
              <a:spLocks noChangeShapeType="1"/>
            </p:cNvSpPr>
            <p:nvPr/>
          </p:nvSpPr>
          <p:spPr bwMode="auto">
            <a:xfrm flipV="1">
              <a:off x="1065" y="1752"/>
              <a:ext cx="91" cy="33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10">
              <a:extLst>
                <a:ext uri="{FF2B5EF4-FFF2-40B4-BE49-F238E27FC236}">
                  <a16:creationId xmlns:a16="http://schemas.microsoft.com/office/drawing/2014/main" id="{485F5121-4E98-26A6-7900-A113468B2538}"/>
                </a:ext>
              </a:extLst>
            </p:cNvPr>
            <p:cNvSpPr>
              <a:spLocks noChangeShapeType="1"/>
            </p:cNvSpPr>
            <p:nvPr/>
          </p:nvSpPr>
          <p:spPr bwMode="auto">
            <a:xfrm flipV="1">
              <a:off x="590" y="1642"/>
              <a:ext cx="336"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538" name="Picture 11">
              <a:extLst>
                <a:ext uri="{FF2B5EF4-FFF2-40B4-BE49-F238E27FC236}">
                  <a16:creationId xmlns:a16="http://schemas.microsoft.com/office/drawing/2014/main" id="{4314C59A-1AB8-5AA8-DBAC-3B59F66EDF7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754"/>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9" name="Picture 12">
              <a:extLst>
                <a:ext uri="{FF2B5EF4-FFF2-40B4-BE49-F238E27FC236}">
                  <a16:creationId xmlns:a16="http://schemas.microsoft.com/office/drawing/2014/main" id="{ED1970E4-0F54-2468-6858-2195711AD73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 y="754"/>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0" name="Picture 13">
              <a:extLst>
                <a:ext uri="{FF2B5EF4-FFF2-40B4-BE49-F238E27FC236}">
                  <a16:creationId xmlns:a16="http://schemas.microsoft.com/office/drawing/2014/main" id="{27EE1F85-1AC1-85F1-70E6-E42B9029EFC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1207"/>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1" name="Picture 14">
              <a:extLst>
                <a:ext uri="{FF2B5EF4-FFF2-40B4-BE49-F238E27FC236}">
                  <a16:creationId xmlns:a16="http://schemas.microsoft.com/office/drawing/2014/main" id="{3DFE9115-B13D-FA12-45F0-3152FF3D777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 y="2024"/>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2" name="Picture 15">
              <a:extLst>
                <a:ext uri="{FF2B5EF4-FFF2-40B4-BE49-F238E27FC236}">
                  <a16:creationId xmlns:a16="http://schemas.microsoft.com/office/drawing/2014/main" id="{D3F69F30-0335-D6E2-F222-A32AF249D2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 y="2024"/>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3" name="Picture 16">
              <a:extLst>
                <a:ext uri="{FF2B5EF4-FFF2-40B4-BE49-F238E27FC236}">
                  <a16:creationId xmlns:a16="http://schemas.microsoft.com/office/drawing/2014/main" id="{4284B701-FE2C-1939-EE5F-FB9832BB5F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 y="1642"/>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44" name="Text Box 17">
              <a:extLst>
                <a:ext uri="{FF2B5EF4-FFF2-40B4-BE49-F238E27FC236}">
                  <a16:creationId xmlns:a16="http://schemas.microsoft.com/office/drawing/2014/main" id="{01D8B790-3C93-91C8-CD59-F1C44EBE6480}"/>
                </a:ext>
              </a:extLst>
            </p:cNvPr>
            <p:cNvSpPr txBox="1">
              <a:spLocks noChangeArrowheads="1"/>
            </p:cNvSpPr>
            <p:nvPr/>
          </p:nvSpPr>
          <p:spPr bwMode="auto">
            <a:xfrm>
              <a:off x="1057" y="642"/>
              <a:ext cx="303"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rgbClr val="333399"/>
                  </a:solidFill>
                  <a:latin typeface="Times New Roman" panose="02020603050405020304" pitchFamily="18" charset="0"/>
                  <a:ea typeface="黑体" panose="02010609060101010101" pitchFamily="49" charset="-122"/>
                </a:rPr>
                <a:t>主机</a:t>
              </a:r>
            </a:p>
          </p:txBody>
        </p:sp>
        <p:pic>
          <p:nvPicPr>
            <p:cNvPr id="22545" name="Picture 18">
              <a:extLst>
                <a:ext uri="{FF2B5EF4-FFF2-40B4-BE49-F238E27FC236}">
                  <a16:creationId xmlns:a16="http://schemas.microsoft.com/office/drawing/2014/main" id="{F5D02EA3-9FB4-2968-66D3-AA1B53AA6D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1117"/>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546" name="Object 19">
              <a:extLst>
                <a:ext uri="{FF2B5EF4-FFF2-40B4-BE49-F238E27FC236}">
                  <a16:creationId xmlns:a16="http://schemas.microsoft.com/office/drawing/2014/main" id="{4E8EC7CB-CD63-B4EE-A1A9-7BBC2FF8D2C1}"/>
                </a:ext>
              </a:extLst>
            </p:cNvPr>
            <p:cNvGraphicFramePr>
              <a:graphicFrameLocks noChangeAspect="1"/>
            </p:cNvGraphicFramePr>
            <p:nvPr/>
          </p:nvGraphicFramePr>
          <p:xfrm>
            <a:off x="748" y="1026"/>
            <a:ext cx="1542" cy="1089"/>
          </p:xfrm>
          <a:graphic>
            <a:graphicData uri="http://schemas.openxmlformats.org/presentationml/2006/ole">
              <mc:AlternateContent xmlns:mc="http://schemas.openxmlformats.org/markup-compatibility/2006">
                <mc:Choice xmlns:v="urn:schemas-microsoft-com:vml" Requires="v">
                  <p:oleObj name="VISIO" r:id="rId4" imgW="1687068" imgH="964692" progId="Visio.Drawing.6">
                    <p:embed/>
                  </p:oleObj>
                </mc:Choice>
                <mc:Fallback>
                  <p:oleObj name="VISIO" r:id="rId4" imgW="1687068" imgH="964692" progId="Visio.Drawing.6">
                    <p:embed/>
                    <p:pic>
                      <p:nvPicPr>
                        <p:cNvPr id="22546" name="Object 19">
                          <a:extLst>
                            <a:ext uri="{FF2B5EF4-FFF2-40B4-BE49-F238E27FC236}">
                              <a16:creationId xmlns:a16="http://schemas.microsoft.com/office/drawing/2014/main" id="{4E8EC7CB-CD63-B4EE-A1A9-7BBC2FF8D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1026"/>
                          <a:ext cx="1542" cy="108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2547" name="Text Box 20">
              <a:extLst>
                <a:ext uri="{FF2B5EF4-FFF2-40B4-BE49-F238E27FC236}">
                  <a16:creationId xmlns:a16="http://schemas.microsoft.com/office/drawing/2014/main" id="{9BE815C5-163A-66F6-9CD5-056B8F67D32D}"/>
                </a:ext>
              </a:extLst>
            </p:cNvPr>
            <p:cNvSpPr txBox="1">
              <a:spLocks noChangeArrowheads="1"/>
            </p:cNvSpPr>
            <p:nvPr/>
          </p:nvSpPr>
          <p:spPr bwMode="auto">
            <a:xfrm>
              <a:off x="1292" y="1367"/>
              <a:ext cx="42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rgbClr val="333399"/>
                  </a:solidFill>
                  <a:latin typeface="Times New Roman" panose="02020603050405020304" pitchFamily="18" charset="0"/>
                  <a:ea typeface="黑体" panose="02010609060101010101" pitchFamily="49" charset="-122"/>
                </a:rPr>
                <a:t>因特网</a:t>
              </a:r>
            </a:p>
          </p:txBody>
        </p:sp>
      </p:gr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9982B12D-03B0-852D-74DB-8B60ABC79724}"/>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02755" name="AutoShape 3">
            <a:extLst>
              <a:ext uri="{FF2B5EF4-FFF2-40B4-BE49-F238E27FC236}">
                <a16:creationId xmlns:a16="http://schemas.microsoft.com/office/drawing/2014/main" id="{20FDEB6F-6361-480B-F9ED-2BDE07C08FD8}"/>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2756" name="AutoShape 4">
            <a:extLst>
              <a:ext uri="{FF2B5EF4-FFF2-40B4-BE49-F238E27FC236}">
                <a16:creationId xmlns:a16="http://schemas.microsoft.com/office/drawing/2014/main" id="{CCEA00D0-0992-718A-34D0-8CB2DC9FBAFC}"/>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2757" name="Text Box 5">
            <a:extLst>
              <a:ext uri="{FF2B5EF4-FFF2-40B4-BE49-F238E27FC236}">
                <a16:creationId xmlns:a16="http://schemas.microsoft.com/office/drawing/2014/main" id="{896A8AE3-493A-5274-3613-B31625AC8496}"/>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2758" name="Text Box 6">
            <a:extLst>
              <a:ext uri="{FF2B5EF4-FFF2-40B4-BE49-F238E27FC236}">
                <a16:creationId xmlns:a16="http://schemas.microsoft.com/office/drawing/2014/main" id="{4C882534-865E-20EB-6168-F95923F91D65}"/>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2759" name="Text Box 7">
            <a:extLst>
              <a:ext uri="{FF2B5EF4-FFF2-40B4-BE49-F238E27FC236}">
                <a16:creationId xmlns:a16="http://schemas.microsoft.com/office/drawing/2014/main" id="{58889D90-95A4-C810-DC98-2F1D989BC1F7}"/>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2760" name="Text Box 8">
            <a:extLst>
              <a:ext uri="{FF2B5EF4-FFF2-40B4-BE49-F238E27FC236}">
                <a16:creationId xmlns:a16="http://schemas.microsoft.com/office/drawing/2014/main" id="{3E2CD73C-2CD5-0080-E3F8-3483F3419383}"/>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2761" name="Text Box 9">
            <a:extLst>
              <a:ext uri="{FF2B5EF4-FFF2-40B4-BE49-F238E27FC236}">
                <a16:creationId xmlns:a16="http://schemas.microsoft.com/office/drawing/2014/main" id="{D706856C-30DD-640F-1F41-266A21D6CD30}"/>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2762" name="Freeform 10">
            <a:extLst>
              <a:ext uri="{FF2B5EF4-FFF2-40B4-BE49-F238E27FC236}">
                <a16:creationId xmlns:a16="http://schemas.microsoft.com/office/drawing/2014/main" id="{EB18D35D-A9E8-071F-582D-72A772FF6033}"/>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3" name="Freeform 11">
            <a:extLst>
              <a:ext uri="{FF2B5EF4-FFF2-40B4-BE49-F238E27FC236}">
                <a16:creationId xmlns:a16="http://schemas.microsoft.com/office/drawing/2014/main" id="{23DDE866-CF36-E9ED-C540-ABD9A36DE454}"/>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4" name="Freeform 12">
            <a:extLst>
              <a:ext uri="{FF2B5EF4-FFF2-40B4-BE49-F238E27FC236}">
                <a16:creationId xmlns:a16="http://schemas.microsoft.com/office/drawing/2014/main" id="{06BFEFD3-5BCF-2021-2D10-B721F364CEDA}"/>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5" name="Freeform 13">
            <a:extLst>
              <a:ext uri="{FF2B5EF4-FFF2-40B4-BE49-F238E27FC236}">
                <a16:creationId xmlns:a16="http://schemas.microsoft.com/office/drawing/2014/main" id="{377E5DF0-2819-6D33-FD9F-67A3F2174736}"/>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6" name="AutoShape 14">
            <a:extLst>
              <a:ext uri="{FF2B5EF4-FFF2-40B4-BE49-F238E27FC236}">
                <a16:creationId xmlns:a16="http://schemas.microsoft.com/office/drawing/2014/main" id="{9D19F22A-C0FB-5F57-66AB-B52006B69248}"/>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2767" name="Text Box 15">
            <a:extLst>
              <a:ext uri="{FF2B5EF4-FFF2-40B4-BE49-F238E27FC236}">
                <a16:creationId xmlns:a16="http://schemas.microsoft.com/office/drawing/2014/main" id="{7BC07E99-CCA5-2665-EA70-A246D51FD7F0}"/>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2768" name="Text Box 16">
            <a:extLst>
              <a:ext uri="{FF2B5EF4-FFF2-40B4-BE49-F238E27FC236}">
                <a16:creationId xmlns:a16="http://schemas.microsoft.com/office/drawing/2014/main" id="{9CE881C5-5FA4-C0B6-9EAE-90D91946CBBE}"/>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2769" name="Text Box 17">
            <a:extLst>
              <a:ext uri="{FF2B5EF4-FFF2-40B4-BE49-F238E27FC236}">
                <a16:creationId xmlns:a16="http://schemas.microsoft.com/office/drawing/2014/main" id="{C285EC10-9244-D889-8240-67A23046B6BD}"/>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2770" name="Text Box 18">
            <a:extLst>
              <a:ext uri="{FF2B5EF4-FFF2-40B4-BE49-F238E27FC236}">
                <a16:creationId xmlns:a16="http://schemas.microsoft.com/office/drawing/2014/main" id="{A4646A34-34D8-AF15-39F9-1428F59DF079}"/>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2771" name="Text Box 19">
            <a:extLst>
              <a:ext uri="{FF2B5EF4-FFF2-40B4-BE49-F238E27FC236}">
                <a16:creationId xmlns:a16="http://schemas.microsoft.com/office/drawing/2014/main" id="{0A2AA691-DE48-3F5F-BEFD-DEA4C53882DD}"/>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2772" name="Freeform 20">
            <a:extLst>
              <a:ext uri="{FF2B5EF4-FFF2-40B4-BE49-F238E27FC236}">
                <a16:creationId xmlns:a16="http://schemas.microsoft.com/office/drawing/2014/main" id="{53D1FB7A-9C53-3D25-EC6F-D306C5BC4E9B}"/>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3" name="Freeform 21">
            <a:extLst>
              <a:ext uri="{FF2B5EF4-FFF2-40B4-BE49-F238E27FC236}">
                <a16:creationId xmlns:a16="http://schemas.microsoft.com/office/drawing/2014/main" id="{2A438204-F1A6-C9D0-F287-55861B29E6E1}"/>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4" name="Freeform 22">
            <a:extLst>
              <a:ext uri="{FF2B5EF4-FFF2-40B4-BE49-F238E27FC236}">
                <a16:creationId xmlns:a16="http://schemas.microsoft.com/office/drawing/2014/main" id="{F3601710-7EF8-36E1-1BA5-FADAF3D2A6F2}"/>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5" name="Freeform 23">
            <a:extLst>
              <a:ext uri="{FF2B5EF4-FFF2-40B4-BE49-F238E27FC236}">
                <a16:creationId xmlns:a16="http://schemas.microsoft.com/office/drawing/2014/main" id="{2DABE919-B3CC-E8CA-FF45-26FC707F2A46}"/>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6" name="Text Box 24">
            <a:extLst>
              <a:ext uri="{FF2B5EF4-FFF2-40B4-BE49-F238E27FC236}">
                <a16:creationId xmlns:a16="http://schemas.microsoft.com/office/drawing/2014/main" id="{927634EA-E92F-7527-A8E6-3F05FE35D9BD}"/>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02777" name="AutoShape 25">
            <a:extLst>
              <a:ext uri="{FF2B5EF4-FFF2-40B4-BE49-F238E27FC236}">
                <a16:creationId xmlns:a16="http://schemas.microsoft.com/office/drawing/2014/main" id="{2DAA4F9C-F8EA-7671-D1AE-F95AA04EC622}"/>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2778" name="Text Box 26">
            <a:extLst>
              <a:ext uri="{FF2B5EF4-FFF2-40B4-BE49-F238E27FC236}">
                <a16:creationId xmlns:a16="http://schemas.microsoft.com/office/drawing/2014/main" id="{C12F55E8-BF66-E7F9-6328-8C496A31B07C}"/>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02779" name="AutoShape 27">
            <a:extLst>
              <a:ext uri="{FF2B5EF4-FFF2-40B4-BE49-F238E27FC236}">
                <a16:creationId xmlns:a16="http://schemas.microsoft.com/office/drawing/2014/main" id="{1870265A-9DDC-3A74-64B7-005FF87FF4D1}"/>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2780" name="Text Box 28">
            <a:extLst>
              <a:ext uri="{FF2B5EF4-FFF2-40B4-BE49-F238E27FC236}">
                <a16:creationId xmlns:a16="http://schemas.microsoft.com/office/drawing/2014/main" id="{FBC07937-FD92-6A91-132E-EE4A7048D424}"/>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118813" name="AutoShape 29">
            <a:extLst>
              <a:ext uri="{FF2B5EF4-FFF2-40B4-BE49-F238E27FC236}">
                <a16:creationId xmlns:a16="http://schemas.microsoft.com/office/drawing/2014/main" id="{12638EA2-CAE3-4ABA-BFA4-EF19057549B1}"/>
              </a:ext>
            </a:extLst>
          </p:cNvPr>
          <p:cNvSpPr>
            <a:spLocks noChangeArrowheads="1"/>
          </p:cNvSpPr>
          <p:nvPr/>
        </p:nvSpPr>
        <p:spPr bwMode="auto">
          <a:xfrm flipV="1">
            <a:off x="654050" y="4506913"/>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2782" name="Text Box 30">
            <a:extLst>
              <a:ext uri="{FF2B5EF4-FFF2-40B4-BE49-F238E27FC236}">
                <a16:creationId xmlns:a16="http://schemas.microsoft.com/office/drawing/2014/main" id="{43C99D8C-8E8E-53C2-66F8-0F12CCE18320}"/>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02783" name="Text Box 31">
            <a:extLst>
              <a:ext uri="{FF2B5EF4-FFF2-40B4-BE49-F238E27FC236}">
                <a16:creationId xmlns:a16="http://schemas.microsoft.com/office/drawing/2014/main" id="{54CA7147-CEB5-0A54-E5AA-9CCA14FEF1B2}"/>
              </a:ext>
            </a:extLst>
          </p:cNvPr>
          <p:cNvSpPr txBox="1">
            <a:spLocks noChangeArrowheads="1"/>
          </p:cNvSpPr>
          <p:nvPr/>
        </p:nvSpPr>
        <p:spPr bwMode="auto">
          <a:xfrm>
            <a:off x="1619250" y="4195763"/>
            <a:ext cx="421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400">
                <a:solidFill>
                  <a:srgbClr val="333399"/>
                </a:solidFill>
                <a:latin typeface="Arial" panose="020B0604020202020204" pitchFamily="34" charset="0"/>
                <a:ea typeface="黑体" panose="02010609060101010101" pitchFamily="49" charset="-122"/>
              </a:rPr>
              <a:t>IP </a:t>
            </a:r>
            <a:r>
              <a:rPr kumimoji="1" lang="zh-CN" altLang="en-US" sz="2400">
                <a:solidFill>
                  <a:srgbClr val="333399"/>
                </a:solidFill>
                <a:latin typeface="Arial" panose="020B0604020202020204" pitchFamily="34" charset="0"/>
                <a:ea typeface="黑体" panose="02010609060101010101" pitchFamily="49" charset="-122"/>
              </a:rPr>
              <a:t>数据报再传送到数据链路层</a:t>
            </a:r>
          </a:p>
        </p:txBody>
      </p:sp>
      <p:sp>
        <p:nvSpPr>
          <p:cNvPr id="118816" name="Text Box 32">
            <a:extLst>
              <a:ext uri="{FF2B5EF4-FFF2-40B4-BE49-F238E27FC236}">
                <a16:creationId xmlns:a16="http://schemas.microsoft.com/office/drawing/2014/main" id="{7A93EBE4-18D8-39BD-39D9-900451AC3609}"/>
              </a:ext>
            </a:extLst>
          </p:cNvPr>
          <p:cNvSpPr txBox="1">
            <a:spLocks noChangeArrowheads="1"/>
          </p:cNvSpPr>
          <p:nvPr/>
        </p:nvSpPr>
        <p:spPr bwMode="auto">
          <a:xfrm>
            <a:off x="1619250" y="4752975"/>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加上链路层首部和尾部，成为数据链路层帧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893BDBED-BDF7-8671-DF5D-E04A3C6CEB63}"/>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04803" name="AutoShape 3">
            <a:extLst>
              <a:ext uri="{FF2B5EF4-FFF2-40B4-BE49-F238E27FC236}">
                <a16:creationId xmlns:a16="http://schemas.microsoft.com/office/drawing/2014/main" id="{32B570B7-E396-DBA2-0E4D-A48B1E2193A7}"/>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4804" name="AutoShape 4">
            <a:extLst>
              <a:ext uri="{FF2B5EF4-FFF2-40B4-BE49-F238E27FC236}">
                <a16:creationId xmlns:a16="http://schemas.microsoft.com/office/drawing/2014/main" id="{640E89E5-34AC-03D7-A7B0-DD8B8CF293EA}"/>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4805" name="Text Box 5">
            <a:extLst>
              <a:ext uri="{FF2B5EF4-FFF2-40B4-BE49-F238E27FC236}">
                <a16:creationId xmlns:a16="http://schemas.microsoft.com/office/drawing/2014/main" id="{1693136A-940B-2D66-DAA6-9097E9A4BFCF}"/>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4806" name="Text Box 6">
            <a:extLst>
              <a:ext uri="{FF2B5EF4-FFF2-40B4-BE49-F238E27FC236}">
                <a16:creationId xmlns:a16="http://schemas.microsoft.com/office/drawing/2014/main" id="{F77CCE21-12C8-A976-123B-1AF8D82BD3B6}"/>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4807" name="Text Box 7">
            <a:extLst>
              <a:ext uri="{FF2B5EF4-FFF2-40B4-BE49-F238E27FC236}">
                <a16:creationId xmlns:a16="http://schemas.microsoft.com/office/drawing/2014/main" id="{10889EEB-757D-DE4E-0B20-E5783DFA6319}"/>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4808" name="Text Box 8">
            <a:extLst>
              <a:ext uri="{FF2B5EF4-FFF2-40B4-BE49-F238E27FC236}">
                <a16:creationId xmlns:a16="http://schemas.microsoft.com/office/drawing/2014/main" id="{54B06F05-9DFC-0F6B-F9E3-03E2C04ECD44}"/>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4809" name="Text Box 9">
            <a:extLst>
              <a:ext uri="{FF2B5EF4-FFF2-40B4-BE49-F238E27FC236}">
                <a16:creationId xmlns:a16="http://schemas.microsoft.com/office/drawing/2014/main" id="{55E8425A-21ED-2F6A-3F76-1DE665796EEF}"/>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4810" name="Freeform 10">
            <a:extLst>
              <a:ext uri="{FF2B5EF4-FFF2-40B4-BE49-F238E27FC236}">
                <a16:creationId xmlns:a16="http://schemas.microsoft.com/office/drawing/2014/main" id="{0335C232-38C6-AB2F-446C-6B008E0F0F1D}"/>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1" name="Freeform 11">
            <a:extLst>
              <a:ext uri="{FF2B5EF4-FFF2-40B4-BE49-F238E27FC236}">
                <a16:creationId xmlns:a16="http://schemas.microsoft.com/office/drawing/2014/main" id="{2B608ECE-F7AD-D345-AA14-29D80A0F8C87}"/>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2" name="Freeform 12">
            <a:extLst>
              <a:ext uri="{FF2B5EF4-FFF2-40B4-BE49-F238E27FC236}">
                <a16:creationId xmlns:a16="http://schemas.microsoft.com/office/drawing/2014/main" id="{FAD5B249-6C96-6D06-A040-C996433AF6C2}"/>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3" name="Freeform 13">
            <a:extLst>
              <a:ext uri="{FF2B5EF4-FFF2-40B4-BE49-F238E27FC236}">
                <a16:creationId xmlns:a16="http://schemas.microsoft.com/office/drawing/2014/main" id="{6BE4720C-7BD7-4B87-5DA9-9EDD748EA79D}"/>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4" name="AutoShape 14">
            <a:extLst>
              <a:ext uri="{FF2B5EF4-FFF2-40B4-BE49-F238E27FC236}">
                <a16:creationId xmlns:a16="http://schemas.microsoft.com/office/drawing/2014/main" id="{7F278878-473B-EF5B-163C-0A2D8923662D}"/>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4815" name="Text Box 15">
            <a:extLst>
              <a:ext uri="{FF2B5EF4-FFF2-40B4-BE49-F238E27FC236}">
                <a16:creationId xmlns:a16="http://schemas.microsoft.com/office/drawing/2014/main" id="{C73EEED1-C104-73BC-8872-C8401ED18F94}"/>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4816" name="Text Box 16">
            <a:extLst>
              <a:ext uri="{FF2B5EF4-FFF2-40B4-BE49-F238E27FC236}">
                <a16:creationId xmlns:a16="http://schemas.microsoft.com/office/drawing/2014/main" id="{837FE0C7-D871-70A5-B1EB-4DCC72E307B5}"/>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4817" name="Text Box 17">
            <a:extLst>
              <a:ext uri="{FF2B5EF4-FFF2-40B4-BE49-F238E27FC236}">
                <a16:creationId xmlns:a16="http://schemas.microsoft.com/office/drawing/2014/main" id="{77EF0DB7-0CF3-2089-08E1-A4171FA61356}"/>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4818" name="Text Box 18">
            <a:extLst>
              <a:ext uri="{FF2B5EF4-FFF2-40B4-BE49-F238E27FC236}">
                <a16:creationId xmlns:a16="http://schemas.microsoft.com/office/drawing/2014/main" id="{B1D62135-9BF7-E826-5D3C-CF7C95E3AE94}"/>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4819" name="Text Box 19">
            <a:extLst>
              <a:ext uri="{FF2B5EF4-FFF2-40B4-BE49-F238E27FC236}">
                <a16:creationId xmlns:a16="http://schemas.microsoft.com/office/drawing/2014/main" id="{B7BD5567-C9D3-AB41-3740-F49AFD68741F}"/>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4820" name="Freeform 20">
            <a:extLst>
              <a:ext uri="{FF2B5EF4-FFF2-40B4-BE49-F238E27FC236}">
                <a16:creationId xmlns:a16="http://schemas.microsoft.com/office/drawing/2014/main" id="{88E57786-9F44-A5B0-4EAE-97B7DED8FBBC}"/>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21" name="Freeform 21">
            <a:extLst>
              <a:ext uri="{FF2B5EF4-FFF2-40B4-BE49-F238E27FC236}">
                <a16:creationId xmlns:a16="http://schemas.microsoft.com/office/drawing/2014/main" id="{75983C2D-F428-F217-9451-914F58CB38F2}"/>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22" name="Freeform 22">
            <a:extLst>
              <a:ext uri="{FF2B5EF4-FFF2-40B4-BE49-F238E27FC236}">
                <a16:creationId xmlns:a16="http://schemas.microsoft.com/office/drawing/2014/main" id="{DC5EF239-F43A-F189-CD75-D0E5263D6343}"/>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23" name="Freeform 23">
            <a:extLst>
              <a:ext uri="{FF2B5EF4-FFF2-40B4-BE49-F238E27FC236}">
                <a16:creationId xmlns:a16="http://schemas.microsoft.com/office/drawing/2014/main" id="{CF0E6695-9DBE-B29A-3A23-A2D9EE2481D5}"/>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24" name="Text Box 24">
            <a:extLst>
              <a:ext uri="{FF2B5EF4-FFF2-40B4-BE49-F238E27FC236}">
                <a16:creationId xmlns:a16="http://schemas.microsoft.com/office/drawing/2014/main" id="{1D72EA2B-9EEE-7DE9-4454-89F72B5D1671}"/>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04825" name="AutoShape 25">
            <a:extLst>
              <a:ext uri="{FF2B5EF4-FFF2-40B4-BE49-F238E27FC236}">
                <a16:creationId xmlns:a16="http://schemas.microsoft.com/office/drawing/2014/main" id="{9A48BA5E-3BED-AE3A-3AFD-63F6C8AE50A8}"/>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4826" name="Text Box 26">
            <a:extLst>
              <a:ext uri="{FF2B5EF4-FFF2-40B4-BE49-F238E27FC236}">
                <a16:creationId xmlns:a16="http://schemas.microsoft.com/office/drawing/2014/main" id="{DD48E1BD-6A92-CA80-F6EF-88860C0CEE5F}"/>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04827" name="AutoShape 27">
            <a:extLst>
              <a:ext uri="{FF2B5EF4-FFF2-40B4-BE49-F238E27FC236}">
                <a16:creationId xmlns:a16="http://schemas.microsoft.com/office/drawing/2014/main" id="{FFC15033-48BA-0E5E-D6A2-45F68BD90E02}"/>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4828" name="Text Box 28">
            <a:extLst>
              <a:ext uri="{FF2B5EF4-FFF2-40B4-BE49-F238E27FC236}">
                <a16:creationId xmlns:a16="http://schemas.microsoft.com/office/drawing/2014/main" id="{AD3C95B7-02D5-328C-6A73-91124EF8D02C}"/>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119837" name="AutoShape 29">
            <a:extLst>
              <a:ext uri="{FF2B5EF4-FFF2-40B4-BE49-F238E27FC236}">
                <a16:creationId xmlns:a16="http://schemas.microsoft.com/office/drawing/2014/main" id="{4D7DAE1D-08C6-42E9-E8FB-1AAB31094B16}"/>
              </a:ext>
            </a:extLst>
          </p:cNvPr>
          <p:cNvSpPr>
            <a:spLocks noChangeArrowheads="1"/>
          </p:cNvSpPr>
          <p:nvPr/>
        </p:nvSpPr>
        <p:spPr bwMode="auto">
          <a:xfrm flipV="1">
            <a:off x="654050" y="5083175"/>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4830" name="Text Box 30">
            <a:extLst>
              <a:ext uri="{FF2B5EF4-FFF2-40B4-BE49-F238E27FC236}">
                <a16:creationId xmlns:a16="http://schemas.microsoft.com/office/drawing/2014/main" id="{4F34C4C1-1183-D2CB-AC9A-249D21AE30C3}"/>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04831" name="Text Box 31">
            <a:extLst>
              <a:ext uri="{FF2B5EF4-FFF2-40B4-BE49-F238E27FC236}">
                <a16:creationId xmlns:a16="http://schemas.microsoft.com/office/drawing/2014/main" id="{2667D937-264A-4EF0-0518-8E0E88ED9E3A}"/>
              </a:ext>
            </a:extLst>
          </p:cNvPr>
          <p:cNvSpPr txBox="1">
            <a:spLocks noChangeArrowheads="1"/>
          </p:cNvSpPr>
          <p:nvPr/>
        </p:nvSpPr>
        <p:spPr bwMode="auto">
          <a:xfrm>
            <a:off x="1619250" y="4700588"/>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数据链路层帧再传送到物理层</a:t>
            </a:r>
          </a:p>
        </p:txBody>
      </p:sp>
      <p:sp>
        <p:nvSpPr>
          <p:cNvPr id="119840" name="Text Box 32">
            <a:extLst>
              <a:ext uri="{FF2B5EF4-FFF2-40B4-BE49-F238E27FC236}">
                <a16:creationId xmlns:a16="http://schemas.microsoft.com/office/drawing/2014/main" id="{19D496C1-F920-9BC3-3C01-38704CB1E135}"/>
              </a:ext>
            </a:extLst>
          </p:cNvPr>
          <p:cNvSpPr txBox="1">
            <a:spLocks noChangeArrowheads="1"/>
          </p:cNvSpPr>
          <p:nvPr/>
        </p:nvSpPr>
        <p:spPr bwMode="auto">
          <a:xfrm>
            <a:off x="1619250" y="5276850"/>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最下面的物理层把比特流传送到物理媒体</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DA15A0A9-41B3-87B5-B7FF-115EBC601F52}"/>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06851" name="AutoShape 4">
            <a:extLst>
              <a:ext uri="{FF2B5EF4-FFF2-40B4-BE49-F238E27FC236}">
                <a16:creationId xmlns:a16="http://schemas.microsoft.com/office/drawing/2014/main" id="{68A2E290-CD43-C3E6-415D-70A20E8C87CB}"/>
              </a:ext>
            </a:extLst>
          </p:cNvPr>
          <p:cNvSpPr>
            <a:spLocks noChangeArrowheads="1"/>
          </p:cNvSpPr>
          <p:nvPr/>
        </p:nvSpPr>
        <p:spPr bwMode="auto">
          <a:xfrm rot="-5400000">
            <a:off x="4321968"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852" name="AutoShape 5">
            <a:extLst>
              <a:ext uri="{FF2B5EF4-FFF2-40B4-BE49-F238E27FC236}">
                <a16:creationId xmlns:a16="http://schemas.microsoft.com/office/drawing/2014/main" id="{2E0D50C5-67EB-0988-0589-A2D269B8ADED}"/>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853" name="Text Box 6">
            <a:extLst>
              <a:ext uri="{FF2B5EF4-FFF2-40B4-BE49-F238E27FC236}">
                <a16:creationId xmlns:a16="http://schemas.microsoft.com/office/drawing/2014/main" id="{3E56FB43-1AFC-2B95-E22F-A9CD46713804}"/>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6854" name="Text Box 7">
            <a:extLst>
              <a:ext uri="{FF2B5EF4-FFF2-40B4-BE49-F238E27FC236}">
                <a16:creationId xmlns:a16="http://schemas.microsoft.com/office/drawing/2014/main" id="{6149F85E-C441-D331-405C-6C0C09AFD94B}"/>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6855" name="Text Box 8">
            <a:extLst>
              <a:ext uri="{FF2B5EF4-FFF2-40B4-BE49-F238E27FC236}">
                <a16:creationId xmlns:a16="http://schemas.microsoft.com/office/drawing/2014/main" id="{5C5B538C-57CA-7BEA-B590-36E08CD732EE}"/>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6856" name="Text Box 9">
            <a:extLst>
              <a:ext uri="{FF2B5EF4-FFF2-40B4-BE49-F238E27FC236}">
                <a16:creationId xmlns:a16="http://schemas.microsoft.com/office/drawing/2014/main" id="{04601799-9907-55C1-6190-B66B6FD2BE6A}"/>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6857" name="Text Box 10">
            <a:extLst>
              <a:ext uri="{FF2B5EF4-FFF2-40B4-BE49-F238E27FC236}">
                <a16:creationId xmlns:a16="http://schemas.microsoft.com/office/drawing/2014/main" id="{7859638D-709F-3752-63DD-6DB600B5E3AB}"/>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6858" name="Freeform 11">
            <a:extLst>
              <a:ext uri="{FF2B5EF4-FFF2-40B4-BE49-F238E27FC236}">
                <a16:creationId xmlns:a16="http://schemas.microsoft.com/office/drawing/2014/main" id="{25DC71B2-D22A-F694-67CE-70110DFF80D4}"/>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9" name="Freeform 12">
            <a:extLst>
              <a:ext uri="{FF2B5EF4-FFF2-40B4-BE49-F238E27FC236}">
                <a16:creationId xmlns:a16="http://schemas.microsoft.com/office/drawing/2014/main" id="{33326315-9A98-AA73-0BCD-CBB0DF839535}"/>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0" name="Freeform 13">
            <a:extLst>
              <a:ext uri="{FF2B5EF4-FFF2-40B4-BE49-F238E27FC236}">
                <a16:creationId xmlns:a16="http://schemas.microsoft.com/office/drawing/2014/main" id="{72F14D1F-FF0B-C3CF-3BD0-BADDDE1BDC50}"/>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1" name="Freeform 14">
            <a:extLst>
              <a:ext uri="{FF2B5EF4-FFF2-40B4-BE49-F238E27FC236}">
                <a16:creationId xmlns:a16="http://schemas.microsoft.com/office/drawing/2014/main" id="{706ECC52-0350-24D1-93DD-ED1B77BD3D57}"/>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2" name="AutoShape 15">
            <a:extLst>
              <a:ext uri="{FF2B5EF4-FFF2-40B4-BE49-F238E27FC236}">
                <a16:creationId xmlns:a16="http://schemas.microsoft.com/office/drawing/2014/main" id="{86488C91-EBC4-63EE-A31F-80316BA150ED}"/>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863" name="Text Box 16">
            <a:extLst>
              <a:ext uri="{FF2B5EF4-FFF2-40B4-BE49-F238E27FC236}">
                <a16:creationId xmlns:a16="http://schemas.microsoft.com/office/drawing/2014/main" id="{8E53B579-EEFD-FC63-9021-C2E15085DEC9}"/>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6864" name="Text Box 17">
            <a:extLst>
              <a:ext uri="{FF2B5EF4-FFF2-40B4-BE49-F238E27FC236}">
                <a16:creationId xmlns:a16="http://schemas.microsoft.com/office/drawing/2014/main" id="{DDA0659E-F08D-4069-648E-D10FB2754C54}"/>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6865" name="Text Box 18">
            <a:extLst>
              <a:ext uri="{FF2B5EF4-FFF2-40B4-BE49-F238E27FC236}">
                <a16:creationId xmlns:a16="http://schemas.microsoft.com/office/drawing/2014/main" id="{193C8093-95FC-BA7A-9306-AF8C9256F84D}"/>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6866" name="Text Box 19">
            <a:extLst>
              <a:ext uri="{FF2B5EF4-FFF2-40B4-BE49-F238E27FC236}">
                <a16:creationId xmlns:a16="http://schemas.microsoft.com/office/drawing/2014/main" id="{D8532B01-AA16-2034-4DD9-336119E49ADE}"/>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6867" name="Text Box 20">
            <a:extLst>
              <a:ext uri="{FF2B5EF4-FFF2-40B4-BE49-F238E27FC236}">
                <a16:creationId xmlns:a16="http://schemas.microsoft.com/office/drawing/2014/main" id="{80E404E7-BD2E-0083-3638-65A61E53BEFA}"/>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6868" name="Freeform 21">
            <a:extLst>
              <a:ext uri="{FF2B5EF4-FFF2-40B4-BE49-F238E27FC236}">
                <a16:creationId xmlns:a16="http://schemas.microsoft.com/office/drawing/2014/main" id="{2B1A850B-DC4E-0110-0FE4-A677F4C35D01}"/>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9" name="Freeform 22">
            <a:extLst>
              <a:ext uri="{FF2B5EF4-FFF2-40B4-BE49-F238E27FC236}">
                <a16:creationId xmlns:a16="http://schemas.microsoft.com/office/drawing/2014/main" id="{02A5B145-1B96-42F9-02F5-A61A5EDF7984}"/>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0" name="Freeform 23">
            <a:extLst>
              <a:ext uri="{FF2B5EF4-FFF2-40B4-BE49-F238E27FC236}">
                <a16:creationId xmlns:a16="http://schemas.microsoft.com/office/drawing/2014/main" id="{2FAF6CF3-7989-8DF1-EB35-917875302843}"/>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1" name="Freeform 24">
            <a:extLst>
              <a:ext uri="{FF2B5EF4-FFF2-40B4-BE49-F238E27FC236}">
                <a16:creationId xmlns:a16="http://schemas.microsoft.com/office/drawing/2014/main" id="{EA56A9DB-ED40-496F-CD2C-B10A1D9652C1}"/>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AutoShape 25">
            <a:extLst>
              <a:ext uri="{FF2B5EF4-FFF2-40B4-BE49-F238E27FC236}">
                <a16:creationId xmlns:a16="http://schemas.microsoft.com/office/drawing/2014/main" id="{F134BA4E-E723-8AD1-A9B8-070ED12A9994}"/>
              </a:ext>
            </a:extLst>
          </p:cNvPr>
          <p:cNvSpPr>
            <a:spLocks noChangeArrowheads="1"/>
          </p:cNvSpPr>
          <p:nvPr/>
        </p:nvSpPr>
        <p:spPr bwMode="auto">
          <a:xfrm flipV="1">
            <a:off x="696913" y="5730875"/>
            <a:ext cx="395287" cy="4191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3" name="Text Box 26">
            <a:extLst>
              <a:ext uri="{FF2B5EF4-FFF2-40B4-BE49-F238E27FC236}">
                <a16:creationId xmlns:a16="http://schemas.microsoft.com/office/drawing/2014/main" id="{59DEEEFF-299F-2199-D5CF-CDB029CF0650}"/>
              </a:ext>
            </a:extLst>
          </p:cNvPr>
          <p:cNvSpPr txBox="1">
            <a:spLocks noChangeArrowheads="1"/>
          </p:cNvSpPr>
          <p:nvPr/>
        </p:nvSpPr>
        <p:spPr bwMode="auto">
          <a:xfrm>
            <a:off x="3851275" y="5827713"/>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物理传输媒体</a:t>
            </a:r>
          </a:p>
        </p:txBody>
      </p:sp>
      <p:sp>
        <p:nvSpPr>
          <p:cNvPr id="120859" name="AutoShape 27">
            <a:extLst>
              <a:ext uri="{FF2B5EF4-FFF2-40B4-BE49-F238E27FC236}">
                <a16:creationId xmlns:a16="http://schemas.microsoft.com/office/drawing/2014/main" id="{E630CCA3-369B-6A3F-ADB8-9F40C7B01D32}"/>
              </a:ext>
            </a:extLst>
          </p:cNvPr>
          <p:cNvSpPr>
            <a:spLocks noChangeArrowheads="1"/>
          </p:cNvSpPr>
          <p:nvPr/>
        </p:nvSpPr>
        <p:spPr bwMode="auto">
          <a:xfrm rot="5400000">
            <a:off x="3310731" y="5831682"/>
            <a:ext cx="179387" cy="393700"/>
          </a:xfrm>
          <a:prstGeom prst="upArrow">
            <a:avLst>
              <a:gd name="adj1" fmla="val 50000"/>
              <a:gd name="adj2" fmla="val 54867"/>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20860" name="AutoShape 28">
            <a:extLst>
              <a:ext uri="{FF2B5EF4-FFF2-40B4-BE49-F238E27FC236}">
                <a16:creationId xmlns:a16="http://schemas.microsoft.com/office/drawing/2014/main" id="{DA5044E1-4B20-5B75-8A55-AD7B0EF84254}"/>
              </a:ext>
            </a:extLst>
          </p:cNvPr>
          <p:cNvSpPr>
            <a:spLocks noChangeArrowheads="1"/>
          </p:cNvSpPr>
          <p:nvPr/>
        </p:nvSpPr>
        <p:spPr bwMode="auto">
          <a:xfrm rot="5400000">
            <a:off x="6047581" y="5831682"/>
            <a:ext cx="179387" cy="393700"/>
          </a:xfrm>
          <a:prstGeom prst="upArrow">
            <a:avLst>
              <a:gd name="adj1" fmla="val 50000"/>
              <a:gd name="adj2" fmla="val 54867"/>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876" name="Text Box 29">
            <a:extLst>
              <a:ext uri="{FF2B5EF4-FFF2-40B4-BE49-F238E27FC236}">
                <a16:creationId xmlns:a16="http://schemas.microsoft.com/office/drawing/2014/main" id="{64168472-1CF8-6446-AB00-CF41BDFE4F40}"/>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06877" name="AutoShape 30">
            <a:extLst>
              <a:ext uri="{FF2B5EF4-FFF2-40B4-BE49-F238E27FC236}">
                <a16:creationId xmlns:a16="http://schemas.microsoft.com/office/drawing/2014/main" id="{6AAF2C0A-D6E4-0E88-CFE4-80C697FC56D1}"/>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878" name="Text Box 31">
            <a:extLst>
              <a:ext uri="{FF2B5EF4-FFF2-40B4-BE49-F238E27FC236}">
                <a16:creationId xmlns:a16="http://schemas.microsoft.com/office/drawing/2014/main" id="{6D3EAA2B-6915-B5EB-267F-214067A6A391}"/>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06879" name="AutoShape 32">
            <a:extLst>
              <a:ext uri="{FF2B5EF4-FFF2-40B4-BE49-F238E27FC236}">
                <a16:creationId xmlns:a16="http://schemas.microsoft.com/office/drawing/2014/main" id="{5204BB70-3466-30B8-A4DA-08EC8E0F1182}"/>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880" name="Text Box 33">
            <a:extLst>
              <a:ext uri="{FF2B5EF4-FFF2-40B4-BE49-F238E27FC236}">
                <a16:creationId xmlns:a16="http://schemas.microsoft.com/office/drawing/2014/main" id="{30CFD8F8-FBC9-5608-4108-408B99353403}"/>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grpSp>
        <p:nvGrpSpPr>
          <p:cNvPr id="120866" name="Group 34">
            <a:extLst>
              <a:ext uri="{FF2B5EF4-FFF2-40B4-BE49-F238E27FC236}">
                <a16:creationId xmlns:a16="http://schemas.microsoft.com/office/drawing/2014/main" id="{EDD806AC-A332-7FF5-4E49-97741BC8AEAF}"/>
              </a:ext>
            </a:extLst>
          </p:cNvPr>
          <p:cNvGrpSpPr>
            <a:grpSpLocks/>
          </p:cNvGrpSpPr>
          <p:nvPr/>
        </p:nvGrpSpPr>
        <p:grpSpPr bwMode="auto">
          <a:xfrm>
            <a:off x="1619250" y="5959475"/>
            <a:ext cx="1066800" cy="139700"/>
            <a:chOff x="1344" y="912"/>
            <a:chExt cx="672" cy="96"/>
          </a:xfrm>
        </p:grpSpPr>
        <p:sp>
          <p:nvSpPr>
            <p:cNvPr id="206889" name="Line 35">
              <a:extLst>
                <a:ext uri="{FF2B5EF4-FFF2-40B4-BE49-F238E27FC236}">
                  <a16:creationId xmlns:a16="http://schemas.microsoft.com/office/drawing/2014/main" id="{542EC4CA-2299-60B8-4595-01BB1ECFD49B}"/>
                </a:ext>
              </a:extLst>
            </p:cNvPr>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90" name="Freeform 36">
              <a:extLst>
                <a:ext uri="{FF2B5EF4-FFF2-40B4-BE49-F238E27FC236}">
                  <a16:creationId xmlns:a16="http://schemas.microsoft.com/office/drawing/2014/main" id="{E4F7377B-C1C0-9CA7-2FC7-BC6BED57209A}"/>
                </a:ext>
              </a:extLst>
            </p:cNvPr>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chemeClr val="tx2"/>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9" name="Group 37">
            <a:extLst>
              <a:ext uri="{FF2B5EF4-FFF2-40B4-BE49-F238E27FC236}">
                <a16:creationId xmlns:a16="http://schemas.microsoft.com/office/drawing/2014/main" id="{89267ACD-3005-7D6E-5877-6DA068EB6B87}"/>
              </a:ext>
            </a:extLst>
          </p:cNvPr>
          <p:cNvGrpSpPr>
            <a:grpSpLocks/>
          </p:cNvGrpSpPr>
          <p:nvPr/>
        </p:nvGrpSpPr>
        <p:grpSpPr bwMode="auto">
          <a:xfrm>
            <a:off x="6600825" y="5957888"/>
            <a:ext cx="1066800" cy="142875"/>
            <a:chOff x="4158" y="3753"/>
            <a:chExt cx="672" cy="90"/>
          </a:xfrm>
        </p:grpSpPr>
        <p:sp>
          <p:nvSpPr>
            <p:cNvPr id="206887" name="Line 38">
              <a:extLst>
                <a:ext uri="{FF2B5EF4-FFF2-40B4-BE49-F238E27FC236}">
                  <a16:creationId xmlns:a16="http://schemas.microsoft.com/office/drawing/2014/main" id="{D93EAE5C-E5FC-B3EA-C8D4-D73CD7E42CD2}"/>
                </a:ext>
              </a:extLst>
            </p:cNvPr>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88" name="Freeform 39">
              <a:extLst>
                <a:ext uri="{FF2B5EF4-FFF2-40B4-BE49-F238E27FC236}">
                  <a16:creationId xmlns:a16="http://schemas.microsoft.com/office/drawing/2014/main" id="{C02AB646-F6E5-F12B-758F-05034CF64891}"/>
                </a:ext>
              </a:extLst>
            </p:cNvPr>
            <p:cNvSpPr>
              <a:spLocks/>
            </p:cNvSpPr>
            <p:nvPr/>
          </p:nvSpPr>
          <p:spPr bwMode="auto">
            <a:xfrm>
              <a:off x="4209" y="3753"/>
              <a:ext cx="576" cy="90"/>
            </a:xfrm>
            <a:custGeom>
              <a:avLst/>
              <a:gdLst>
                <a:gd name="T0" fmla="*/ 0 w 576"/>
                <a:gd name="T1" fmla="*/ 20 h 99"/>
                <a:gd name="T2" fmla="*/ 0 w 576"/>
                <a:gd name="T3" fmla="*/ 3 h 99"/>
                <a:gd name="T4" fmla="*/ 135 w 576"/>
                <a:gd name="T5" fmla="*/ 3 h 99"/>
                <a:gd name="T6" fmla="*/ 138 w 576"/>
                <a:gd name="T7" fmla="*/ 38 h 99"/>
                <a:gd name="T8" fmla="*/ 264 w 576"/>
                <a:gd name="T9" fmla="*/ 37 h 99"/>
                <a:gd name="T10" fmla="*/ 264 w 576"/>
                <a:gd name="T11" fmla="*/ 0 h 99"/>
                <a:gd name="T12" fmla="*/ 426 w 576"/>
                <a:gd name="T13" fmla="*/ 0 h 99"/>
                <a:gd name="T14" fmla="*/ 426 w 576"/>
                <a:gd name="T15" fmla="*/ 38 h 99"/>
                <a:gd name="T16" fmla="*/ 480 w 576"/>
                <a:gd name="T17" fmla="*/ 38 h 99"/>
                <a:gd name="T18" fmla="*/ 480 w 576"/>
                <a:gd name="T19" fmla="*/ 3 h 99"/>
                <a:gd name="T20" fmla="*/ 576 w 576"/>
                <a:gd name="T21" fmla="*/ 3 h 99"/>
                <a:gd name="T22" fmla="*/ 576 w 576"/>
                <a:gd name="T23" fmla="*/ 20 h 99"/>
                <a:gd name="T24" fmla="*/ 0 w 576"/>
                <a:gd name="T25" fmla="*/ 20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chemeClr val="tx2"/>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883" name="Text Box 40">
            <a:extLst>
              <a:ext uri="{FF2B5EF4-FFF2-40B4-BE49-F238E27FC236}">
                <a16:creationId xmlns:a16="http://schemas.microsoft.com/office/drawing/2014/main" id="{5AA56B07-6DA7-6E82-FE56-8DCF85682A92}"/>
              </a:ext>
            </a:extLst>
          </p:cNvPr>
          <p:cNvSpPr txBox="1">
            <a:spLocks noChangeArrowheads="1"/>
          </p:cNvSpPr>
          <p:nvPr/>
        </p:nvSpPr>
        <p:spPr bwMode="auto">
          <a:xfrm>
            <a:off x="1908175" y="4797425"/>
            <a:ext cx="5365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电信号（或光信号）在物理媒体中传播</a:t>
            </a:r>
          </a:p>
          <a:p>
            <a:pPr algn="ctr">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从发送端物理层传送到接收端物理层</a:t>
            </a:r>
          </a:p>
        </p:txBody>
      </p:sp>
      <p:sp>
        <p:nvSpPr>
          <p:cNvPr id="206884" name="Text Box 41">
            <a:extLst>
              <a:ext uri="{FF2B5EF4-FFF2-40B4-BE49-F238E27FC236}">
                <a16:creationId xmlns:a16="http://schemas.microsoft.com/office/drawing/2014/main" id="{633050C2-5D49-8E2A-3C4A-F5DCE175D23E}"/>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120874" name="AutoShape 42">
            <a:extLst>
              <a:ext uri="{FF2B5EF4-FFF2-40B4-BE49-F238E27FC236}">
                <a16:creationId xmlns:a16="http://schemas.microsoft.com/office/drawing/2014/main" id="{A278BB3C-2BF8-3EE5-2151-EDED73832E68}"/>
              </a:ext>
            </a:extLst>
          </p:cNvPr>
          <p:cNvSpPr>
            <a:spLocks noChangeArrowheads="1"/>
          </p:cNvSpPr>
          <p:nvPr/>
        </p:nvSpPr>
        <p:spPr bwMode="auto">
          <a:xfrm rot="5400000" flipH="1">
            <a:off x="8071644" y="5679281"/>
            <a:ext cx="431800" cy="395288"/>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nodeType="afterGroup">
                            <p:stCondLst>
                              <p:cond delay="1500"/>
                            </p:stCondLst>
                            <p:childTnLst>
                              <p:par>
                                <p:cTn id="9" presetID="1" presetClass="entr" presetSubtype="0" fill="hold" nodeType="afterEffect">
                                  <p:stCondLst>
                                    <p:cond delay="0"/>
                                  </p:stCondLst>
                                  <p:childTnLst>
                                    <p:set>
                                      <p:cBhvr>
                                        <p:cTn id="10" dur="1" fill="hold">
                                          <p:stCondLst>
                                            <p:cond delay="0"/>
                                          </p:stCondLst>
                                        </p:cTn>
                                        <p:tgtEl>
                                          <p:spTgt spid="120866"/>
                                        </p:tgtEl>
                                        <p:attrNameLst>
                                          <p:attrName>style.visibility</p:attrName>
                                        </p:attrNameLst>
                                      </p:cBhvr>
                                      <p:to>
                                        <p:strVal val="visible"/>
                                      </p:to>
                                    </p:set>
                                  </p:childTnLst>
                                </p:cTn>
                              </p:par>
                            </p:childTnLst>
                          </p:cTn>
                        </p:par>
                        <p:par>
                          <p:cTn id="11" fill="hold" nodeType="afterGroup">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0"/>
                                          </p:stCondLst>
                                        </p:cTn>
                                        <p:tgtEl>
                                          <p:spTgt spid="120869"/>
                                        </p:tgtEl>
                                        <p:attrNameLst>
                                          <p:attrName>style.visibility</p:attrName>
                                        </p:attrNameLst>
                                      </p:cBhvr>
                                      <p:to>
                                        <p:strVal val="visible"/>
                                      </p:to>
                                    </p:set>
                                  </p:childTnLst>
                                </p:cTn>
                              </p:par>
                            </p:childTnLst>
                          </p:cTn>
                        </p:par>
                        <p:par>
                          <p:cTn id="22" fill="hold" nodeType="afterGroup">
                            <p:stCondLst>
                              <p:cond delay="2500"/>
                            </p:stCondLst>
                            <p:childTnLst>
                              <p:par>
                                <p:cTn id="23" presetID="22" presetClass="entr" presetSubtype="4" fill="hold"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9" grpId="0" animBg="1"/>
      <p:bldP spid="120860"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5CC17972-74C1-DA16-03AD-30C9E34CFCFE}"/>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08899" name="AutoShape 3">
            <a:extLst>
              <a:ext uri="{FF2B5EF4-FFF2-40B4-BE49-F238E27FC236}">
                <a16:creationId xmlns:a16="http://schemas.microsoft.com/office/drawing/2014/main" id="{67AD05EE-49F3-1710-258A-C49BB5AB1E6D}"/>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8900" name="AutoShape 4">
            <a:extLst>
              <a:ext uri="{FF2B5EF4-FFF2-40B4-BE49-F238E27FC236}">
                <a16:creationId xmlns:a16="http://schemas.microsoft.com/office/drawing/2014/main" id="{BFCDF878-1C37-C745-C8A7-F500115F9E07}"/>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8901" name="Text Box 5">
            <a:extLst>
              <a:ext uri="{FF2B5EF4-FFF2-40B4-BE49-F238E27FC236}">
                <a16:creationId xmlns:a16="http://schemas.microsoft.com/office/drawing/2014/main" id="{4900ABE5-C37B-BE1E-EF7C-5866F6DA56F8}"/>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8902" name="Text Box 6">
            <a:extLst>
              <a:ext uri="{FF2B5EF4-FFF2-40B4-BE49-F238E27FC236}">
                <a16:creationId xmlns:a16="http://schemas.microsoft.com/office/drawing/2014/main" id="{4962609E-E131-F730-548E-949EB7689DBA}"/>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8903" name="Text Box 7">
            <a:extLst>
              <a:ext uri="{FF2B5EF4-FFF2-40B4-BE49-F238E27FC236}">
                <a16:creationId xmlns:a16="http://schemas.microsoft.com/office/drawing/2014/main" id="{B07DA296-9B71-A84F-5262-77019AB10830}"/>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8904" name="Text Box 8">
            <a:extLst>
              <a:ext uri="{FF2B5EF4-FFF2-40B4-BE49-F238E27FC236}">
                <a16:creationId xmlns:a16="http://schemas.microsoft.com/office/drawing/2014/main" id="{AD267F5C-25EC-CA44-E64E-A1314D25E4AE}"/>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8905" name="Text Box 9">
            <a:extLst>
              <a:ext uri="{FF2B5EF4-FFF2-40B4-BE49-F238E27FC236}">
                <a16:creationId xmlns:a16="http://schemas.microsoft.com/office/drawing/2014/main" id="{5964034F-F418-6A7E-59C6-73CF49BF6F62}"/>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8906" name="Freeform 10">
            <a:extLst>
              <a:ext uri="{FF2B5EF4-FFF2-40B4-BE49-F238E27FC236}">
                <a16:creationId xmlns:a16="http://schemas.microsoft.com/office/drawing/2014/main" id="{CA64CBCB-DBE8-DBE3-3812-8805262016D6}"/>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7" name="Freeform 11">
            <a:extLst>
              <a:ext uri="{FF2B5EF4-FFF2-40B4-BE49-F238E27FC236}">
                <a16:creationId xmlns:a16="http://schemas.microsoft.com/office/drawing/2014/main" id="{A0A262B2-22CC-7070-9249-CF9EDBC436E9}"/>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8" name="Freeform 12">
            <a:extLst>
              <a:ext uri="{FF2B5EF4-FFF2-40B4-BE49-F238E27FC236}">
                <a16:creationId xmlns:a16="http://schemas.microsoft.com/office/drawing/2014/main" id="{5F402EF5-877B-E8B1-BA2E-47590B405820}"/>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9" name="Freeform 13">
            <a:extLst>
              <a:ext uri="{FF2B5EF4-FFF2-40B4-BE49-F238E27FC236}">
                <a16:creationId xmlns:a16="http://schemas.microsoft.com/office/drawing/2014/main" id="{E276E785-CA5F-497D-3D57-96E5EA3FF407}"/>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0" name="AutoShape 14">
            <a:extLst>
              <a:ext uri="{FF2B5EF4-FFF2-40B4-BE49-F238E27FC236}">
                <a16:creationId xmlns:a16="http://schemas.microsoft.com/office/drawing/2014/main" id="{0D3B7FD3-A075-8858-9A8C-D405F1A11E2C}"/>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8911" name="Text Box 15">
            <a:extLst>
              <a:ext uri="{FF2B5EF4-FFF2-40B4-BE49-F238E27FC236}">
                <a16:creationId xmlns:a16="http://schemas.microsoft.com/office/drawing/2014/main" id="{514E20E3-2B3F-C57E-D82A-8AF92EA0D435}"/>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8912" name="Text Box 16">
            <a:extLst>
              <a:ext uri="{FF2B5EF4-FFF2-40B4-BE49-F238E27FC236}">
                <a16:creationId xmlns:a16="http://schemas.microsoft.com/office/drawing/2014/main" id="{4857BA19-EA51-85C2-2EB5-491197DAF7B2}"/>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8913" name="Text Box 17">
            <a:extLst>
              <a:ext uri="{FF2B5EF4-FFF2-40B4-BE49-F238E27FC236}">
                <a16:creationId xmlns:a16="http://schemas.microsoft.com/office/drawing/2014/main" id="{625EE855-1DDA-B4E4-35B0-7D61799AE7CB}"/>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8914" name="Text Box 18">
            <a:extLst>
              <a:ext uri="{FF2B5EF4-FFF2-40B4-BE49-F238E27FC236}">
                <a16:creationId xmlns:a16="http://schemas.microsoft.com/office/drawing/2014/main" id="{9633125F-B9D1-86D9-6FB3-F53FF1E3503D}"/>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8915" name="Text Box 19">
            <a:extLst>
              <a:ext uri="{FF2B5EF4-FFF2-40B4-BE49-F238E27FC236}">
                <a16:creationId xmlns:a16="http://schemas.microsoft.com/office/drawing/2014/main" id="{5082A518-B48B-9325-81FE-FEF04871747C}"/>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8916" name="Freeform 20">
            <a:extLst>
              <a:ext uri="{FF2B5EF4-FFF2-40B4-BE49-F238E27FC236}">
                <a16:creationId xmlns:a16="http://schemas.microsoft.com/office/drawing/2014/main" id="{F6B44D99-FC19-E570-36F4-C759F338AD87}"/>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7" name="Freeform 21">
            <a:extLst>
              <a:ext uri="{FF2B5EF4-FFF2-40B4-BE49-F238E27FC236}">
                <a16:creationId xmlns:a16="http://schemas.microsoft.com/office/drawing/2014/main" id="{A8B1DEF9-1242-7C5A-DAE6-75D2AC3C9B31}"/>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8" name="Freeform 22">
            <a:extLst>
              <a:ext uri="{FF2B5EF4-FFF2-40B4-BE49-F238E27FC236}">
                <a16:creationId xmlns:a16="http://schemas.microsoft.com/office/drawing/2014/main" id="{33F9E851-B996-A800-8578-3D3CCFDF4BF1}"/>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9" name="Freeform 23">
            <a:extLst>
              <a:ext uri="{FF2B5EF4-FFF2-40B4-BE49-F238E27FC236}">
                <a16:creationId xmlns:a16="http://schemas.microsoft.com/office/drawing/2014/main" id="{F92DC52C-A8FA-A3F9-A3B2-59011195C989}"/>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0" name="Text Box 24">
            <a:extLst>
              <a:ext uri="{FF2B5EF4-FFF2-40B4-BE49-F238E27FC236}">
                <a16:creationId xmlns:a16="http://schemas.microsoft.com/office/drawing/2014/main" id="{D155AB50-82BE-6B92-95A7-46D8FADAEAF1}"/>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08921" name="AutoShape 25">
            <a:extLst>
              <a:ext uri="{FF2B5EF4-FFF2-40B4-BE49-F238E27FC236}">
                <a16:creationId xmlns:a16="http://schemas.microsoft.com/office/drawing/2014/main" id="{853D7927-CF56-7414-B664-226BACF16C45}"/>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8922" name="Text Box 26">
            <a:extLst>
              <a:ext uri="{FF2B5EF4-FFF2-40B4-BE49-F238E27FC236}">
                <a16:creationId xmlns:a16="http://schemas.microsoft.com/office/drawing/2014/main" id="{99226A4D-B025-AD9D-66BA-26E4B42CFA62}"/>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08923" name="AutoShape 27">
            <a:extLst>
              <a:ext uri="{FF2B5EF4-FFF2-40B4-BE49-F238E27FC236}">
                <a16:creationId xmlns:a16="http://schemas.microsoft.com/office/drawing/2014/main" id="{05795322-34EC-45B5-6925-F5E0EE18385C}"/>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8924" name="Text Box 28">
            <a:extLst>
              <a:ext uri="{FF2B5EF4-FFF2-40B4-BE49-F238E27FC236}">
                <a16:creationId xmlns:a16="http://schemas.microsoft.com/office/drawing/2014/main" id="{D935F23F-96F3-5265-4EA1-EFC448F35B0E}"/>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08925" name="Text Box 29">
            <a:extLst>
              <a:ext uri="{FF2B5EF4-FFF2-40B4-BE49-F238E27FC236}">
                <a16:creationId xmlns:a16="http://schemas.microsoft.com/office/drawing/2014/main" id="{DEA34C90-42E0-A12B-B23E-5E6D82EB487F}"/>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08926" name="Text Box 30">
            <a:extLst>
              <a:ext uri="{FF2B5EF4-FFF2-40B4-BE49-F238E27FC236}">
                <a16:creationId xmlns:a16="http://schemas.microsoft.com/office/drawing/2014/main" id="{E80A6591-DF17-8315-1D32-B6F3BC38A7AC}"/>
              </a:ext>
            </a:extLst>
          </p:cNvPr>
          <p:cNvSpPr txBox="1">
            <a:spLocks noChangeArrowheads="1"/>
          </p:cNvSpPr>
          <p:nvPr/>
        </p:nvSpPr>
        <p:spPr bwMode="auto">
          <a:xfrm>
            <a:off x="2214563" y="5276850"/>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物理层接收到比特流，上交给数据链路层</a:t>
            </a:r>
          </a:p>
        </p:txBody>
      </p:sp>
      <p:sp>
        <p:nvSpPr>
          <p:cNvPr id="121887" name="AutoShape 31">
            <a:extLst>
              <a:ext uri="{FF2B5EF4-FFF2-40B4-BE49-F238E27FC236}">
                <a16:creationId xmlns:a16="http://schemas.microsoft.com/office/drawing/2014/main" id="{4F866052-5FAF-C707-C9B7-1ED8C3E5C7EC}"/>
              </a:ext>
            </a:extLst>
          </p:cNvPr>
          <p:cNvSpPr>
            <a:spLocks noChangeArrowheads="1"/>
          </p:cNvSpPr>
          <p:nvPr/>
        </p:nvSpPr>
        <p:spPr bwMode="auto">
          <a:xfrm rot="10800000" flipV="1">
            <a:off x="8305800" y="5078413"/>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98C1180E-B2F2-593F-572C-3A3D9FCFB11C}"/>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10947" name="AutoShape 3">
            <a:extLst>
              <a:ext uri="{FF2B5EF4-FFF2-40B4-BE49-F238E27FC236}">
                <a16:creationId xmlns:a16="http://schemas.microsoft.com/office/drawing/2014/main" id="{4658728E-3C17-E644-FB02-A163680E8E92}"/>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0948" name="AutoShape 4">
            <a:extLst>
              <a:ext uri="{FF2B5EF4-FFF2-40B4-BE49-F238E27FC236}">
                <a16:creationId xmlns:a16="http://schemas.microsoft.com/office/drawing/2014/main" id="{B5A0B6F9-C1D9-BDDB-937D-268CC281155D}"/>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0949" name="Text Box 5">
            <a:extLst>
              <a:ext uri="{FF2B5EF4-FFF2-40B4-BE49-F238E27FC236}">
                <a16:creationId xmlns:a16="http://schemas.microsoft.com/office/drawing/2014/main" id="{05C3CD7D-869E-E1A6-ED62-606AA155FEA1}"/>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0950" name="Text Box 6">
            <a:extLst>
              <a:ext uri="{FF2B5EF4-FFF2-40B4-BE49-F238E27FC236}">
                <a16:creationId xmlns:a16="http://schemas.microsoft.com/office/drawing/2014/main" id="{8C0CE80D-DB9F-E5BA-4B1F-EF5D99E1076A}"/>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0951" name="Text Box 7">
            <a:extLst>
              <a:ext uri="{FF2B5EF4-FFF2-40B4-BE49-F238E27FC236}">
                <a16:creationId xmlns:a16="http://schemas.microsoft.com/office/drawing/2014/main" id="{B41C0620-C5D7-D8D9-44AA-E3FEAEFD3458}"/>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0952" name="Text Box 8">
            <a:extLst>
              <a:ext uri="{FF2B5EF4-FFF2-40B4-BE49-F238E27FC236}">
                <a16:creationId xmlns:a16="http://schemas.microsoft.com/office/drawing/2014/main" id="{DC1E3426-67BD-7C93-11BB-BF5F46F11657}"/>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0953" name="Text Box 9">
            <a:extLst>
              <a:ext uri="{FF2B5EF4-FFF2-40B4-BE49-F238E27FC236}">
                <a16:creationId xmlns:a16="http://schemas.microsoft.com/office/drawing/2014/main" id="{D83056AB-4CCE-DC67-2A5C-69BE08085241}"/>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0954" name="Freeform 10">
            <a:extLst>
              <a:ext uri="{FF2B5EF4-FFF2-40B4-BE49-F238E27FC236}">
                <a16:creationId xmlns:a16="http://schemas.microsoft.com/office/drawing/2014/main" id="{53626438-96C0-D44B-F005-DEEA139389B7}"/>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5" name="Freeform 11">
            <a:extLst>
              <a:ext uri="{FF2B5EF4-FFF2-40B4-BE49-F238E27FC236}">
                <a16:creationId xmlns:a16="http://schemas.microsoft.com/office/drawing/2014/main" id="{74B5D830-0D36-27C3-DC1A-9396783695C1}"/>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6" name="Freeform 12">
            <a:extLst>
              <a:ext uri="{FF2B5EF4-FFF2-40B4-BE49-F238E27FC236}">
                <a16:creationId xmlns:a16="http://schemas.microsoft.com/office/drawing/2014/main" id="{D39656A1-8C91-10D0-FB26-E3EB5B5EE337}"/>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7" name="Freeform 13">
            <a:extLst>
              <a:ext uri="{FF2B5EF4-FFF2-40B4-BE49-F238E27FC236}">
                <a16:creationId xmlns:a16="http://schemas.microsoft.com/office/drawing/2014/main" id="{DBB4AB6E-A022-9B8C-835C-6937D7E4A735}"/>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8" name="AutoShape 14">
            <a:extLst>
              <a:ext uri="{FF2B5EF4-FFF2-40B4-BE49-F238E27FC236}">
                <a16:creationId xmlns:a16="http://schemas.microsoft.com/office/drawing/2014/main" id="{170CB1F6-A0F0-27B8-88D6-1200D9196EB0}"/>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0959" name="Text Box 15">
            <a:extLst>
              <a:ext uri="{FF2B5EF4-FFF2-40B4-BE49-F238E27FC236}">
                <a16:creationId xmlns:a16="http://schemas.microsoft.com/office/drawing/2014/main" id="{DB329E9E-892D-21A1-1B51-4366DBFE6807}"/>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0960" name="Text Box 16">
            <a:extLst>
              <a:ext uri="{FF2B5EF4-FFF2-40B4-BE49-F238E27FC236}">
                <a16:creationId xmlns:a16="http://schemas.microsoft.com/office/drawing/2014/main" id="{D1E3EE19-A5CB-BA3C-DAA3-559EEEF15A5F}"/>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0961" name="Text Box 17">
            <a:extLst>
              <a:ext uri="{FF2B5EF4-FFF2-40B4-BE49-F238E27FC236}">
                <a16:creationId xmlns:a16="http://schemas.microsoft.com/office/drawing/2014/main" id="{B43E1D67-6F16-54B4-B28A-F8B75BE4DE26}"/>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0962" name="Text Box 18">
            <a:extLst>
              <a:ext uri="{FF2B5EF4-FFF2-40B4-BE49-F238E27FC236}">
                <a16:creationId xmlns:a16="http://schemas.microsoft.com/office/drawing/2014/main" id="{588C9BDA-2DEE-F5E6-D133-8E2488C1F956}"/>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0963" name="Text Box 19">
            <a:extLst>
              <a:ext uri="{FF2B5EF4-FFF2-40B4-BE49-F238E27FC236}">
                <a16:creationId xmlns:a16="http://schemas.microsoft.com/office/drawing/2014/main" id="{F1A622A1-5827-6A6F-34DE-3B16A20951EC}"/>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0964" name="Freeform 20">
            <a:extLst>
              <a:ext uri="{FF2B5EF4-FFF2-40B4-BE49-F238E27FC236}">
                <a16:creationId xmlns:a16="http://schemas.microsoft.com/office/drawing/2014/main" id="{460A3655-F73F-709F-8145-A4F81FCF4C35}"/>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5" name="Freeform 21">
            <a:extLst>
              <a:ext uri="{FF2B5EF4-FFF2-40B4-BE49-F238E27FC236}">
                <a16:creationId xmlns:a16="http://schemas.microsoft.com/office/drawing/2014/main" id="{3C6F2316-A2AC-F4DC-E7BB-39806D5D8947}"/>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6" name="Freeform 22">
            <a:extLst>
              <a:ext uri="{FF2B5EF4-FFF2-40B4-BE49-F238E27FC236}">
                <a16:creationId xmlns:a16="http://schemas.microsoft.com/office/drawing/2014/main" id="{EC8CBB43-A25E-9FF1-7FC3-7F7AD5857771}"/>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7" name="Freeform 23">
            <a:extLst>
              <a:ext uri="{FF2B5EF4-FFF2-40B4-BE49-F238E27FC236}">
                <a16:creationId xmlns:a16="http://schemas.microsoft.com/office/drawing/2014/main" id="{64B5A653-7AE1-4A54-77C8-41FAEC522341}"/>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8" name="Text Box 24">
            <a:extLst>
              <a:ext uri="{FF2B5EF4-FFF2-40B4-BE49-F238E27FC236}">
                <a16:creationId xmlns:a16="http://schemas.microsoft.com/office/drawing/2014/main" id="{BE93BDD4-6F7C-FA4F-D99B-939D44E4E82C}"/>
              </a:ext>
            </a:extLst>
          </p:cNvPr>
          <p:cNvSpPr txBox="1">
            <a:spLocks noChangeArrowheads="1"/>
          </p:cNvSpPr>
          <p:nvPr/>
        </p:nvSpPr>
        <p:spPr bwMode="auto">
          <a:xfrm>
            <a:off x="395288" y="1989138"/>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10969" name="AutoShape 25">
            <a:extLst>
              <a:ext uri="{FF2B5EF4-FFF2-40B4-BE49-F238E27FC236}">
                <a16:creationId xmlns:a16="http://schemas.microsoft.com/office/drawing/2014/main" id="{6C097C4F-48B5-A90D-663E-D9FD7668B20F}"/>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0970" name="Text Box 26">
            <a:extLst>
              <a:ext uri="{FF2B5EF4-FFF2-40B4-BE49-F238E27FC236}">
                <a16:creationId xmlns:a16="http://schemas.microsoft.com/office/drawing/2014/main" id="{AE804FF0-EEC8-4812-545C-53AEE7E3CBD3}"/>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10971" name="AutoShape 27">
            <a:extLst>
              <a:ext uri="{FF2B5EF4-FFF2-40B4-BE49-F238E27FC236}">
                <a16:creationId xmlns:a16="http://schemas.microsoft.com/office/drawing/2014/main" id="{31D633B1-53B8-0C17-81AF-B7762157BCCB}"/>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0972" name="Text Box 28">
            <a:extLst>
              <a:ext uri="{FF2B5EF4-FFF2-40B4-BE49-F238E27FC236}">
                <a16:creationId xmlns:a16="http://schemas.microsoft.com/office/drawing/2014/main" id="{56EFDE10-DDA2-BA90-78E8-6EC27355C318}"/>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10973" name="Text Box 29">
            <a:extLst>
              <a:ext uri="{FF2B5EF4-FFF2-40B4-BE49-F238E27FC236}">
                <a16:creationId xmlns:a16="http://schemas.microsoft.com/office/drawing/2014/main" id="{0A2A3ADC-E8A2-C043-CC29-F286DC3DA93C}"/>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10974" name="Text Box 30">
            <a:extLst>
              <a:ext uri="{FF2B5EF4-FFF2-40B4-BE49-F238E27FC236}">
                <a16:creationId xmlns:a16="http://schemas.microsoft.com/office/drawing/2014/main" id="{66FE85B7-059D-DF09-3238-986B4B59E5FC}"/>
              </a:ext>
            </a:extLst>
          </p:cNvPr>
          <p:cNvSpPr txBox="1">
            <a:spLocks noChangeArrowheads="1"/>
          </p:cNvSpPr>
          <p:nvPr/>
        </p:nvSpPr>
        <p:spPr bwMode="auto">
          <a:xfrm>
            <a:off x="3355975" y="4581525"/>
            <a:ext cx="4451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数据链路层剥去帧首部和帧尾部</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取出数据部分，上交给网络层</a:t>
            </a:r>
          </a:p>
        </p:txBody>
      </p:sp>
      <p:sp>
        <p:nvSpPr>
          <p:cNvPr id="122911" name="AutoShape 31">
            <a:extLst>
              <a:ext uri="{FF2B5EF4-FFF2-40B4-BE49-F238E27FC236}">
                <a16:creationId xmlns:a16="http://schemas.microsoft.com/office/drawing/2014/main" id="{EFC84D98-3EBB-21E9-6C8C-927750D2CD3F}"/>
              </a:ext>
            </a:extLst>
          </p:cNvPr>
          <p:cNvSpPr>
            <a:spLocks noChangeArrowheads="1"/>
          </p:cNvSpPr>
          <p:nvPr/>
        </p:nvSpPr>
        <p:spPr bwMode="auto">
          <a:xfrm rot="10800000" flipV="1">
            <a:off x="8305800" y="4437063"/>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6E3EEC20-502E-E759-A8AF-B70B22D64BA5}"/>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12995" name="AutoShape 3">
            <a:extLst>
              <a:ext uri="{FF2B5EF4-FFF2-40B4-BE49-F238E27FC236}">
                <a16:creationId xmlns:a16="http://schemas.microsoft.com/office/drawing/2014/main" id="{2E6F9313-11C7-00A3-D996-926E39AE3B66}"/>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2996" name="AutoShape 4">
            <a:extLst>
              <a:ext uri="{FF2B5EF4-FFF2-40B4-BE49-F238E27FC236}">
                <a16:creationId xmlns:a16="http://schemas.microsoft.com/office/drawing/2014/main" id="{FB16B773-BC9A-B62A-A98F-2B2445A2506E}"/>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2997" name="Text Box 5">
            <a:extLst>
              <a:ext uri="{FF2B5EF4-FFF2-40B4-BE49-F238E27FC236}">
                <a16:creationId xmlns:a16="http://schemas.microsoft.com/office/drawing/2014/main" id="{3B563999-D6CB-22A8-E0D9-95353BA9059A}"/>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2998" name="Text Box 6">
            <a:extLst>
              <a:ext uri="{FF2B5EF4-FFF2-40B4-BE49-F238E27FC236}">
                <a16:creationId xmlns:a16="http://schemas.microsoft.com/office/drawing/2014/main" id="{E53CDA22-335F-F2D7-4C0A-FB86578B6B3C}"/>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2999" name="Text Box 7">
            <a:extLst>
              <a:ext uri="{FF2B5EF4-FFF2-40B4-BE49-F238E27FC236}">
                <a16:creationId xmlns:a16="http://schemas.microsoft.com/office/drawing/2014/main" id="{EC9B5A15-5178-049F-31B9-C0827B0D267F}"/>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3000" name="Text Box 8">
            <a:extLst>
              <a:ext uri="{FF2B5EF4-FFF2-40B4-BE49-F238E27FC236}">
                <a16:creationId xmlns:a16="http://schemas.microsoft.com/office/drawing/2014/main" id="{38E26CFB-5960-7E51-EAE3-A764B420DC7C}"/>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3001" name="Text Box 9">
            <a:extLst>
              <a:ext uri="{FF2B5EF4-FFF2-40B4-BE49-F238E27FC236}">
                <a16:creationId xmlns:a16="http://schemas.microsoft.com/office/drawing/2014/main" id="{ABE36C9F-6ABC-5DED-8D30-285E84479777}"/>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3002" name="Freeform 10">
            <a:extLst>
              <a:ext uri="{FF2B5EF4-FFF2-40B4-BE49-F238E27FC236}">
                <a16:creationId xmlns:a16="http://schemas.microsoft.com/office/drawing/2014/main" id="{A8F08835-4303-C7F4-2309-946D93279EDF}"/>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3" name="Freeform 11">
            <a:extLst>
              <a:ext uri="{FF2B5EF4-FFF2-40B4-BE49-F238E27FC236}">
                <a16:creationId xmlns:a16="http://schemas.microsoft.com/office/drawing/2014/main" id="{70838784-7545-7BA1-D9E0-F13F13AB87FF}"/>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4" name="Freeform 12">
            <a:extLst>
              <a:ext uri="{FF2B5EF4-FFF2-40B4-BE49-F238E27FC236}">
                <a16:creationId xmlns:a16="http://schemas.microsoft.com/office/drawing/2014/main" id="{7EE07167-D039-A2C9-5635-D3894F18ED64}"/>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5" name="Freeform 13">
            <a:extLst>
              <a:ext uri="{FF2B5EF4-FFF2-40B4-BE49-F238E27FC236}">
                <a16:creationId xmlns:a16="http://schemas.microsoft.com/office/drawing/2014/main" id="{63A7A369-A902-C64D-0571-34BCA1EC42F2}"/>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06" name="AutoShape 14">
            <a:extLst>
              <a:ext uri="{FF2B5EF4-FFF2-40B4-BE49-F238E27FC236}">
                <a16:creationId xmlns:a16="http://schemas.microsoft.com/office/drawing/2014/main" id="{3987A0CB-4DA8-B42F-3B62-5A25A87C1F67}"/>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3007" name="Text Box 15">
            <a:extLst>
              <a:ext uri="{FF2B5EF4-FFF2-40B4-BE49-F238E27FC236}">
                <a16:creationId xmlns:a16="http://schemas.microsoft.com/office/drawing/2014/main" id="{512CE6AA-FA09-F313-48C0-6607E3CF862B}"/>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3008" name="Text Box 16">
            <a:extLst>
              <a:ext uri="{FF2B5EF4-FFF2-40B4-BE49-F238E27FC236}">
                <a16:creationId xmlns:a16="http://schemas.microsoft.com/office/drawing/2014/main" id="{78D129D3-F9B1-9A14-5689-313B7BEE4FC7}"/>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3009" name="Text Box 17">
            <a:extLst>
              <a:ext uri="{FF2B5EF4-FFF2-40B4-BE49-F238E27FC236}">
                <a16:creationId xmlns:a16="http://schemas.microsoft.com/office/drawing/2014/main" id="{8B264A7D-1476-D763-0D2E-9A2E1860378F}"/>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3010" name="Text Box 18">
            <a:extLst>
              <a:ext uri="{FF2B5EF4-FFF2-40B4-BE49-F238E27FC236}">
                <a16:creationId xmlns:a16="http://schemas.microsoft.com/office/drawing/2014/main" id="{924FA286-7C4E-7967-8649-54CDC078C679}"/>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3011" name="Text Box 19">
            <a:extLst>
              <a:ext uri="{FF2B5EF4-FFF2-40B4-BE49-F238E27FC236}">
                <a16:creationId xmlns:a16="http://schemas.microsoft.com/office/drawing/2014/main" id="{9FE90771-C954-BB29-4614-848D9455A12E}"/>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3012" name="Freeform 20">
            <a:extLst>
              <a:ext uri="{FF2B5EF4-FFF2-40B4-BE49-F238E27FC236}">
                <a16:creationId xmlns:a16="http://schemas.microsoft.com/office/drawing/2014/main" id="{D41C76D7-BAB2-4CC3-D5BD-6416557615D5}"/>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13" name="Freeform 21">
            <a:extLst>
              <a:ext uri="{FF2B5EF4-FFF2-40B4-BE49-F238E27FC236}">
                <a16:creationId xmlns:a16="http://schemas.microsoft.com/office/drawing/2014/main" id="{4E265895-A9E0-0A08-D7E9-D8447EB1BA57}"/>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14" name="Freeform 22">
            <a:extLst>
              <a:ext uri="{FF2B5EF4-FFF2-40B4-BE49-F238E27FC236}">
                <a16:creationId xmlns:a16="http://schemas.microsoft.com/office/drawing/2014/main" id="{AD05249B-D18D-B69E-8099-E88D3033ED4D}"/>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15" name="Freeform 23">
            <a:extLst>
              <a:ext uri="{FF2B5EF4-FFF2-40B4-BE49-F238E27FC236}">
                <a16:creationId xmlns:a16="http://schemas.microsoft.com/office/drawing/2014/main" id="{3021AC24-46D2-8E41-D1B1-3CA3068DBFCD}"/>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16" name="Text Box 24">
            <a:extLst>
              <a:ext uri="{FF2B5EF4-FFF2-40B4-BE49-F238E27FC236}">
                <a16:creationId xmlns:a16="http://schemas.microsoft.com/office/drawing/2014/main" id="{12554C03-67D1-BDFA-484F-709AF68CDBBB}"/>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13017" name="AutoShape 25">
            <a:extLst>
              <a:ext uri="{FF2B5EF4-FFF2-40B4-BE49-F238E27FC236}">
                <a16:creationId xmlns:a16="http://schemas.microsoft.com/office/drawing/2014/main" id="{5820390D-1903-2BE8-9378-B61B9B9F8FE2}"/>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3018" name="Text Box 26">
            <a:extLst>
              <a:ext uri="{FF2B5EF4-FFF2-40B4-BE49-F238E27FC236}">
                <a16:creationId xmlns:a16="http://schemas.microsoft.com/office/drawing/2014/main" id="{945CABC6-442C-8A30-022D-9E413F54B4A8}"/>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13019" name="AutoShape 27">
            <a:extLst>
              <a:ext uri="{FF2B5EF4-FFF2-40B4-BE49-F238E27FC236}">
                <a16:creationId xmlns:a16="http://schemas.microsoft.com/office/drawing/2014/main" id="{063BB75B-AAB1-6BBE-1FBB-6BBBF94F7092}"/>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3020" name="Text Box 28">
            <a:extLst>
              <a:ext uri="{FF2B5EF4-FFF2-40B4-BE49-F238E27FC236}">
                <a16:creationId xmlns:a16="http://schemas.microsoft.com/office/drawing/2014/main" id="{472E6F22-35E3-ECAC-0BD9-41F022AFCEFF}"/>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13021" name="Text Box 29">
            <a:extLst>
              <a:ext uri="{FF2B5EF4-FFF2-40B4-BE49-F238E27FC236}">
                <a16:creationId xmlns:a16="http://schemas.microsoft.com/office/drawing/2014/main" id="{244C4FB0-53B5-AD7F-585E-A74BAC488332}"/>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13022" name="Text Box 30">
            <a:extLst>
              <a:ext uri="{FF2B5EF4-FFF2-40B4-BE49-F238E27FC236}">
                <a16:creationId xmlns:a16="http://schemas.microsoft.com/office/drawing/2014/main" id="{88D239A0-8A2D-F003-96EC-BCAEA9211079}"/>
              </a:ext>
            </a:extLst>
          </p:cNvPr>
          <p:cNvSpPr txBox="1">
            <a:spLocks noChangeArrowheads="1"/>
          </p:cNvSpPr>
          <p:nvPr/>
        </p:nvSpPr>
        <p:spPr bwMode="auto">
          <a:xfrm>
            <a:off x="3441700" y="4005263"/>
            <a:ext cx="4451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网络层剥去首部，取出数据部分</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上交给运输层</a:t>
            </a:r>
          </a:p>
        </p:txBody>
      </p:sp>
      <p:sp>
        <p:nvSpPr>
          <p:cNvPr id="123935" name="AutoShape 31">
            <a:extLst>
              <a:ext uri="{FF2B5EF4-FFF2-40B4-BE49-F238E27FC236}">
                <a16:creationId xmlns:a16="http://schemas.microsoft.com/office/drawing/2014/main" id="{CEC0E40F-20FC-60FE-968E-256B99BC951F}"/>
              </a:ext>
            </a:extLst>
          </p:cNvPr>
          <p:cNvSpPr>
            <a:spLocks noChangeArrowheads="1"/>
          </p:cNvSpPr>
          <p:nvPr/>
        </p:nvSpPr>
        <p:spPr bwMode="auto">
          <a:xfrm rot="10800000" flipV="1">
            <a:off x="8305800" y="3824288"/>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9ABBBFC-796B-84A7-1320-7053183BE01D}"/>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15043" name="AutoShape 3">
            <a:extLst>
              <a:ext uri="{FF2B5EF4-FFF2-40B4-BE49-F238E27FC236}">
                <a16:creationId xmlns:a16="http://schemas.microsoft.com/office/drawing/2014/main" id="{E908FEE5-4C4A-4B52-238A-CDE33A603063}"/>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5044" name="AutoShape 4">
            <a:extLst>
              <a:ext uri="{FF2B5EF4-FFF2-40B4-BE49-F238E27FC236}">
                <a16:creationId xmlns:a16="http://schemas.microsoft.com/office/drawing/2014/main" id="{EFAF46DB-DA8F-8729-1E35-B8BF0A19DFFD}"/>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5045" name="Text Box 5">
            <a:extLst>
              <a:ext uri="{FF2B5EF4-FFF2-40B4-BE49-F238E27FC236}">
                <a16:creationId xmlns:a16="http://schemas.microsoft.com/office/drawing/2014/main" id="{5E680C3B-C37D-4129-F4BF-ECA102E28C23}"/>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5046" name="Text Box 6">
            <a:extLst>
              <a:ext uri="{FF2B5EF4-FFF2-40B4-BE49-F238E27FC236}">
                <a16:creationId xmlns:a16="http://schemas.microsoft.com/office/drawing/2014/main" id="{A81132F0-1D84-919F-CC36-F153E83A3AA2}"/>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5047" name="Text Box 7">
            <a:extLst>
              <a:ext uri="{FF2B5EF4-FFF2-40B4-BE49-F238E27FC236}">
                <a16:creationId xmlns:a16="http://schemas.microsoft.com/office/drawing/2014/main" id="{7DECA4E3-76DB-A3AD-6CC8-A61D5C557658}"/>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5048" name="Text Box 8">
            <a:extLst>
              <a:ext uri="{FF2B5EF4-FFF2-40B4-BE49-F238E27FC236}">
                <a16:creationId xmlns:a16="http://schemas.microsoft.com/office/drawing/2014/main" id="{38AC508F-EF14-E6F6-5292-BEF89EBEDA35}"/>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5049" name="Text Box 9">
            <a:extLst>
              <a:ext uri="{FF2B5EF4-FFF2-40B4-BE49-F238E27FC236}">
                <a16:creationId xmlns:a16="http://schemas.microsoft.com/office/drawing/2014/main" id="{276BF5F4-9E86-241A-995E-C3A5966A20FF}"/>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5050" name="Freeform 10">
            <a:extLst>
              <a:ext uri="{FF2B5EF4-FFF2-40B4-BE49-F238E27FC236}">
                <a16:creationId xmlns:a16="http://schemas.microsoft.com/office/drawing/2014/main" id="{2A7D3142-4FFF-C3EE-5DCA-85468612E0CA}"/>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1" name="Freeform 11">
            <a:extLst>
              <a:ext uri="{FF2B5EF4-FFF2-40B4-BE49-F238E27FC236}">
                <a16:creationId xmlns:a16="http://schemas.microsoft.com/office/drawing/2014/main" id="{E338281A-5BCE-4F99-A681-E12DF037C67E}"/>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2" name="Freeform 12">
            <a:extLst>
              <a:ext uri="{FF2B5EF4-FFF2-40B4-BE49-F238E27FC236}">
                <a16:creationId xmlns:a16="http://schemas.microsoft.com/office/drawing/2014/main" id="{6E517592-422B-6F1E-1573-A17BB8AC45E1}"/>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3" name="Freeform 13">
            <a:extLst>
              <a:ext uri="{FF2B5EF4-FFF2-40B4-BE49-F238E27FC236}">
                <a16:creationId xmlns:a16="http://schemas.microsoft.com/office/drawing/2014/main" id="{1B0BA105-8C0C-1B09-5DF7-5B9CAA27EBA2}"/>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54" name="AutoShape 14">
            <a:extLst>
              <a:ext uri="{FF2B5EF4-FFF2-40B4-BE49-F238E27FC236}">
                <a16:creationId xmlns:a16="http://schemas.microsoft.com/office/drawing/2014/main" id="{1DF8B80B-97C8-ECD9-D593-2521495A7E33}"/>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5055" name="Text Box 15">
            <a:extLst>
              <a:ext uri="{FF2B5EF4-FFF2-40B4-BE49-F238E27FC236}">
                <a16:creationId xmlns:a16="http://schemas.microsoft.com/office/drawing/2014/main" id="{C565C472-A7FA-3A53-D377-DD346D659BC6}"/>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5056" name="Text Box 16">
            <a:extLst>
              <a:ext uri="{FF2B5EF4-FFF2-40B4-BE49-F238E27FC236}">
                <a16:creationId xmlns:a16="http://schemas.microsoft.com/office/drawing/2014/main" id="{F8F4F589-A8E1-508F-2D9D-65938A427A67}"/>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5057" name="Text Box 17">
            <a:extLst>
              <a:ext uri="{FF2B5EF4-FFF2-40B4-BE49-F238E27FC236}">
                <a16:creationId xmlns:a16="http://schemas.microsoft.com/office/drawing/2014/main" id="{4BB4841C-C971-A62A-572F-C957D6A90F52}"/>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5058" name="Text Box 18">
            <a:extLst>
              <a:ext uri="{FF2B5EF4-FFF2-40B4-BE49-F238E27FC236}">
                <a16:creationId xmlns:a16="http://schemas.microsoft.com/office/drawing/2014/main" id="{AA9D4EA9-F668-7A97-A9F7-D356A4BF72A4}"/>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5059" name="Text Box 19">
            <a:extLst>
              <a:ext uri="{FF2B5EF4-FFF2-40B4-BE49-F238E27FC236}">
                <a16:creationId xmlns:a16="http://schemas.microsoft.com/office/drawing/2014/main" id="{402DA2EF-4469-FDD2-F20D-5C5577E26D26}"/>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5060" name="Freeform 20">
            <a:extLst>
              <a:ext uri="{FF2B5EF4-FFF2-40B4-BE49-F238E27FC236}">
                <a16:creationId xmlns:a16="http://schemas.microsoft.com/office/drawing/2014/main" id="{54372CF1-224A-CE56-3A70-39E7EFFBE472}"/>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61" name="Freeform 21">
            <a:extLst>
              <a:ext uri="{FF2B5EF4-FFF2-40B4-BE49-F238E27FC236}">
                <a16:creationId xmlns:a16="http://schemas.microsoft.com/office/drawing/2014/main" id="{EB7C86FB-B333-1522-064B-EFE2C96B289D}"/>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62" name="Freeform 22">
            <a:extLst>
              <a:ext uri="{FF2B5EF4-FFF2-40B4-BE49-F238E27FC236}">
                <a16:creationId xmlns:a16="http://schemas.microsoft.com/office/drawing/2014/main" id="{268D4507-48F1-BA64-82E0-01473A6D3B9B}"/>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63" name="Freeform 23">
            <a:extLst>
              <a:ext uri="{FF2B5EF4-FFF2-40B4-BE49-F238E27FC236}">
                <a16:creationId xmlns:a16="http://schemas.microsoft.com/office/drawing/2014/main" id="{28F52C03-F371-9A32-A3B2-07008F30241C}"/>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64" name="Text Box 24">
            <a:extLst>
              <a:ext uri="{FF2B5EF4-FFF2-40B4-BE49-F238E27FC236}">
                <a16:creationId xmlns:a16="http://schemas.microsoft.com/office/drawing/2014/main" id="{1BFC6D8C-EB7B-7EF0-B4EB-EF7A46A4079E}"/>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15065" name="AutoShape 25">
            <a:extLst>
              <a:ext uri="{FF2B5EF4-FFF2-40B4-BE49-F238E27FC236}">
                <a16:creationId xmlns:a16="http://schemas.microsoft.com/office/drawing/2014/main" id="{C79D2EE7-FBD0-2B14-8AE2-76746396032B}"/>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5066" name="Text Box 26">
            <a:extLst>
              <a:ext uri="{FF2B5EF4-FFF2-40B4-BE49-F238E27FC236}">
                <a16:creationId xmlns:a16="http://schemas.microsoft.com/office/drawing/2014/main" id="{AB0DA584-0EEC-93B9-4FC7-6EFAE1AEB5C7}"/>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15067" name="AutoShape 27">
            <a:extLst>
              <a:ext uri="{FF2B5EF4-FFF2-40B4-BE49-F238E27FC236}">
                <a16:creationId xmlns:a16="http://schemas.microsoft.com/office/drawing/2014/main" id="{A47AD455-FA05-6E78-8198-A95F22A0D689}"/>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5068" name="Text Box 28">
            <a:extLst>
              <a:ext uri="{FF2B5EF4-FFF2-40B4-BE49-F238E27FC236}">
                <a16:creationId xmlns:a16="http://schemas.microsoft.com/office/drawing/2014/main" id="{775DE104-DA38-3FCC-0AAD-790CDA8F8889}"/>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15069" name="Text Box 29">
            <a:extLst>
              <a:ext uri="{FF2B5EF4-FFF2-40B4-BE49-F238E27FC236}">
                <a16:creationId xmlns:a16="http://schemas.microsoft.com/office/drawing/2014/main" id="{8AF89E65-BD33-5B27-FFFF-48EFBEA5F4BE}"/>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15070" name="Text Box 30">
            <a:extLst>
              <a:ext uri="{FF2B5EF4-FFF2-40B4-BE49-F238E27FC236}">
                <a16:creationId xmlns:a16="http://schemas.microsoft.com/office/drawing/2014/main" id="{F7BA7701-11E0-4EB8-4D6F-96AC982F0C40}"/>
              </a:ext>
            </a:extLst>
          </p:cNvPr>
          <p:cNvSpPr txBox="1">
            <a:spLocks noChangeArrowheads="1"/>
          </p:cNvSpPr>
          <p:nvPr/>
        </p:nvSpPr>
        <p:spPr bwMode="auto">
          <a:xfrm>
            <a:off x="3441700" y="3357563"/>
            <a:ext cx="4451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运输层剥去首部，取出数据部分</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上交给应用层</a:t>
            </a:r>
          </a:p>
        </p:txBody>
      </p:sp>
      <p:sp>
        <p:nvSpPr>
          <p:cNvPr id="124959" name="AutoShape 31">
            <a:extLst>
              <a:ext uri="{FF2B5EF4-FFF2-40B4-BE49-F238E27FC236}">
                <a16:creationId xmlns:a16="http://schemas.microsoft.com/office/drawing/2014/main" id="{66B34074-C4AC-81C8-D2E7-6B2805FB205A}"/>
              </a:ext>
            </a:extLst>
          </p:cNvPr>
          <p:cNvSpPr>
            <a:spLocks noChangeArrowheads="1"/>
          </p:cNvSpPr>
          <p:nvPr/>
        </p:nvSpPr>
        <p:spPr bwMode="auto">
          <a:xfrm rot="10800000" flipV="1">
            <a:off x="8305800" y="3248025"/>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1FB6A67D-9E76-2452-FC66-E9497129E6E3}"/>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17091" name="AutoShape 3">
            <a:extLst>
              <a:ext uri="{FF2B5EF4-FFF2-40B4-BE49-F238E27FC236}">
                <a16:creationId xmlns:a16="http://schemas.microsoft.com/office/drawing/2014/main" id="{34F89CB0-1DC8-DBE9-F935-A78B3560F795}"/>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7092" name="AutoShape 4">
            <a:extLst>
              <a:ext uri="{FF2B5EF4-FFF2-40B4-BE49-F238E27FC236}">
                <a16:creationId xmlns:a16="http://schemas.microsoft.com/office/drawing/2014/main" id="{0561CC78-1533-7840-02CC-3C4D6C3241DE}"/>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7093" name="Text Box 5">
            <a:extLst>
              <a:ext uri="{FF2B5EF4-FFF2-40B4-BE49-F238E27FC236}">
                <a16:creationId xmlns:a16="http://schemas.microsoft.com/office/drawing/2014/main" id="{B77BC7AD-D34F-615E-F187-CDF0748CC521}"/>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7094" name="Text Box 6">
            <a:extLst>
              <a:ext uri="{FF2B5EF4-FFF2-40B4-BE49-F238E27FC236}">
                <a16:creationId xmlns:a16="http://schemas.microsoft.com/office/drawing/2014/main" id="{83249385-2FDD-DD81-227F-A7160CD96CC9}"/>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7095" name="Text Box 7">
            <a:extLst>
              <a:ext uri="{FF2B5EF4-FFF2-40B4-BE49-F238E27FC236}">
                <a16:creationId xmlns:a16="http://schemas.microsoft.com/office/drawing/2014/main" id="{373F5CAB-84D1-AAE5-3D90-FA89D317E073}"/>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7096" name="Text Box 8">
            <a:extLst>
              <a:ext uri="{FF2B5EF4-FFF2-40B4-BE49-F238E27FC236}">
                <a16:creationId xmlns:a16="http://schemas.microsoft.com/office/drawing/2014/main" id="{2DF45991-2281-4C7D-0FCB-080486F702E3}"/>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7097" name="Text Box 9">
            <a:extLst>
              <a:ext uri="{FF2B5EF4-FFF2-40B4-BE49-F238E27FC236}">
                <a16:creationId xmlns:a16="http://schemas.microsoft.com/office/drawing/2014/main" id="{5E7D369D-4045-1B41-F90E-7287005AE193}"/>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7098" name="Freeform 10">
            <a:extLst>
              <a:ext uri="{FF2B5EF4-FFF2-40B4-BE49-F238E27FC236}">
                <a16:creationId xmlns:a16="http://schemas.microsoft.com/office/drawing/2014/main" id="{A23A5B0F-2642-2E68-3CCA-13FCE1133780}"/>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9" name="Freeform 11">
            <a:extLst>
              <a:ext uri="{FF2B5EF4-FFF2-40B4-BE49-F238E27FC236}">
                <a16:creationId xmlns:a16="http://schemas.microsoft.com/office/drawing/2014/main" id="{9CFE901F-BBFE-4880-9902-3FB91B3CB899}"/>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0" name="Freeform 12">
            <a:extLst>
              <a:ext uri="{FF2B5EF4-FFF2-40B4-BE49-F238E27FC236}">
                <a16:creationId xmlns:a16="http://schemas.microsoft.com/office/drawing/2014/main" id="{0D13E534-67AA-A177-938C-E699972B26FA}"/>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1" name="Freeform 13">
            <a:extLst>
              <a:ext uri="{FF2B5EF4-FFF2-40B4-BE49-F238E27FC236}">
                <a16:creationId xmlns:a16="http://schemas.microsoft.com/office/drawing/2014/main" id="{5E129AB3-610D-96BE-2677-69CEF29B4079}"/>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2" name="AutoShape 14">
            <a:extLst>
              <a:ext uri="{FF2B5EF4-FFF2-40B4-BE49-F238E27FC236}">
                <a16:creationId xmlns:a16="http://schemas.microsoft.com/office/drawing/2014/main" id="{9A640C6D-242B-6950-2B6E-3AA79110244F}"/>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7103" name="Text Box 15">
            <a:extLst>
              <a:ext uri="{FF2B5EF4-FFF2-40B4-BE49-F238E27FC236}">
                <a16:creationId xmlns:a16="http://schemas.microsoft.com/office/drawing/2014/main" id="{542D5BDA-C80B-6F00-271B-267CE4D1F9EF}"/>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7104" name="Text Box 16">
            <a:extLst>
              <a:ext uri="{FF2B5EF4-FFF2-40B4-BE49-F238E27FC236}">
                <a16:creationId xmlns:a16="http://schemas.microsoft.com/office/drawing/2014/main" id="{0C6CD20B-94D2-022B-6444-2DCD78C2B516}"/>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7105" name="Text Box 17">
            <a:extLst>
              <a:ext uri="{FF2B5EF4-FFF2-40B4-BE49-F238E27FC236}">
                <a16:creationId xmlns:a16="http://schemas.microsoft.com/office/drawing/2014/main" id="{2D4D5B52-0C8B-F4E3-43F4-8EE45D97F217}"/>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7106" name="Text Box 18">
            <a:extLst>
              <a:ext uri="{FF2B5EF4-FFF2-40B4-BE49-F238E27FC236}">
                <a16:creationId xmlns:a16="http://schemas.microsoft.com/office/drawing/2014/main" id="{29B814C4-E887-C248-EB97-F0EFBCA9DD37}"/>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7107" name="Text Box 19">
            <a:extLst>
              <a:ext uri="{FF2B5EF4-FFF2-40B4-BE49-F238E27FC236}">
                <a16:creationId xmlns:a16="http://schemas.microsoft.com/office/drawing/2014/main" id="{941693F2-2F3F-D0B4-4DCC-0EA578CDCFDF}"/>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7108" name="Freeform 20">
            <a:extLst>
              <a:ext uri="{FF2B5EF4-FFF2-40B4-BE49-F238E27FC236}">
                <a16:creationId xmlns:a16="http://schemas.microsoft.com/office/drawing/2014/main" id="{689A8F42-F383-1A14-2A38-A1B7B24E49F7}"/>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9" name="Freeform 21">
            <a:extLst>
              <a:ext uri="{FF2B5EF4-FFF2-40B4-BE49-F238E27FC236}">
                <a16:creationId xmlns:a16="http://schemas.microsoft.com/office/drawing/2014/main" id="{041AED40-846A-279A-18A9-1F74F2159DDC}"/>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0" name="Freeform 22">
            <a:extLst>
              <a:ext uri="{FF2B5EF4-FFF2-40B4-BE49-F238E27FC236}">
                <a16:creationId xmlns:a16="http://schemas.microsoft.com/office/drawing/2014/main" id="{C96E91F2-20B2-B25F-844D-92B7D9A0A9E9}"/>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1" name="Freeform 23">
            <a:extLst>
              <a:ext uri="{FF2B5EF4-FFF2-40B4-BE49-F238E27FC236}">
                <a16:creationId xmlns:a16="http://schemas.microsoft.com/office/drawing/2014/main" id="{4E23E727-21B4-515B-9E27-42A34A06A3E1}"/>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12" name="Text Box 24">
            <a:extLst>
              <a:ext uri="{FF2B5EF4-FFF2-40B4-BE49-F238E27FC236}">
                <a16:creationId xmlns:a16="http://schemas.microsoft.com/office/drawing/2014/main" id="{1BA763AE-C2E9-B134-5647-769088EFA8DE}"/>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17113" name="AutoShape 25">
            <a:extLst>
              <a:ext uri="{FF2B5EF4-FFF2-40B4-BE49-F238E27FC236}">
                <a16:creationId xmlns:a16="http://schemas.microsoft.com/office/drawing/2014/main" id="{2D3DBAF1-E79A-B4C2-FCFB-E5D6688770AF}"/>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7114" name="Text Box 26">
            <a:extLst>
              <a:ext uri="{FF2B5EF4-FFF2-40B4-BE49-F238E27FC236}">
                <a16:creationId xmlns:a16="http://schemas.microsoft.com/office/drawing/2014/main" id="{48348329-9884-9B62-1724-5F2E446FD2C2}"/>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17115" name="AutoShape 27">
            <a:extLst>
              <a:ext uri="{FF2B5EF4-FFF2-40B4-BE49-F238E27FC236}">
                <a16:creationId xmlns:a16="http://schemas.microsoft.com/office/drawing/2014/main" id="{5C6C2485-1581-269F-0B82-8DF57C15392C}"/>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7116" name="Text Box 28">
            <a:extLst>
              <a:ext uri="{FF2B5EF4-FFF2-40B4-BE49-F238E27FC236}">
                <a16:creationId xmlns:a16="http://schemas.microsoft.com/office/drawing/2014/main" id="{C0AEA4B5-8223-5DD3-83B6-468DAD46AB94}"/>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17117" name="Text Box 29">
            <a:extLst>
              <a:ext uri="{FF2B5EF4-FFF2-40B4-BE49-F238E27FC236}">
                <a16:creationId xmlns:a16="http://schemas.microsoft.com/office/drawing/2014/main" id="{3AA7997A-EFF3-FA39-4D05-4F1951A45D7D}"/>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17118" name="Text Box 30">
            <a:extLst>
              <a:ext uri="{FF2B5EF4-FFF2-40B4-BE49-F238E27FC236}">
                <a16:creationId xmlns:a16="http://schemas.microsoft.com/office/drawing/2014/main" id="{EDD38531-6ECC-89D7-BF8C-9D26790D7351}"/>
              </a:ext>
            </a:extLst>
          </p:cNvPr>
          <p:cNvSpPr txBox="1">
            <a:spLocks noChangeArrowheads="1"/>
          </p:cNvSpPr>
          <p:nvPr/>
        </p:nvSpPr>
        <p:spPr bwMode="auto">
          <a:xfrm>
            <a:off x="2843213" y="2852738"/>
            <a:ext cx="5060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应用层剥去首部，取出应用程序数据</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上交给应用进程</a:t>
            </a:r>
          </a:p>
        </p:txBody>
      </p:sp>
      <p:sp>
        <p:nvSpPr>
          <p:cNvPr id="125983" name="AutoShape 31">
            <a:extLst>
              <a:ext uri="{FF2B5EF4-FFF2-40B4-BE49-F238E27FC236}">
                <a16:creationId xmlns:a16="http://schemas.microsoft.com/office/drawing/2014/main" id="{8FC5CF10-909E-52F1-C14A-48453878AD16}"/>
              </a:ext>
            </a:extLst>
          </p:cNvPr>
          <p:cNvSpPr>
            <a:spLocks noChangeArrowheads="1"/>
          </p:cNvSpPr>
          <p:nvPr/>
        </p:nvSpPr>
        <p:spPr bwMode="auto">
          <a:xfrm rot="10800000" flipV="1">
            <a:off x="8305800" y="2744788"/>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55565010-2A79-A7D5-C9DA-D9360AC26304}"/>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219139" name="AutoShape 3">
            <a:extLst>
              <a:ext uri="{FF2B5EF4-FFF2-40B4-BE49-F238E27FC236}">
                <a16:creationId xmlns:a16="http://schemas.microsoft.com/office/drawing/2014/main" id="{B33FA901-EAFB-90E4-2718-D55B5617ED1A}"/>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9140" name="AutoShape 4">
            <a:extLst>
              <a:ext uri="{FF2B5EF4-FFF2-40B4-BE49-F238E27FC236}">
                <a16:creationId xmlns:a16="http://schemas.microsoft.com/office/drawing/2014/main" id="{4CA3FB82-B92C-8D4F-D509-C768DC41FEF6}"/>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9141" name="Text Box 5">
            <a:extLst>
              <a:ext uri="{FF2B5EF4-FFF2-40B4-BE49-F238E27FC236}">
                <a16:creationId xmlns:a16="http://schemas.microsoft.com/office/drawing/2014/main" id="{FB4773B3-63CD-3EC7-F66B-95EA760EF8EE}"/>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9142" name="Text Box 6">
            <a:extLst>
              <a:ext uri="{FF2B5EF4-FFF2-40B4-BE49-F238E27FC236}">
                <a16:creationId xmlns:a16="http://schemas.microsoft.com/office/drawing/2014/main" id="{52E6BFA1-9BDB-E293-E16A-5D4B40DD3561}"/>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9143" name="Text Box 7">
            <a:extLst>
              <a:ext uri="{FF2B5EF4-FFF2-40B4-BE49-F238E27FC236}">
                <a16:creationId xmlns:a16="http://schemas.microsoft.com/office/drawing/2014/main" id="{1912DBF9-84E6-F8D4-419D-5EC2E188112C}"/>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9144" name="Text Box 8">
            <a:extLst>
              <a:ext uri="{FF2B5EF4-FFF2-40B4-BE49-F238E27FC236}">
                <a16:creationId xmlns:a16="http://schemas.microsoft.com/office/drawing/2014/main" id="{75280F7F-08F1-FEDB-37F8-F142197A3493}"/>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9145" name="Text Box 9">
            <a:extLst>
              <a:ext uri="{FF2B5EF4-FFF2-40B4-BE49-F238E27FC236}">
                <a16:creationId xmlns:a16="http://schemas.microsoft.com/office/drawing/2014/main" id="{ED01FA43-451F-1F14-1DD6-AA914D5B2240}"/>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9146" name="Freeform 10">
            <a:extLst>
              <a:ext uri="{FF2B5EF4-FFF2-40B4-BE49-F238E27FC236}">
                <a16:creationId xmlns:a16="http://schemas.microsoft.com/office/drawing/2014/main" id="{233502DD-A562-B93D-8784-D6F5248813A5}"/>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7" name="Freeform 11">
            <a:extLst>
              <a:ext uri="{FF2B5EF4-FFF2-40B4-BE49-F238E27FC236}">
                <a16:creationId xmlns:a16="http://schemas.microsoft.com/office/drawing/2014/main" id="{BEAD0919-7301-08F7-EBD7-0BA4F2BAFA7F}"/>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8" name="Freeform 12">
            <a:extLst>
              <a:ext uri="{FF2B5EF4-FFF2-40B4-BE49-F238E27FC236}">
                <a16:creationId xmlns:a16="http://schemas.microsoft.com/office/drawing/2014/main" id="{74D4E609-831C-6777-862A-E993BEBDE6AC}"/>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9" name="Freeform 13">
            <a:extLst>
              <a:ext uri="{FF2B5EF4-FFF2-40B4-BE49-F238E27FC236}">
                <a16:creationId xmlns:a16="http://schemas.microsoft.com/office/drawing/2014/main" id="{EDA0BCF8-7762-92ED-8C39-EFA5F62B0B93}"/>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0" name="AutoShape 14">
            <a:extLst>
              <a:ext uri="{FF2B5EF4-FFF2-40B4-BE49-F238E27FC236}">
                <a16:creationId xmlns:a16="http://schemas.microsoft.com/office/drawing/2014/main" id="{F6A91F5C-92B3-01EC-477E-C8B7D20500E8}"/>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9151" name="Text Box 15">
            <a:extLst>
              <a:ext uri="{FF2B5EF4-FFF2-40B4-BE49-F238E27FC236}">
                <a16:creationId xmlns:a16="http://schemas.microsoft.com/office/drawing/2014/main" id="{4ED402FE-10C5-BE2F-E611-F7BC6FB21843}"/>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19152" name="Text Box 16">
            <a:extLst>
              <a:ext uri="{FF2B5EF4-FFF2-40B4-BE49-F238E27FC236}">
                <a16:creationId xmlns:a16="http://schemas.microsoft.com/office/drawing/2014/main" id="{ADB642F5-ECD9-3FAA-35C0-00BF9CF4E70B}"/>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19153" name="Text Box 17">
            <a:extLst>
              <a:ext uri="{FF2B5EF4-FFF2-40B4-BE49-F238E27FC236}">
                <a16:creationId xmlns:a16="http://schemas.microsoft.com/office/drawing/2014/main" id="{2F7BD7FD-A4EC-551B-9967-C9C71C035555}"/>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19154" name="Text Box 18">
            <a:extLst>
              <a:ext uri="{FF2B5EF4-FFF2-40B4-BE49-F238E27FC236}">
                <a16:creationId xmlns:a16="http://schemas.microsoft.com/office/drawing/2014/main" id="{651674E4-21B5-6842-0C9D-AF21F14BA365}"/>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19155" name="Text Box 19">
            <a:extLst>
              <a:ext uri="{FF2B5EF4-FFF2-40B4-BE49-F238E27FC236}">
                <a16:creationId xmlns:a16="http://schemas.microsoft.com/office/drawing/2014/main" id="{58E1732F-08E6-EF75-A1AC-3FE1C2E2CFC4}"/>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19156" name="Freeform 20">
            <a:extLst>
              <a:ext uri="{FF2B5EF4-FFF2-40B4-BE49-F238E27FC236}">
                <a16:creationId xmlns:a16="http://schemas.microsoft.com/office/drawing/2014/main" id="{AFBB04A1-1103-5CBF-07C5-27BA7D4C1595}"/>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7" name="Freeform 21">
            <a:extLst>
              <a:ext uri="{FF2B5EF4-FFF2-40B4-BE49-F238E27FC236}">
                <a16:creationId xmlns:a16="http://schemas.microsoft.com/office/drawing/2014/main" id="{FE94F989-3884-3ECE-7C5C-B8161F7A3B45}"/>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8" name="Freeform 22">
            <a:extLst>
              <a:ext uri="{FF2B5EF4-FFF2-40B4-BE49-F238E27FC236}">
                <a16:creationId xmlns:a16="http://schemas.microsoft.com/office/drawing/2014/main" id="{6C473FE1-6588-C57A-7407-363D02B6FA0A}"/>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9" name="Freeform 23">
            <a:extLst>
              <a:ext uri="{FF2B5EF4-FFF2-40B4-BE49-F238E27FC236}">
                <a16:creationId xmlns:a16="http://schemas.microsoft.com/office/drawing/2014/main" id="{92152DEB-BE2E-5BEE-1F82-3DF15DCB2E2F}"/>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0" name="Text Box 24">
            <a:extLst>
              <a:ext uri="{FF2B5EF4-FFF2-40B4-BE49-F238E27FC236}">
                <a16:creationId xmlns:a16="http://schemas.microsoft.com/office/drawing/2014/main" id="{83FA6B6E-25CB-E356-7B6C-041C248F14E6}"/>
              </a:ext>
            </a:extLst>
          </p:cNvPr>
          <p:cNvSpPr txBox="1">
            <a:spLocks noChangeArrowheads="1"/>
          </p:cNvSpPr>
          <p:nvPr/>
        </p:nvSpPr>
        <p:spPr bwMode="auto">
          <a:xfrm>
            <a:off x="395288" y="1989138"/>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19161" name="AutoShape 25">
            <a:extLst>
              <a:ext uri="{FF2B5EF4-FFF2-40B4-BE49-F238E27FC236}">
                <a16:creationId xmlns:a16="http://schemas.microsoft.com/office/drawing/2014/main" id="{EFFA60FD-7B69-C929-2E49-0F1F81968F85}"/>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9162" name="Text Box 26">
            <a:extLst>
              <a:ext uri="{FF2B5EF4-FFF2-40B4-BE49-F238E27FC236}">
                <a16:creationId xmlns:a16="http://schemas.microsoft.com/office/drawing/2014/main" id="{774E78FF-3BD6-E80C-3B5F-B301986729AD}"/>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19163" name="AutoShape 27">
            <a:extLst>
              <a:ext uri="{FF2B5EF4-FFF2-40B4-BE49-F238E27FC236}">
                <a16:creationId xmlns:a16="http://schemas.microsoft.com/office/drawing/2014/main" id="{ED07497E-F665-FF58-5039-BCFC688C9C3D}"/>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19164" name="Text Box 28">
            <a:extLst>
              <a:ext uri="{FF2B5EF4-FFF2-40B4-BE49-F238E27FC236}">
                <a16:creationId xmlns:a16="http://schemas.microsoft.com/office/drawing/2014/main" id="{E5D71041-79E2-ABD1-E35F-FF628C1F1A7A}"/>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19165" name="Text Box 29">
            <a:extLst>
              <a:ext uri="{FF2B5EF4-FFF2-40B4-BE49-F238E27FC236}">
                <a16:creationId xmlns:a16="http://schemas.microsoft.com/office/drawing/2014/main" id="{270BE000-D60F-2F1E-BFA3-A6D9FB49499D}"/>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19166" name="AutoShape 30">
            <a:extLst>
              <a:ext uri="{FF2B5EF4-FFF2-40B4-BE49-F238E27FC236}">
                <a16:creationId xmlns:a16="http://schemas.microsoft.com/office/drawing/2014/main" id="{8D4D1314-622B-42BA-1B16-2718E7988E66}"/>
              </a:ext>
            </a:extLst>
          </p:cNvPr>
          <p:cNvSpPr>
            <a:spLocks noChangeArrowheads="1"/>
          </p:cNvSpPr>
          <p:nvPr/>
        </p:nvSpPr>
        <p:spPr bwMode="auto">
          <a:xfrm>
            <a:off x="4067175" y="1989138"/>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latin typeface="Tahoma" panose="020B0604030504040204" pitchFamily="34" charset="0"/>
            </a:endParaRPr>
          </a:p>
        </p:txBody>
      </p:sp>
      <p:sp>
        <p:nvSpPr>
          <p:cNvPr id="219167" name="Text Box 31">
            <a:extLst>
              <a:ext uri="{FF2B5EF4-FFF2-40B4-BE49-F238E27FC236}">
                <a16:creationId xmlns:a16="http://schemas.microsoft.com/office/drawing/2014/main" id="{CD26CBD8-4FEB-1C61-7F8E-37ECA7CA100B}"/>
              </a:ext>
            </a:extLst>
          </p:cNvPr>
          <p:cNvSpPr txBox="1">
            <a:spLocks noChangeArrowheads="1"/>
          </p:cNvSpPr>
          <p:nvPr/>
        </p:nvSpPr>
        <p:spPr bwMode="auto">
          <a:xfrm>
            <a:off x="4140200" y="2060575"/>
            <a:ext cx="2943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Tahoma" panose="020B0604030504040204" pitchFamily="34" charset="0"/>
                <a:ea typeface="黑体" panose="02010609060101010101" pitchFamily="49" charset="-122"/>
              </a:rPr>
              <a:t>我收到了</a:t>
            </a:r>
            <a:r>
              <a:rPr kumimoji="1" lang="zh-CN" altLang="en-US" sz="14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AP</a:t>
            </a:r>
            <a:r>
              <a:rPr kumimoji="1" lang="en-US" altLang="zh-CN" sz="2400" baseline="-25000">
                <a:solidFill>
                  <a:srgbClr val="333399"/>
                </a:solidFill>
                <a:latin typeface="Arial" panose="020B0604020202020204" pitchFamily="34" charset="0"/>
                <a:ea typeface="黑体" panose="02010609060101010101" pitchFamily="49" charset="-122"/>
              </a:rPr>
              <a:t>1</a:t>
            </a:r>
            <a:r>
              <a:rPr kumimoji="1" lang="en-US" altLang="zh-CN" sz="1600">
                <a:solidFill>
                  <a:srgbClr val="333399"/>
                </a:solidFill>
                <a:latin typeface="Arial" panose="020B0604020202020204" pitchFamily="34" charset="0"/>
                <a:ea typeface="黑体" panose="02010609060101010101" pitchFamily="49" charset="-122"/>
              </a:rPr>
              <a:t> </a:t>
            </a:r>
            <a:r>
              <a:rPr kumimoji="1" lang="zh-CN" altLang="en-US" sz="2400">
                <a:solidFill>
                  <a:srgbClr val="333399"/>
                </a:solidFill>
                <a:latin typeface="Tahoma" panose="020B0604030504040204" pitchFamily="34" charset="0"/>
                <a:ea typeface="黑体" panose="02010609060101010101" pitchFamily="49" charset="-122"/>
              </a:rPr>
              <a:t>发来的</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应用程序数据！</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D1EF5182-D172-67FB-5729-2FDF822A36F9}"/>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21187" name="AutoShape 3">
            <a:extLst>
              <a:ext uri="{FF2B5EF4-FFF2-40B4-BE49-F238E27FC236}">
                <a16:creationId xmlns:a16="http://schemas.microsoft.com/office/drawing/2014/main" id="{5F44CD3E-D479-6BD8-2F00-4260D44B8098}"/>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188" name="AutoShape 4">
            <a:extLst>
              <a:ext uri="{FF2B5EF4-FFF2-40B4-BE49-F238E27FC236}">
                <a16:creationId xmlns:a16="http://schemas.microsoft.com/office/drawing/2014/main" id="{471DE071-2238-6284-89DE-77F7505A4256}"/>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189" name="Text Box 5">
            <a:extLst>
              <a:ext uri="{FF2B5EF4-FFF2-40B4-BE49-F238E27FC236}">
                <a16:creationId xmlns:a16="http://schemas.microsoft.com/office/drawing/2014/main" id="{D4C3D274-CFAE-0E1D-A318-8F10836C281A}"/>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1190" name="Text Box 6">
            <a:extLst>
              <a:ext uri="{FF2B5EF4-FFF2-40B4-BE49-F238E27FC236}">
                <a16:creationId xmlns:a16="http://schemas.microsoft.com/office/drawing/2014/main" id="{E372AD06-5D4A-4CA8-78A8-755DE6E3A121}"/>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1191" name="Text Box 7">
            <a:extLst>
              <a:ext uri="{FF2B5EF4-FFF2-40B4-BE49-F238E27FC236}">
                <a16:creationId xmlns:a16="http://schemas.microsoft.com/office/drawing/2014/main" id="{6415F25F-0C0C-E91E-6B51-118F68073395}"/>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1192" name="Text Box 8">
            <a:extLst>
              <a:ext uri="{FF2B5EF4-FFF2-40B4-BE49-F238E27FC236}">
                <a16:creationId xmlns:a16="http://schemas.microsoft.com/office/drawing/2014/main" id="{D9A72035-E2FE-43DC-567C-411DE8B4123B}"/>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1193" name="Text Box 9">
            <a:extLst>
              <a:ext uri="{FF2B5EF4-FFF2-40B4-BE49-F238E27FC236}">
                <a16:creationId xmlns:a16="http://schemas.microsoft.com/office/drawing/2014/main" id="{FCFF05E9-30B3-13D0-5B4F-FCEB29442ED8}"/>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1194" name="Freeform 10">
            <a:extLst>
              <a:ext uri="{FF2B5EF4-FFF2-40B4-BE49-F238E27FC236}">
                <a16:creationId xmlns:a16="http://schemas.microsoft.com/office/drawing/2014/main" id="{AB59EEA3-78FC-DA47-64BC-F2195278CF7E}"/>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5" name="Freeform 11">
            <a:extLst>
              <a:ext uri="{FF2B5EF4-FFF2-40B4-BE49-F238E27FC236}">
                <a16:creationId xmlns:a16="http://schemas.microsoft.com/office/drawing/2014/main" id="{C0974BDD-C3D3-7C5E-969F-B70E539C76FC}"/>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6" name="Freeform 12">
            <a:extLst>
              <a:ext uri="{FF2B5EF4-FFF2-40B4-BE49-F238E27FC236}">
                <a16:creationId xmlns:a16="http://schemas.microsoft.com/office/drawing/2014/main" id="{4456C480-A78D-CB0A-491E-3931FAFD2F68}"/>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7" name="Freeform 13">
            <a:extLst>
              <a:ext uri="{FF2B5EF4-FFF2-40B4-BE49-F238E27FC236}">
                <a16:creationId xmlns:a16="http://schemas.microsoft.com/office/drawing/2014/main" id="{FCCF5291-454A-8914-EFAB-BAFEF22516B4}"/>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8" name="AutoShape 14">
            <a:extLst>
              <a:ext uri="{FF2B5EF4-FFF2-40B4-BE49-F238E27FC236}">
                <a16:creationId xmlns:a16="http://schemas.microsoft.com/office/drawing/2014/main" id="{ECE36B97-43B2-8901-2DC9-A6C91E81FEE1}"/>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199" name="Text Box 15">
            <a:extLst>
              <a:ext uri="{FF2B5EF4-FFF2-40B4-BE49-F238E27FC236}">
                <a16:creationId xmlns:a16="http://schemas.microsoft.com/office/drawing/2014/main" id="{CF5E303D-2E9D-2C19-2342-4DD2C2ED6283}"/>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1200" name="Text Box 16">
            <a:extLst>
              <a:ext uri="{FF2B5EF4-FFF2-40B4-BE49-F238E27FC236}">
                <a16:creationId xmlns:a16="http://schemas.microsoft.com/office/drawing/2014/main" id="{6FC26CAA-0565-D22B-C332-45D29899C9A0}"/>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1201" name="Text Box 17">
            <a:extLst>
              <a:ext uri="{FF2B5EF4-FFF2-40B4-BE49-F238E27FC236}">
                <a16:creationId xmlns:a16="http://schemas.microsoft.com/office/drawing/2014/main" id="{319A48B7-5DA0-4977-843E-CC24E41D8065}"/>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1202" name="Text Box 18">
            <a:extLst>
              <a:ext uri="{FF2B5EF4-FFF2-40B4-BE49-F238E27FC236}">
                <a16:creationId xmlns:a16="http://schemas.microsoft.com/office/drawing/2014/main" id="{6DA5DE88-B665-679F-CDFA-5E291E7FE977}"/>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1203" name="Text Box 19">
            <a:extLst>
              <a:ext uri="{FF2B5EF4-FFF2-40B4-BE49-F238E27FC236}">
                <a16:creationId xmlns:a16="http://schemas.microsoft.com/office/drawing/2014/main" id="{9388E62A-7020-B430-3E0F-2DB501C40791}"/>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1204" name="Freeform 20">
            <a:extLst>
              <a:ext uri="{FF2B5EF4-FFF2-40B4-BE49-F238E27FC236}">
                <a16:creationId xmlns:a16="http://schemas.microsoft.com/office/drawing/2014/main" id="{AA664238-2F16-AEE4-AE26-AF4C217C3E94}"/>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5" name="Freeform 21">
            <a:extLst>
              <a:ext uri="{FF2B5EF4-FFF2-40B4-BE49-F238E27FC236}">
                <a16:creationId xmlns:a16="http://schemas.microsoft.com/office/drawing/2014/main" id="{B774AC3F-8277-72C1-DDA6-2F661347DFFE}"/>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6" name="Freeform 22">
            <a:extLst>
              <a:ext uri="{FF2B5EF4-FFF2-40B4-BE49-F238E27FC236}">
                <a16:creationId xmlns:a16="http://schemas.microsoft.com/office/drawing/2014/main" id="{13C79D09-20A7-B34E-6FE0-24DF4F57E4FC}"/>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7" name="Freeform 23">
            <a:extLst>
              <a:ext uri="{FF2B5EF4-FFF2-40B4-BE49-F238E27FC236}">
                <a16:creationId xmlns:a16="http://schemas.microsoft.com/office/drawing/2014/main" id="{9DFC945F-90FC-5843-058B-7F025DBE1FE8}"/>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8" name="Text Box 24">
            <a:extLst>
              <a:ext uri="{FF2B5EF4-FFF2-40B4-BE49-F238E27FC236}">
                <a16:creationId xmlns:a16="http://schemas.microsoft.com/office/drawing/2014/main" id="{EB4792E9-9FAE-17FC-DF8E-FFA940B1BA3D}"/>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21209" name="AutoShape 25">
            <a:extLst>
              <a:ext uri="{FF2B5EF4-FFF2-40B4-BE49-F238E27FC236}">
                <a16:creationId xmlns:a16="http://schemas.microsoft.com/office/drawing/2014/main" id="{42F51BDA-ABE8-210B-7A40-1D1021047FFA}"/>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10" name="Text Box 26">
            <a:extLst>
              <a:ext uri="{FF2B5EF4-FFF2-40B4-BE49-F238E27FC236}">
                <a16:creationId xmlns:a16="http://schemas.microsoft.com/office/drawing/2014/main" id="{7ECE662D-AA95-11A7-C2FF-D4D9D323C5E5}"/>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21211" name="AutoShape 27">
            <a:extLst>
              <a:ext uri="{FF2B5EF4-FFF2-40B4-BE49-F238E27FC236}">
                <a16:creationId xmlns:a16="http://schemas.microsoft.com/office/drawing/2014/main" id="{552B832E-F55A-B8DA-D908-46C4D4917B31}"/>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12" name="Text Box 28">
            <a:extLst>
              <a:ext uri="{FF2B5EF4-FFF2-40B4-BE49-F238E27FC236}">
                <a16:creationId xmlns:a16="http://schemas.microsoft.com/office/drawing/2014/main" id="{47A5C16D-C6F8-9F75-66D1-30B22F1C05E3}"/>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21213" name="Text Box 29">
            <a:extLst>
              <a:ext uri="{FF2B5EF4-FFF2-40B4-BE49-F238E27FC236}">
                <a16:creationId xmlns:a16="http://schemas.microsoft.com/office/drawing/2014/main" id="{7F501C3E-0E0A-F655-1123-A65DEB4E3AEF}"/>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128030" name="Rectangle 30">
            <a:extLst>
              <a:ext uri="{FF2B5EF4-FFF2-40B4-BE49-F238E27FC236}">
                <a16:creationId xmlns:a16="http://schemas.microsoft.com/office/drawing/2014/main" id="{0236FACD-0D19-12C4-1220-E7875B994263}"/>
              </a:ext>
            </a:extLst>
          </p:cNvPr>
          <p:cNvSpPr>
            <a:spLocks noChangeArrowheads="1"/>
          </p:cNvSpPr>
          <p:nvPr/>
        </p:nvSpPr>
        <p:spPr bwMode="auto">
          <a:xfrm>
            <a:off x="4067175" y="2493963"/>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nvGrpSpPr>
          <p:cNvPr id="128031" name="Group 31">
            <a:extLst>
              <a:ext uri="{FF2B5EF4-FFF2-40B4-BE49-F238E27FC236}">
                <a16:creationId xmlns:a16="http://schemas.microsoft.com/office/drawing/2014/main" id="{3D6DB757-9393-9198-00BE-C0178E7D9782}"/>
              </a:ext>
            </a:extLst>
          </p:cNvPr>
          <p:cNvGrpSpPr>
            <a:grpSpLocks/>
          </p:cNvGrpSpPr>
          <p:nvPr/>
        </p:nvGrpSpPr>
        <p:grpSpPr bwMode="auto">
          <a:xfrm>
            <a:off x="2627313" y="2420938"/>
            <a:ext cx="1454150" cy="1008062"/>
            <a:chOff x="1655" y="1525"/>
            <a:chExt cx="916" cy="635"/>
          </a:xfrm>
        </p:grpSpPr>
        <p:sp>
          <p:nvSpPr>
            <p:cNvPr id="221262" name="Text Box 32">
              <a:extLst>
                <a:ext uri="{FF2B5EF4-FFF2-40B4-BE49-F238E27FC236}">
                  <a16:creationId xmlns:a16="http://schemas.microsoft.com/office/drawing/2014/main" id="{79472ED7-6874-F42A-4299-16AF61208200}"/>
                </a:ext>
              </a:extLst>
            </p:cNvPr>
            <p:cNvSpPr txBox="1">
              <a:spLocks noChangeArrowheads="1"/>
            </p:cNvSpPr>
            <p:nvPr/>
          </p:nvSpPr>
          <p:spPr bwMode="auto">
            <a:xfrm>
              <a:off x="1655" y="1525"/>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应用层首部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221263" name="Line 33">
              <a:extLst>
                <a:ext uri="{FF2B5EF4-FFF2-40B4-BE49-F238E27FC236}">
                  <a16:creationId xmlns:a16="http://schemas.microsoft.com/office/drawing/2014/main" id="{BB44DF1C-543E-2056-5243-C36E69757323}"/>
                </a:ext>
              </a:extLst>
            </p:cNvPr>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64" name="Rectangle 34">
              <a:extLst>
                <a:ext uri="{FF2B5EF4-FFF2-40B4-BE49-F238E27FC236}">
                  <a16:creationId xmlns:a16="http://schemas.microsoft.com/office/drawing/2014/main" id="{D5BFB88D-9F6E-D444-82D5-97D6A8163816}"/>
                </a:ext>
              </a:extLst>
            </p:cNvPr>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grpSp>
      <p:sp>
        <p:nvSpPr>
          <p:cNvPr id="128035" name="Rectangle 35">
            <a:extLst>
              <a:ext uri="{FF2B5EF4-FFF2-40B4-BE49-F238E27FC236}">
                <a16:creationId xmlns:a16="http://schemas.microsoft.com/office/drawing/2014/main" id="{E519BADA-7066-AA9D-A02C-C15117C30C8C}"/>
              </a:ext>
            </a:extLst>
          </p:cNvPr>
          <p:cNvSpPr>
            <a:spLocks noChangeArrowheads="1"/>
          </p:cNvSpPr>
          <p:nvPr/>
        </p:nvSpPr>
        <p:spPr bwMode="auto">
          <a:xfrm>
            <a:off x="1979613" y="5373688"/>
            <a:ext cx="518477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10100110100101  </a:t>
            </a:r>
            <a:r>
              <a:rPr lang="zh-CN" altLang="en-US" sz="2000">
                <a:solidFill>
                  <a:srgbClr val="333399"/>
                </a:solidFill>
                <a:latin typeface="Arial" panose="020B0604020202020204" pitchFamily="34" charset="0"/>
                <a:ea typeface="黑体" panose="02010609060101010101" pitchFamily="49" charset="-122"/>
              </a:rPr>
              <a:t>比  特  流  </a:t>
            </a:r>
            <a:r>
              <a:rPr lang="en-US" altLang="zh-CN" sz="2000">
                <a:solidFill>
                  <a:srgbClr val="333399"/>
                </a:solidFill>
                <a:latin typeface="Arial" panose="020B0604020202020204" pitchFamily="34" charset="0"/>
                <a:ea typeface="黑体" panose="02010609060101010101" pitchFamily="49" charset="-122"/>
              </a:rPr>
              <a:t>110101110101</a:t>
            </a:r>
          </a:p>
        </p:txBody>
      </p:sp>
      <p:sp>
        <p:nvSpPr>
          <p:cNvPr id="221217" name="Text Box 36">
            <a:extLst>
              <a:ext uri="{FF2B5EF4-FFF2-40B4-BE49-F238E27FC236}">
                <a16:creationId xmlns:a16="http://schemas.microsoft.com/office/drawing/2014/main" id="{C7648B71-1E51-B66E-A70F-FB1B622771A9}"/>
              </a:ext>
            </a:extLst>
          </p:cNvPr>
          <p:cNvSpPr txBox="1">
            <a:spLocks noChangeArrowheads="1"/>
          </p:cNvSpPr>
          <p:nvPr/>
        </p:nvSpPr>
        <p:spPr bwMode="auto">
          <a:xfrm>
            <a:off x="1763713" y="1849438"/>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注意观察加入或剥去首部（尾部）的层次</a:t>
            </a:r>
          </a:p>
        </p:txBody>
      </p:sp>
      <p:sp>
        <p:nvSpPr>
          <p:cNvPr id="128037" name="Rectangle 37">
            <a:extLst>
              <a:ext uri="{FF2B5EF4-FFF2-40B4-BE49-F238E27FC236}">
                <a16:creationId xmlns:a16="http://schemas.microsoft.com/office/drawing/2014/main" id="{088454BD-7FD1-774B-52AB-251C7B4DB5BE}"/>
              </a:ext>
            </a:extLst>
          </p:cNvPr>
          <p:cNvSpPr>
            <a:spLocks noChangeArrowheads="1"/>
          </p:cNvSpPr>
          <p:nvPr/>
        </p:nvSpPr>
        <p:spPr bwMode="auto">
          <a:xfrm>
            <a:off x="4067175" y="3070225"/>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nvGrpSpPr>
          <p:cNvPr id="128038" name="Group 38">
            <a:extLst>
              <a:ext uri="{FF2B5EF4-FFF2-40B4-BE49-F238E27FC236}">
                <a16:creationId xmlns:a16="http://schemas.microsoft.com/office/drawing/2014/main" id="{8900E6A0-D1F4-C71A-88A7-72D18217E65C}"/>
              </a:ext>
            </a:extLst>
          </p:cNvPr>
          <p:cNvGrpSpPr>
            <a:grpSpLocks/>
          </p:cNvGrpSpPr>
          <p:nvPr/>
        </p:nvGrpSpPr>
        <p:grpSpPr bwMode="auto">
          <a:xfrm>
            <a:off x="3563938" y="3646488"/>
            <a:ext cx="3095625" cy="358775"/>
            <a:chOff x="2245" y="2297"/>
            <a:chExt cx="1950" cy="226"/>
          </a:xfrm>
        </p:grpSpPr>
        <p:sp>
          <p:nvSpPr>
            <p:cNvPr id="221260" name="Rectangle 39">
              <a:extLst>
                <a:ext uri="{FF2B5EF4-FFF2-40B4-BE49-F238E27FC236}">
                  <a16:creationId xmlns:a16="http://schemas.microsoft.com/office/drawing/2014/main" id="{6B986D20-B281-1233-6EF6-89F3ACB2B685}"/>
                </a:ext>
              </a:extLst>
            </p:cNvPr>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1261" name="Rectangle 40">
              <a:extLst>
                <a:ext uri="{FF2B5EF4-FFF2-40B4-BE49-F238E27FC236}">
                  <a16:creationId xmlns:a16="http://schemas.microsoft.com/office/drawing/2014/main" id="{6FA45197-4CAB-EE6E-9DD6-901627538377}"/>
                </a:ext>
              </a:extLst>
            </p:cNvPr>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128041" name="Group 41">
            <a:extLst>
              <a:ext uri="{FF2B5EF4-FFF2-40B4-BE49-F238E27FC236}">
                <a16:creationId xmlns:a16="http://schemas.microsoft.com/office/drawing/2014/main" id="{D4E52A50-596C-E4D6-7BAE-D31A54FC89B8}"/>
              </a:ext>
            </a:extLst>
          </p:cNvPr>
          <p:cNvGrpSpPr>
            <a:grpSpLocks/>
          </p:cNvGrpSpPr>
          <p:nvPr/>
        </p:nvGrpSpPr>
        <p:grpSpPr bwMode="auto">
          <a:xfrm>
            <a:off x="3059113" y="4222750"/>
            <a:ext cx="3600450" cy="358775"/>
            <a:chOff x="1927" y="2660"/>
            <a:chExt cx="2268" cy="226"/>
          </a:xfrm>
        </p:grpSpPr>
        <p:sp>
          <p:nvSpPr>
            <p:cNvPr id="221257" name="Rectangle 42">
              <a:extLst>
                <a:ext uri="{FF2B5EF4-FFF2-40B4-BE49-F238E27FC236}">
                  <a16:creationId xmlns:a16="http://schemas.microsoft.com/office/drawing/2014/main" id="{98EA2153-0826-A39B-EAC1-6C0E36D9C61D}"/>
                </a:ext>
              </a:extLst>
            </p:cNvPr>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1258" name="Rectangle 43">
              <a:extLst>
                <a:ext uri="{FF2B5EF4-FFF2-40B4-BE49-F238E27FC236}">
                  <a16:creationId xmlns:a16="http://schemas.microsoft.com/office/drawing/2014/main" id="{C84D76E1-75BC-77D2-FDB6-4B2254D40121}"/>
                </a:ext>
              </a:extLst>
            </p:cNvPr>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1259" name="Rectangle 44">
              <a:extLst>
                <a:ext uri="{FF2B5EF4-FFF2-40B4-BE49-F238E27FC236}">
                  <a16:creationId xmlns:a16="http://schemas.microsoft.com/office/drawing/2014/main" id="{C81C03F3-BD7D-696D-FF09-D4C69D49BA69}"/>
                </a:ext>
              </a:extLst>
            </p:cNvPr>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128045" name="Group 45">
            <a:extLst>
              <a:ext uri="{FF2B5EF4-FFF2-40B4-BE49-F238E27FC236}">
                <a16:creationId xmlns:a16="http://schemas.microsoft.com/office/drawing/2014/main" id="{967470D1-C691-D7D1-0898-86D4C1CDF191}"/>
              </a:ext>
            </a:extLst>
          </p:cNvPr>
          <p:cNvGrpSpPr>
            <a:grpSpLocks/>
          </p:cNvGrpSpPr>
          <p:nvPr/>
        </p:nvGrpSpPr>
        <p:grpSpPr bwMode="auto">
          <a:xfrm>
            <a:off x="2555875" y="4799013"/>
            <a:ext cx="4103688" cy="358775"/>
            <a:chOff x="1610" y="3023"/>
            <a:chExt cx="2585" cy="226"/>
          </a:xfrm>
        </p:grpSpPr>
        <p:sp>
          <p:nvSpPr>
            <p:cNvPr id="221253" name="Rectangle 46">
              <a:extLst>
                <a:ext uri="{FF2B5EF4-FFF2-40B4-BE49-F238E27FC236}">
                  <a16:creationId xmlns:a16="http://schemas.microsoft.com/office/drawing/2014/main" id="{BFD049FE-9C83-A61C-8FB9-176546C99A04}"/>
                </a:ext>
              </a:extLst>
            </p:cNvPr>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3</a:t>
              </a:r>
            </a:p>
          </p:txBody>
        </p:sp>
        <p:sp>
          <p:nvSpPr>
            <p:cNvPr id="221254" name="Rectangle 47">
              <a:extLst>
                <a:ext uri="{FF2B5EF4-FFF2-40B4-BE49-F238E27FC236}">
                  <a16:creationId xmlns:a16="http://schemas.microsoft.com/office/drawing/2014/main" id="{8080B46B-5040-78ED-4C5A-014D2DA520AF}"/>
                </a:ext>
              </a:extLst>
            </p:cNvPr>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1255" name="Rectangle 48">
              <a:extLst>
                <a:ext uri="{FF2B5EF4-FFF2-40B4-BE49-F238E27FC236}">
                  <a16:creationId xmlns:a16="http://schemas.microsoft.com/office/drawing/2014/main" id="{069650E1-602C-F1CD-E6E7-FCD9FC718F2A}"/>
                </a:ext>
              </a:extLst>
            </p:cNvPr>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1256" name="Rectangle 49">
              <a:extLst>
                <a:ext uri="{FF2B5EF4-FFF2-40B4-BE49-F238E27FC236}">
                  <a16:creationId xmlns:a16="http://schemas.microsoft.com/office/drawing/2014/main" id="{342E24C7-373B-F0DE-F3D1-15709C1DE175}"/>
                </a:ext>
              </a:extLst>
            </p:cNvPr>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128050" name="Group 50">
            <a:extLst>
              <a:ext uri="{FF2B5EF4-FFF2-40B4-BE49-F238E27FC236}">
                <a16:creationId xmlns:a16="http://schemas.microsoft.com/office/drawing/2014/main" id="{32AC83D5-87F3-33F5-DD99-EA49D2CF62CA}"/>
              </a:ext>
            </a:extLst>
          </p:cNvPr>
          <p:cNvGrpSpPr>
            <a:grpSpLocks/>
          </p:cNvGrpSpPr>
          <p:nvPr/>
        </p:nvGrpSpPr>
        <p:grpSpPr bwMode="auto">
          <a:xfrm>
            <a:off x="654050" y="2781300"/>
            <a:ext cx="4781550" cy="415925"/>
            <a:chOff x="412" y="1752"/>
            <a:chExt cx="3012" cy="262"/>
          </a:xfrm>
        </p:grpSpPr>
        <p:sp>
          <p:nvSpPr>
            <p:cNvPr id="221251" name="AutoShape 51">
              <a:extLst>
                <a:ext uri="{FF2B5EF4-FFF2-40B4-BE49-F238E27FC236}">
                  <a16:creationId xmlns:a16="http://schemas.microsoft.com/office/drawing/2014/main" id="{45F0582B-79CB-4C94-19FC-9A7FBC0A335F}"/>
                </a:ext>
              </a:extLst>
            </p:cNvPr>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52" name="AutoShape 52">
              <a:extLst>
                <a:ext uri="{FF2B5EF4-FFF2-40B4-BE49-F238E27FC236}">
                  <a16:creationId xmlns:a16="http://schemas.microsoft.com/office/drawing/2014/main" id="{F6BDB09E-CC48-2320-98D3-985A70B89622}"/>
                </a:ext>
              </a:extLst>
            </p:cNvPr>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28053" name="Group 53">
            <a:extLst>
              <a:ext uri="{FF2B5EF4-FFF2-40B4-BE49-F238E27FC236}">
                <a16:creationId xmlns:a16="http://schemas.microsoft.com/office/drawing/2014/main" id="{8A8C2BAC-B0DF-B2D0-E4D2-EAADE7E8F3C4}"/>
              </a:ext>
            </a:extLst>
          </p:cNvPr>
          <p:cNvGrpSpPr>
            <a:grpSpLocks/>
          </p:cNvGrpSpPr>
          <p:nvPr/>
        </p:nvGrpSpPr>
        <p:grpSpPr bwMode="auto">
          <a:xfrm>
            <a:off x="650875" y="3357563"/>
            <a:ext cx="4497388" cy="396875"/>
            <a:chOff x="410" y="2115"/>
            <a:chExt cx="2833" cy="250"/>
          </a:xfrm>
        </p:grpSpPr>
        <p:sp>
          <p:nvSpPr>
            <p:cNvPr id="221249" name="AutoShape 54">
              <a:extLst>
                <a:ext uri="{FF2B5EF4-FFF2-40B4-BE49-F238E27FC236}">
                  <a16:creationId xmlns:a16="http://schemas.microsoft.com/office/drawing/2014/main" id="{F9953E29-A099-0FF3-B443-77E073411DD6}"/>
                </a:ext>
              </a:extLst>
            </p:cNvPr>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50" name="AutoShape 55">
              <a:extLst>
                <a:ext uri="{FF2B5EF4-FFF2-40B4-BE49-F238E27FC236}">
                  <a16:creationId xmlns:a16="http://schemas.microsoft.com/office/drawing/2014/main" id="{B49BD0A0-F359-E17F-90E2-99D6A5DF796A}"/>
                </a:ext>
              </a:extLst>
            </p:cNvPr>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28056" name="Group 56">
            <a:extLst>
              <a:ext uri="{FF2B5EF4-FFF2-40B4-BE49-F238E27FC236}">
                <a16:creationId xmlns:a16="http://schemas.microsoft.com/office/drawing/2014/main" id="{368823F3-8B9D-0500-AF7B-DEB4178115DC}"/>
              </a:ext>
            </a:extLst>
          </p:cNvPr>
          <p:cNvGrpSpPr>
            <a:grpSpLocks/>
          </p:cNvGrpSpPr>
          <p:nvPr/>
        </p:nvGrpSpPr>
        <p:grpSpPr bwMode="auto">
          <a:xfrm>
            <a:off x="650875" y="3917950"/>
            <a:ext cx="4137025" cy="409575"/>
            <a:chOff x="410" y="2468"/>
            <a:chExt cx="2606" cy="258"/>
          </a:xfrm>
        </p:grpSpPr>
        <p:sp>
          <p:nvSpPr>
            <p:cNvPr id="221247" name="AutoShape 57">
              <a:extLst>
                <a:ext uri="{FF2B5EF4-FFF2-40B4-BE49-F238E27FC236}">
                  <a16:creationId xmlns:a16="http://schemas.microsoft.com/office/drawing/2014/main" id="{4883701D-ECBD-9755-2E72-1F7C7D9E6085}"/>
                </a:ext>
              </a:extLst>
            </p:cNvPr>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48" name="AutoShape 58">
              <a:extLst>
                <a:ext uri="{FF2B5EF4-FFF2-40B4-BE49-F238E27FC236}">
                  <a16:creationId xmlns:a16="http://schemas.microsoft.com/office/drawing/2014/main" id="{FF2B1BD2-AA03-46A2-C0B3-CFBAA522FB0A}"/>
                </a:ext>
              </a:extLst>
            </p:cNvPr>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28059" name="Group 59">
            <a:extLst>
              <a:ext uri="{FF2B5EF4-FFF2-40B4-BE49-F238E27FC236}">
                <a16:creationId xmlns:a16="http://schemas.microsoft.com/office/drawing/2014/main" id="{F3D354CB-2D65-52A0-F7C4-E284E8110CEE}"/>
              </a:ext>
            </a:extLst>
          </p:cNvPr>
          <p:cNvGrpSpPr>
            <a:grpSpLocks/>
          </p:cNvGrpSpPr>
          <p:nvPr/>
        </p:nvGrpSpPr>
        <p:grpSpPr bwMode="auto">
          <a:xfrm>
            <a:off x="649288" y="4508500"/>
            <a:ext cx="3832225" cy="444500"/>
            <a:chOff x="409" y="2840"/>
            <a:chExt cx="2414" cy="280"/>
          </a:xfrm>
        </p:grpSpPr>
        <p:sp>
          <p:nvSpPr>
            <p:cNvPr id="221245" name="AutoShape 60">
              <a:extLst>
                <a:ext uri="{FF2B5EF4-FFF2-40B4-BE49-F238E27FC236}">
                  <a16:creationId xmlns:a16="http://schemas.microsoft.com/office/drawing/2014/main" id="{60DE8DC3-281F-3C97-67AD-9BDB92468E80}"/>
                </a:ext>
              </a:extLst>
            </p:cNvPr>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46" name="AutoShape 61">
              <a:extLst>
                <a:ext uri="{FF2B5EF4-FFF2-40B4-BE49-F238E27FC236}">
                  <a16:creationId xmlns:a16="http://schemas.microsoft.com/office/drawing/2014/main" id="{E2CB2A50-6E5D-C3F6-61DB-1859D8848250}"/>
                </a:ext>
              </a:extLst>
            </p:cNvPr>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28062" name="Group 62">
            <a:extLst>
              <a:ext uri="{FF2B5EF4-FFF2-40B4-BE49-F238E27FC236}">
                <a16:creationId xmlns:a16="http://schemas.microsoft.com/office/drawing/2014/main" id="{D71B2D25-BFE1-5A46-F8A2-F31146653D6D}"/>
              </a:ext>
            </a:extLst>
          </p:cNvPr>
          <p:cNvGrpSpPr>
            <a:grpSpLocks/>
          </p:cNvGrpSpPr>
          <p:nvPr/>
        </p:nvGrpSpPr>
        <p:grpSpPr bwMode="auto">
          <a:xfrm>
            <a:off x="649288" y="5084763"/>
            <a:ext cx="3635375" cy="460375"/>
            <a:chOff x="409" y="3203"/>
            <a:chExt cx="2290" cy="290"/>
          </a:xfrm>
        </p:grpSpPr>
        <p:sp>
          <p:nvSpPr>
            <p:cNvPr id="221243" name="AutoShape 63">
              <a:extLst>
                <a:ext uri="{FF2B5EF4-FFF2-40B4-BE49-F238E27FC236}">
                  <a16:creationId xmlns:a16="http://schemas.microsoft.com/office/drawing/2014/main" id="{E793AED9-A45A-E22C-D616-8152F4F2B441}"/>
                </a:ext>
              </a:extLst>
            </p:cNvPr>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1244" name="AutoShape 64">
              <a:extLst>
                <a:ext uri="{FF2B5EF4-FFF2-40B4-BE49-F238E27FC236}">
                  <a16:creationId xmlns:a16="http://schemas.microsoft.com/office/drawing/2014/main" id="{ABB3F99D-BCFE-6B99-D45F-59404F2E0843}"/>
                </a:ext>
              </a:extLst>
            </p:cNvPr>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28065" name="Group 65">
            <a:extLst>
              <a:ext uri="{FF2B5EF4-FFF2-40B4-BE49-F238E27FC236}">
                <a16:creationId xmlns:a16="http://schemas.microsoft.com/office/drawing/2014/main" id="{8F5E8A78-E2F5-0C48-8DE3-7398B6B6E0A1}"/>
              </a:ext>
            </a:extLst>
          </p:cNvPr>
          <p:cNvGrpSpPr>
            <a:grpSpLocks/>
          </p:cNvGrpSpPr>
          <p:nvPr/>
        </p:nvGrpSpPr>
        <p:grpSpPr bwMode="auto">
          <a:xfrm>
            <a:off x="2051050" y="2930525"/>
            <a:ext cx="1512888" cy="1074738"/>
            <a:chOff x="1292" y="1846"/>
            <a:chExt cx="953" cy="677"/>
          </a:xfrm>
        </p:grpSpPr>
        <p:sp>
          <p:nvSpPr>
            <p:cNvPr id="221240" name="Rectangle 66">
              <a:extLst>
                <a:ext uri="{FF2B5EF4-FFF2-40B4-BE49-F238E27FC236}">
                  <a16:creationId xmlns:a16="http://schemas.microsoft.com/office/drawing/2014/main" id="{49784190-E785-9EFC-DD4C-2065D8D8B932}"/>
                </a:ext>
              </a:extLst>
            </p:cNvPr>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1241" name="Text Box 67">
              <a:extLst>
                <a:ext uri="{FF2B5EF4-FFF2-40B4-BE49-F238E27FC236}">
                  <a16:creationId xmlns:a16="http://schemas.microsoft.com/office/drawing/2014/main" id="{2354E024-A268-D2B7-B967-7075246F1B01}"/>
                </a:ext>
              </a:extLst>
            </p:cNvPr>
            <p:cNvSpPr txBox="1">
              <a:spLocks noChangeArrowheads="1"/>
            </p:cNvSpPr>
            <p:nvPr/>
          </p:nvSpPr>
          <p:spPr bwMode="auto">
            <a:xfrm>
              <a:off x="1292" y="1846"/>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运输层首部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221242" name="Line 68">
              <a:extLst>
                <a:ext uri="{FF2B5EF4-FFF2-40B4-BE49-F238E27FC236}">
                  <a16:creationId xmlns:a16="http://schemas.microsoft.com/office/drawing/2014/main" id="{2C895022-8980-F3A4-BDD9-D541BE619E22}"/>
                </a:ext>
              </a:extLst>
            </p:cNvPr>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8069" name="Group 69">
            <a:extLst>
              <a:ext uri="{FF2B5EF4-FFF2-40B4-BE49-F238E27FC236}">
                <a16:creationId xmlns:a16="http://schemas.microsoft.com/office/drawing/2014/main" id="{82F00197-BAEC-3B20-07E1-44E966651D8F}"/>
              </a:ext>
            </a:extLst>
          </p:cNvPr>
          <p:cNvGrpSpPr>
            <a:grpSpLocks/>
          </p:cNvGrpSpPr>
          <p:nvPr/>
        </p:nvGrpSpPr>
        <p:grpSpPr bwMode="auto">
          <a:xfrm>
            <a:off x="1533525" y="3429000"/>
            <a:ext cx="1525588" cy="1152525"/>
            <a:chOff x="966" y="2160"/>
            <a:chExt cx="961" cy="726"/>
          </a:xfrm>
        </p:grpSpPr>
        <p:sp>
          <p:nvSpPr>
            <p:cNvPr id="221237" name="Rectangle 70">
              <a:extLst>
                <a:ext uri="{FF2B5EF4-FFF2-40B4-BE49-F238E27FC236}">
                  <a16:creationId xmlns:a16="http://schemas.microsoft.com/office/drawing/2014/main" id="{FBA2E767-9694-0F29-B014-CF7DB15E75DD}"/>
                </a:ext>
              </a:extLst>
            </p:cNvPr>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3</a:t>
              </a:r>
            </a:p>
          </p:txBody>
        </p:sp>
        <p:sp>
          <p:nvSpPr>
            <p:cNvPr id="221238" name="Text Box 71">
              <a:extLst>
                <a:ext uri="{FF2B5EF4-FFF2-40B4-BE49-F238E27FC236}">
                  <a16:creationId xmlns:a16="http://schemas.microsoft.com/office/drawing/2014/main" id="{00350CAC-548E-16DA-326E-92F59A6546BC}"/>
                </a:ext>
              </a:extLst>
            </p:cNvPr>
            <p:cNvSpPr txBox="1">
              <a:spLocks noChangeArrowheads="1"/>
            </p:cNvSpPr>
            <p:nvPr/>
          </p:nvSpPr>
          <p:spPr bwMode="auto">
            <a:xfrm>
              <a:off x="966" y="2160"/>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网络层首部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221239" name="Line 72">
              <a:extLst>
                <a:ext uri="{FF2B5EF4-FFF2-40B4-BE49-F238E27FC236}">
                  <a16:creationId xmlns:a16="http://schemas.microsoft.com/office/drawing/2014/main" id="{65B22642-92C8-E721-CAA8-6F3214B53F04}"/>
                </a:ext>
              </a:extLst>
            </p:cNvPr>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8073" name="Group 73">
            <a:extLst>
              <a:ext uri="{FF2B5EF4-FFF2-40B4-BE49-F238E27FC236}">
                <a16:creationId xmlns:a16="http://schemas.microsoft.com/office/drawing/2014/main" id="{4F61B1F2-51C6-9AE8-E114-BB578C71F891}"/>
              </a:ext>
            </a:extLst>
          </p:cNvPr>
          <p:cNvGrpSpPr>
            <a:grpSpLocks/>
          </p:cNvGrpSpPr>
          <p:nvPr/>
        </p:nvGrpSpPr>
        <p:grpSpPr bwMode="auto">
          <a:xfrm>
            <a:off x="1393825" y="3860800"/>
            <a:ext cx="1162050" cy="1295400"/>
            <a:chOff x="878" y="2432"/>
            <a:chExt cx="732" cy="816"/>
          </a:xfrm>
        </p:grpSpPr>
        <p:sp>
          <p:nvSpPr>
            <p:cNvPr id="221234" name="Rectangle 74">
              <a:extLst>
                <a:ext uri="{FF2B5EF4-FFF2-40B4-BE49-F238E27FC236}">
                  <a16:creationId xmlns:a16="http://schemas.microsoft.com/office/drawing/2014/main" id="{5FA5B01C-EF9B-7248-A4C6-CF5A98502724}"/>
                </a:ext>
              </a:extLst>
            </p:cNvPr>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2</a:t>
              </a:r>
            </a:p>
          </p:txBody>
        </p:sp>
        <p:sp>
          <p:nvSpPr>
            <p:cNvPr id="221235" name="Text Box 75">
              <a:extLst>
                <a:ext uri="{FF2B5EF4-FFF2-40B4-BE49-F238E27FC236}">
                  <a16:creationId xmlns:a16="http://schemas.microsoft.com/office/drawing/2014/main" id="{367C3E18-430A-C0A6-7DAA-26D8DC350D1F}"/>
                </a:ext>
              </a:extLst>
            </p:cNvPr>
            <p:cNvSpPr txBox="1">
              <a:spLocks noChangeArrowheads="1"/>
            </p:cNvSpPr>
            <p:nvPr/>
          </p:nvSpPr>
          <p:spPr bwMode="auto">
            <a:xfrm>
              <a:off x="878" y="2432"/>
              <a:ext cx="5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链路层</a:t>
              </a:r>
            </a:p>
            <a:p>
              <a:pPr algn="ctr">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首部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sp>
          <p:nvSpPr>
            <p:cNvPr id="221236" name="Line 76">
              <a:extLst>
                <a:ext uri="{FF2B5EF4-FFF2-40B4-BE49-F238E27FC236}">
                  <a16:creationId xmlns:a16="http://schemas.microsoft.com/office/drawing/2014/main" id="{5650C8CC-54B9-162E-9554-378E9DD25CC7}"/>
                </a:ext>
              </a:extLst>
            </p:cNvPr>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8077" name="Group 77">
            <a:extLst>
              <a:ext uri="{FF2B5EF4-FFF2-40B4-BE49-F238E27FC236}">
                <a16:creationId xmlns:a16="http://schemas.microsoft.com/office/drawing/2014/main" id="{CD4A3262-066C-D30F-F5C4-5AB16E06A548}"/>
              </a:ext>
            </a:extLst>
          </p:cNvPr>
          <p:cNvGrpSpPr>
            <a:grpSpLocks/>
          </p:cNvGrpSpPr>
          <p:nvPr/>
        </p:nvGrpSpPr>
        <p:grpSpPr bwMode="auto">
          <a:xfrm>
            <a:off x="6659563" y="3867150"/>
            <a:ext cx="1008062" cy="1290638"/>
            <a:chOff x="4195" y="2436"/>
            <a:chExt cx="635" cy="813"/>
          </a:xfrm>
        </p:grpSpPr>
        <p:sp>
          <p:nvSpPr>
            <p:cNvPr id="221231" name="Rectangle 78">
              <a:extLst>
                <a:ext uri="{FF2B5EF4-FFF2-40B4-BE49-F238E27FC236}">
                  <a16:creationId xmlns:a16="http://schemas.microsoft.com/office/drawing/2014/main" id="{DA8CF7B7-0800-1260-36C9-54DE257E6086}"/>
                </a:ext>
              </a:extLst>
            </p:cNvPr>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T</a:t>
              </a:r>
              <a:r>
                <a:rPr lang="en-US" altLang="zh-CN" sz="1800" b="1" baseline="-25000">
                  <a:solidFill>
                    <a:srgbClr val="333399"/>
                  </a:solidFill>
                  <a:latin typeface="Arial" panose="020B0604020202020204" pitchFamily="34" charset="0"/>
                </a:rPr>
                <a:t>2</a:t>
              </a:r>
            </a:p>
          </p:txBody>
        </p:sp>
        <p:sp>
          <p:nvSpPr>
            <p:cNvPr id="221232" name="Line 79">
              <a:extLst>
                <a:ext uri="{FF2B5EF4-FFF2-40B4-BE49-F238E27FC236}">
                  <a16:creationId xmlns:a16="http://schemas.microsoft.com/office/drawing/2014/main" id="{B2CFCB02-AC48-E67C-46DF-58FECE9F0ADD}"/>
                </a:ext>
              </a:extLst>
            </p:cNvPr>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33" name="Text Box 80">
              <a:extLst>
                <a:ext uri="{FF2B5EF4-FFF2-40B4-BE49-F238E27FC236}">
                  <a16:creationId xmlns:a16="http://schemas.microsoft.com/office/drawing/2014/main" id="{FA0E10A1-B6D0-292F-E1C2-8F2D129C9E5D}"/>
                </a:ext>
              </a:extLst>
            </p:cNvPr>
            <p:cNvSpPr txBox="1">
              <a:spLocks noChangeArrowheads="1"/>
            </p:cNvSpPr>
            <p:nvPr/>
          </p:nvSpPr>
          <p:spPr bwMode="auto">
            <a:xfrm>
              <a:off x="4234" y="2436"/>
              <a:ext cx="5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链路层</a:t>
              </a:r>
            </a:p>
            <a:p>
              <a:pPr algn="ctr">
                <a:spcBef>
                  <a:spcPct val="0"/>
                </a:spcBef>
                <a:buFontTx/>
                <a:buNone/>
              </a:pPr>
              <a:r>
                <a:rPr kumimoji="1" lang="zh-CN" altLang="en-US" sz="2000">
                  <a:solidFill>
                    <a:srgbClr val="333399"/>
                  </a:solidFill>
                  <a:latin typeface="Arial Rounded MT Bold" panose="020F0704030504030204" pitchFamily="34" charset="0"/>
                  <a:ea typeface="黑体" panose="02010609060101010101" pitchFamily="49" charset="-122"/>
                </a:rPr>
                <a:t>尾部</a:t>
              </a:r>
              <a:endParaRPr kumimoji="1" lang="zh-CN" altLang="en-US" sz="2000">
                <a:solidFill>
                  <a:srgbClr val="333399"/>
                </a:solidFill>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1000"/>
                                  </p:stCondLst>
                                  <p:childTnLst>
                                    <p:set>
                                      <p:cBhvr>
                                        <p:cTn id="9" dur="1" fill="hold">
                                          <p:stCondLst>
                                            <p:cond delay="0"/>
                                          </p:stCondLst>
                                        </p:cTn>
                                        <p:tgtEl>
                                          <p:spTgt spid="128050"/>
                                        </p:tgtEl>
                                        <p:attrNameLst>
                                          <p:attrName>style.visibility</p:attrName>
                                        </p:attrNameLst>
                                      </p:cBhvr>
                                      <p:to>
                                        <p:strVal val="visible"/>
                                      </p:to>
                                    </p:set>
                                    <p:animEffect transition="in" filter="wipe(up)">
                                      <p:cBhvr>
                                        <p:cTn id="10" dur="1000"/>
                                        <p:tgtEl>
                                          <p:spTgt spid="128050"/>
                                        </p:tgtEl>
                                      </p:cBhvr>
                                    </p:animEffect>
                                  </p:childTnLst>
                                </p:cTn>
                              </p:par>
                            </p:childTnLst>
                          </p:cTn>
                        </p:par>
                        <p:par>
                          <p:cTn id="11" fill="hold" nodeType="afterGroup">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nodeType="afterGroup">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128031"/>
                                        </p:tgtEl>
                                        <p:attrNameLst>
                                          <p:attrName>style.visibility</p:attrName>
                                        </p:attrNameLst>
                                      </p:cBhvr>
                                      <p:to>
                                        <p:strVal val="visible"/>
                                      </p:to>
                                    </p:set>
                                    <p:animEffect transition="in" filter="slide(fromLeft)">
                                      <p:cBhvr>
                                        <p:cTn id="17" dur="1000"/>
                                        <p:tgtEl>
                                          <p:spTgt spid="128031"/>
                                        </p:tgtEl>
                                      </p:cBhvr>
                                    </p:animEffect>
                                  </p:childTnLst>
                                </p:cTn>
                              </p:par>
                            </p:childTnLst>
                          </p:cTn>
                        </p:par>
                        <p:par>
                          <p:cTn id="18" fill="hold" nodeType="afterGroup">
                            <p:stCondLst>
                              <p:cond delay="5000"/>
                            </p:stCondLst>
                            <p:childTnLst>
                              <p:par>
                                <p:cTn id="19" presetID="9" presetClass="emph" presetSubtype="0" nodeType="afterEffect">
                                  <p:stCondLst>
                                    <p:cond delay="500"/>
                                  </p:stCondLst>
                                  <p:childTnLst>
                                    <p:set>
                                      <p:cBhvr rctx="PPT">
                                        <p:cTn id="20" dur="indefinite"/>
                                        <p:tgtEl>
                                          <p:spTgt spid="128050"/>
                                        </p:tgtEl>
                                        <p:attrNameLst>
                                          <p:attrName>style.opacity</p:attrName>
                                        </p:attrNameLst>
                                      </p:cBhvr>
                                      <p:to>
                                        <p:strVal val="0.5"/>
                                      </p:to>
                                    </p:set>
                                    <p:animEffect filter="image" prLst="opacity: 0.5">
                                      <p:cBhvr rctx="IE">
                                        <p:cTn id="21" dur="indefinite"/>
                                        <p:tgtEl>
                                          <p:spTgt spid="128050"/>
                                        </p:tgtEl>
                                      </p:cBhvr>
                                    </p:animEffect>
                                  </p:childTnLst>
                                </p:cTn>
                              </p:par>
                            </p:childTnLst>
                          </p:cTn>
                        </p:par>
                        <p:par>
                          <p:cTn id="22" fill="hold" nodeType="afterGroup">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128053"/>
                                        </p:tgtEl>
                                        <p:attrNameLst>
                                          <p:attrName>style.visibility</p:attrName>
                                        </p:attrNameLst>
                                      </p:cBhvr>
                                      <p:to>
                                        <p:strVal val="visible"/>
                                      </p:to>
                                    </p:set>
                                    <p:animEffect transition="in" filter="wipe(up)">
                                      <p:cBhvr>
                                        <p:cTn id="25" dur="1000"/>
                                        <p:tgtEl>
                                          <p:spTgt spid="128053"/>
                                        </p:tgtEl>
                                      </p:cBhvr>
                                    </p:animEffect>
                                  </p:childTnLst>
                                </p:cTn>
                              </p:par>
                            </p:childTnLst>
                          </p:cTn>
                        </p:par>
                        <p:par>
                          <p:cTn id="26" fill="hold" nodeType="afterGroup">
                            <p:stCondLst>
                              <p:cond delay="7000"/>
                            </p:stCondLst>
                            <p:childTnLst>
                              <p:par>
                                <p:cTn id="27" presetID="1" presetClass="entr" presetSubtype="0" fill="hold" nodeType="afterEffect">
                                  <p:stCondLst>
                                    <p:cond delay="500"/>
                                  </p:stCondLst>
                                  <p:childTnLst>
                                    <p:set>
                                      <p:cBhvr>
                                        <p:cTn id="28" dur="1" fill="hold">
                                          <p:stCondLst>
                                            <p:cond delay="0"/>
                                          </p:stCondLst>
                                        </p:cTn>
                                        <p:tgtEl>
                                          <p:spTgt spid="128038"/>
                                        </p:tgtEl>
                                        <p:attrNameLst>
                                          <p:attrName>style.visibility</p:attrName>
                                        </p:attrNameLst>
                                      </p:cBhvr>
                                      <p:to>
                                        <p:strVal val="visible"/>
                                      </p:to>
                                    </p:set>
                                  </p:childTnLst>
                                </p:cTn>
                              </p:par>
                            </p:childTnLst>
                          </p:cTn>
                        </p:par>
                        <p:par>
                          <p:cTn id="29" fill="hold" nodeType="afterGroup">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28065"/>
                                        </p:tgtEl>
                                        <p:attrNameLst>
                                          <p:attrName>style.visibility</p:attrName>
                                        </p:attrNameLst>
                                      </p:cBhvr>
                                      <p:to>
                                        <p:strVal val="visible"/>
                                      </p:to>
                                    </p:set>
                                    <p:animEffect transition="in" filter="slide(fromLeft)">
                                      <p:cBhvr>
                                        <p:cTn id="32" dur="1000"/>
                                        <p:tgtEl>
                                          <p:spTgt spid="128065"/>
                                        </p:tgtEl>
                                      </p:cBhvr>
                                    </p:animEffect>
                                  </p:childTnLst>
                                </p:cTn>
                              </p:par>
                            </p:childTnLst>
                          </p:cTn>
                        </p:par>
                        <p:par>
                          <p:cTn id="33" fill="hold" nodeType="afterGroup">
                            <p:stCondLst>
                              <p:cond delay="9500"/>
                            </p:stCondLst>
                            <p:childTnLst>
                              <p:par>
                                <p:cTn id="34" presetID="9" presetClass="emph" presetSubtype="0" nodeType="afterEffect">
                                  <p:stCondLst>
                                    <p:cond delay="0"/>
                                  </p:stCondLst>
                                  <p:childTnLst>
                                    <p:set>
                                      <p:cBhvr rctx="PPT">
                                        <p:cTn id="35" dur="indefinite"/>
                                        <p:tgtEl>
                                          <p:spTgt spid="128053"/>
                                        </p:tgtEl>
                                        <p:attrNameLst>
                                          <p:attrName>style.opacity</p:attrName>
                                        </p:attrNameLst>
                                      </p:cBhvr>
                                      <p:to>
                                        <p:strVal val="0.5"/>
                                      </p:to>
                                    </p:set>
                                    <p:animEffect filter="image" prLst="opacity: 0.5">
                                      <p:cBhvr rctx="IE">
                                        <p:cTn id="36" dur="indefinite"/>
                                        <p:tgtEl>
                                          <p:spTgt spid="128053"/>
                                        </p:tgtEl>
                                      </p:cBhvr>
                                    </p:animEffect>
                                  </p:childTnLst>
                                </p:cTn>
                              </p:par>
                            </p:childTnLst>
                          </p:cTn>
                        </p:par>
                        <p:par>
                          <p:cTn id="37" fill="hold" nodeType="afterGroup">
                            <p:stCondLst>
                              <p:cond delay="9500"/>
                            </p:stCondLst>
                            <p:childTnLst>
                              <p:par>
                                <p:cTn id="38" presetID="22" presetClass="entr" presetSubtype="1" fill="hold" nodeType="afterEffect">
                                  <p:stCondLst>
                                    <p:cond delay="0"/>
                                  </p:stCondLst>
                                  <p:childTnLst>
                                    <p:set>
                                      <p:cBhvr>
                                        <p:cTn id="39" dur="1" fill="hold">
                                          <p:stCondLst>
                                            <p:cond delay="0"/>
                                          </p:stCondLst>
                                        </p:cTn>
                                        <p:tgtEl>
                                          <p:spTgt spid="128056"/>
                                        </p:tgtEl>
                                        <p:attrNameLst>
                                          <p:attrName>style.visibility</p:attrName>
                                        </p:attrNameLst>
                                      </p:cBhvr>
                                      <p:to>
                                        <p:strVal val="visible"/>
                                      </p:to>
                                    </p:set>
                                    <p:animEffect transition="in" filter="wipe(up)">
                                      <p:cBhvr>
                                        <p:cTn id="40" dur="1000"/>
                                        <p:tgtEl>
                                          <p:spTgt spid="128056"/>
                                        </p:tgtEl>
                                      </p:cBhvr>
                                    </p:animEffect>
                                  </p:childTnLst>
                                </p:cTn>
                              </p:par>
                            </p:childTnLst>
                          </p:cTn>
                        </p:par>
                        <p:par>
                          <p:cTn id="41" fill="hold" nodeType="afterGroup">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128041"/>
                                        </p:tgtEl>
                                        <p:attrNameLst>
                                          <p:attrName>style.visibility</p:attrName>
                                        </p:attrNameLst>
                                      </p:cBhvr>
                                      <p:to>
                                        <p:strVal val="visible"/>
                                      </p:to>
                                    </p:set>
                                  </p:childTnLst>
                                </p:cTn>
                              </p:par>
                            </p:childTnLst>
                          </p:cTn>
                        </p:par>
                        <p:par>
                          <p:cTn id="44" fill="hold" nodeType="afterGroup">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8069"/>
                                        </p:tgtEl>
                                        <p:attrNameLst>
                                          <p:attrName>style.visibility</p:attrName>
                                        </p:attrNameLst>
                                      </p:cBhvr>
                                      <p:to>
                                        <p:strVal val="visible"/>
                                      </p:to>
                                    </p:set>
                                    <p:animEffect transition="in" filter="slide(fromLeft)">
                                      <p:cBhvr>
                                        <p:cTn id="47" dur="1000"/>
                                        <p:tgtEl>
                                          <p:spTgt spid="128069"/>
                                        </p:tgtEl>
                                      </p:cBhvr>
                                    </p:animEffect>
                                  </p:childTnLst>
                                </p:cTn>
                              </p:par>
                            </p:childTnLst>
                          </p:cTn>
                        </p:par>
                        <p:par>
                          <p:cTn id="48" fill="hold" nodeType="afterGroup">
                            <p:stCondLst>
                              <p:cond delay="13000"/>
                            </p:stCondLst>
                            <p:childTnLst>
                              <p:par>
                                <p:cTn id="49" presetID="9" presetClass="emph" presetSubtype="0" nodeType="afterEffect">
                                  <p:stCondLst>
                                    <p:cond delay="0"/>
                                  </p:stCondLst>
                                  <p:childTnLst>
                                    <p:set>
                                      <p:cBhvr rctx="PPT">
                                        <p:cTn id="50" dur="indefinite"/>
                                        <p:tgtEl>
                                          <p:spTgt spid="128056"/>
                                        </p:tgtEl>
                                        <p:attrNameLst>
                                          <p:attrName>style.opacity</p:attrName>
                                        </p:attrNameLst>
                                      </p:cBhvr>
                                      <p:to>
                                        <p:strVal val="0.5"/>
                                      </p:to>
                                    </p:set>
                                    <p:animEffect filter="image" prLst="opacity: 0.5">
                                      <p:cBhvr rctx="IE">
                                        <p:cTn id="51" dur="indefinite"/>
                                        <p:tgtEl>
                                          <p:spTgt spid="128056"/>
                                        </p:tgtEl>
                                      </p:cBhvr>
                                    </p:animEffect>
                                  </p:childTnLst>
                                </p:cTn>
                              </p:par>
                            </p:childTnLst>
                          </p:cTn>
                        </p:par>
                        <p:par>
                          <p:cTn id="52" fill="hold" nodeType="afterGroup">
                            <p:stCondLst>
                              <p:cond delay="13000"/>
                            </p:stCondLst>
                            <p:childTnLst>
                              <p:par>
                                <p:cTn id="53" presetID="22" presetClass="entr" presetSubtype="1" fill="hold" nodeType="afterEffect">
                                  <p:stCondLst>
                                    <p:cond delay="0"/>
                                  </p:stCondLst>
                                  <p:childTnLst>
                                    <p:set>
                                      <p:cBhvr>
                                        <p:cTn id="54" dur="1" fill="hold">
                                          <p:stCondLst>
                                            <p:cond delay="0"/>
                                          </p:stCondLst>
                                        </p:cTn>
                                        <p:tgtEl>
                                          <p:spTgt spid="128059"/>
                                        </p:tgtEl>
                                        <p:attrNameLst>
                                          <p:attrName>style.visibility</p:attrName>
                                        </p:attrNameLst>
                                      </p:cBhvr>
                                      <p:to>
                                        <p:strVal val="visible"/>
                                      </p:to>
                                    </p:set>
                                    <p:animEffect transition="in" filter="wipe(up)">
                                      <p:cBhvr>
                                        <p:cTn id="55" dur="1000"/>
                                        <p:tgtEl>
                                          <p:spTgt spid="128059"/>
                                        </p:tgtEl>
                                      </p:cBhvr>
                                    </p:animEffect>
                                  </p:childTnLst>
                                </p:cTn>
                              </p:par>
                            </p:childTnLst>
                          </p:cTn>
                        </p:par>
                        <p:par>
                          <p:cTn id="56" fill="hold" nodeType="afterGroup">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128045"/>
                                        </p:tgtEl>
                                        <p:attrNameLst>
                                          <p:attrName>style.visibility</p:attrName>
                                        </p:attrNameLst>
                                      </p:cBhvr>
                                      <p:to>
                                        <p:strVal val="visible"/>
                                      </p:to>
                                    </p:set>
                                  </p:childTnLst>
                                </p:cTn>
                              </p:par>
                            </p:childTnLst>
                          </p:cTn>
                        </p:par>
                        <p:par>
                          <p:cTn id="59" fill="hold" nodeType="afterGroup">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28073"/>
                                        </p:tgtEl>
                                        <p:attrNameLst>
                                          <p:attrName>style.visibility</p:attrName>
                                        </p:attrNameLst>
                                      </p:cBhvr>
                                      <p:to>
                                        <p:strVal val="visible"/>
                                      </p:to>
                                    </p:set>
                                    <p:animEffect transition="in" filter="slide(fromLeft)">
                                      <p:cBhvr>
                                        <p:cTn id="62" dur="1000"/>
                                        <p:tgtEl>
                                          <p:spTgt spid="128073"/>
                                        </p:tgtEl>
                                      </p:cBhvr>
                                    </p:animEffect>
                                  </p:childTnLst>
                                </p:cTn>
                              </p:par>
                            </p:childTnLst>
                          </p:cTn>
                        </p:par>
                        <p:par>
                          <p:cTn id="63" fill="hold" nodeType="afterGroup">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28077"/>
                                        </p:tgtEl>
                                        <p:attrNameLst>
                                          <p:attrName>style.visibility</p:attrName>
                                        </p:attrNameLst>
                                      </p:cBhvr>
                                      <p:to>
                                        <p:strVal val="visible"/>
                                      </p:to>
                                    </p:set>
                                    <p:animEffect transition="in" filter="slide(fromRight)">
                                      <p:cBhvr>
                                        <p:cTn id="66" dur="1000"/>
                                        <p:tgtEl>
                                          <p:spTgt spid="128077"/>
                                        </p:tgtEl>
                                      </p:cBhvr>
                                    </p:animEffect>
                                  </p:childTnLst>
                                </p:cTn>
                              </p:par>
                            </p:childTnLst>
                          </p:cTn>
                        </p:par>
                        <p:par>
                          <p:cTn id="67" fill="hold" nodeType="afterGroup">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28062"/>
                                        </p:tgtEl>
                                        <p:attrNameLst>
                                          <p:attrName>style.visibility</p:attrName>
                                        </p:attrNameLst>
                                      </p:cBhvr>
                                      <p:to>
                                        <p:strVal val="visible"/>
                                      </p:to>
                                    </p:set>
                                    <p:animEffect transition="in" filter="wipe(up)">
                                      <p:cBhvr>
                                        <p:cTn id="70" dur="1000"/>
                                        <p:tgtEl>
                                          <p:spTgt spid="128062"/>
                                        </p:tgtEl>
                                      </p:cBhvr>
                                    </p:animEffect>
                                  </p:childTnLst>
                                </p:cTn>
                              </p:par>
                            </p:childTnLst>
                          </p:cTn>
                        </p:par>
                        <p:par>
                          <p:cTn id="71" fill="hold" nodeType="afterGroup">
                            <p:stCondLst>
                              <p:cond delay="17500"/>
                            </p:stCondLst>
                            <p:childTnLst>
                              <p:par>
                                <p:cTn id="72" presetID="9" presetClass="emph" presetSubtype="0" nodeType="afterEffect">
                                  <p:stCondLst>
                                    <p:cond delay="0"/>
                                  </p:stCondLst>
                                  <p:childTnLst>
                                    <p:set>
                                      <p:cBhvr rctx="PPT">
                                        <p:cTn id="73" dur="indefinite"/>
                                        <p:tgtEl>
                                          <p:spTgt spid="128059"/>
                                        </p:tgtEl>
                                        <p:attrNameLst>
                                          <p:attrName>style.opacity</p:attrName>
                                        </p:attrNameLst>
                                      </p:cBhvr>
                                      <p:to>
                                        <p:strVal val="0.5"/>
                                      </p:to>
                                    </p:set>
                                    <p:animEffect filter="image" prLst="opacity: 0.5">
                                      <p:cBhvr rctx="IE">
                                        <p:cTn id="74" dur="indefinite"/>
                                        <p:tgtEl>
                                          <p:spTgt spid="128059"/>
                                        </p:tgtEl>
                                      </p:cBhvr>
                                    </p:animEffect>
                                  </p:childTnLst>
                                </p:cTn>
                              </p:par>
                            </p:childTnLst>
                          </p:cTn>
                        </p:par>
                        <p:par>
                          <p:cTn id="75" fill="hold" nodeType="afterGroup">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0827053E-8ADD-0163-EDB6-0E3DD18FB982}"/>
              </a:ext>
            </a:extLst>
          </p:cNvPr>
          <p:cNvSpPr>
            <a:spLocks noGrp="1" noChangeArrowheads="1"/>
          </p:cNvSpPr>
          <p:nvPr>
            <p:ph idx="1"/>
          </p:nvPr>
        </p:nvSpPr>
        <p:spPr/>
        <p:txBody>
          <a:bodyPr/>
          <a:lstStyle/>
          <a:p>
            <a:pPr marL="0" indent="0" eaLnBrk="1" hangingPunct="1">
              <a:buFont typeface="Arial" charset="0"/>
              <a:buNone/>
              <a:defRPr/>
            </a:pPr>
            <a:r>
              <a:rPr lang="zh-CN" altLang="en-US" dirty="0"/>
              <a:t>第一阶段：</a:t>
            </a:r>
            <a:endParaRPr lang="en-US" altLang="zh-CN" dirty="0"/>
          </a:p>
          <a:p>
            <a:pPr eaLnBrk="1" hangingPunct="1">
              <a:buFont typeface="Arial" charset="0"/>
              <a:buChar char="•"/>
              <a:defRPr/>
            </a:pPr>
            <a:r>
              <a:rPr lang="en-US" altLang="zh-CN" dirty="0"/>
              <a:t>1969</a:t>
            </a:r>
            <a:r>
              <a:rPr lang="zh-CN" altLang="en-US" dirty="0"/>
              <a:t>年美国国防部分组交换网络 </a:t>
            </a:r>
            <a:r>
              <a:rPr lang="en-US" altLang="zh-CN" dirty="0"/>
              <a:t>ARPANET </a:t>
            </a:r>
            <a:r>
              <a:rPr lang="zh-CN" altLang="en-US" dirty="0"/>
              <a:t>。 </a:t>
            </a:r>
          </a:p>
          <a:p>
            <a:pPr eaLnBrk="1" hangingPunct="1">
              <a:buFont typeface="Arial" charset="0"/>
              <a:buChar char="•"/>
              <a:defRPr/>
            </a:pPr>
            <a:r>
              <a:rPr lang="zh-CN" altLang="en-US" dirty="0"/>
              <a:t>在</a:t>
            </a:r>
            <a:r>
              <a:rPr lang="en-US" altLang="zh-CN" dirty="0"/>
              <a:t>ARPANET</a:t>
            </a:r>
            <a:r>
              <a:rPr lang="zh-CN" altLang="en-US" dirty="0"/>
              <a:t>基础上研究多种网络互连，这种互连网正式因特网的雏形。</a:t>
            </a:r>
            <a:endParaRPr lang="en-US" altLang="zh-CN" dirty="0"/>
          </a:p>
          <a:p>
            <a:pPr eaLnBrk="1" hangingPunct="1">
              <a:buFont typeface="Arial" charset="0"/>
              <a:buChar char="•"/>
              <a:defRPr/>
            </a:pPr>
            <a:r>
              <a:rPr lang="en-US" altLang="zh-CN" dirty="0"/>
              <a:t>1983 </a:t>
            </a:r>
            <a:r>
              <a:rPr lang="zh-CN" altLang="en-US" dirty="0"/>
              <a:t>年 </a:t>
            </a:r>
            <a:r>
              <a:rPr lang="en-US" altLang="zh-CN" dirty="0"/>
              <a:t>TCP/IP </a:t>
            </a:r>
            <a:r>
              <a:rPr lang="zh-CN" altLang="en-US" dirty="0"/>
              <a:t>协议成为 </a:t>
            </a:r>
            <a:r>
              <a:rPr lang="en-US" altLang="zh-CN" dirty="0"/>
              <a:t>ARPANET </a:t>
            </a:r>
            <a:r>
              <a:rPr lang="zh-CN" altLang="en-US" dirty="0"/>
              <a:t>上的标准协议，标志因特网的诞生。</a:t>
            </a:r>
            <a:endParaRPr lang="en-US" altLang="zh-CN" dirty="0"/>
          </a:p>
          <a:p>
            <a:pPr eaLnBrk="1" hangingPunct="1">
              <a:buFont typeface="Arial" charset="0"/>
              <a:buChar char="•"/>
              <a:defRPr/>
            </a:pPr>
            <a:r>
              <a:rPr lang="zh-CN" altLang="en-US" dirty="0"/>
              <a:t>注意</a:t>
            </a:r>
            <a:r>
              <a:rPr lang="en-US" altLang="zh-CN" dirty="0"/>
              <a:t>internet </a:t>
            </a:r>
            <a:r>
              <a:rPr lang="zh-CN" altLang="en-US" dirty="0"/>
              <a:t>和 </a:t>
            </a:r>
            <a:r>
              <a:rPr lang="en-US" altLang="zh-CN" dirty="0"/>
              <a:t>Internet </a:t>
            </a:r>
            <a:r>
              <a:rPr lang="zh-CN" altLang="en-US" dirty="0"/>
              <a:t>的区别</a:t>
            </a:r>
          </a:p>
          <a:p>
            <a:pPr marL="0" indent="0" eaLnBrk="1" hangingPunct="1">
              <a:buFont typeface="Arial" charset="0"/>
              <a:buNone/>
              <a:defRPr/>
            </a:pPr>
            <a:r>
              <a:rPr lang="zh-CN" altLang="en-US" dirty="0"/>
              <a:t> </a:t>
            </a:r>
          </a:p>
        </p:txBody>
      </p:sp>
      <p:sp>
        <p:nvSpPr>
          <p:cNvPr id="24579" name="Rectangle 2">
            <a:extLst>
              <a:ext uri="{FF2B5EF4-FFF2-40B4-BE49-F238E27FC236}">
                <a16:creationId xmlns:a16="http://schemas.microsoft.com/office/drawing/2014/main" id="{7899FCAB-4B4C-C4D0-45C7-853CB9FD9918}"/>
              </a:ext>
            </a:extLst>
          </p:cNvPr>
          <p:cNvSpPr>
            <a:spLocks noGrp="1" noChangeArrowheads="1"/>
          </p:cNvSpPr>
          <p:nvPr>
            <p:ph type="title"/>
          </p:nvPr>
        </p:nvSpPr>
        <p:spPr/>
        <p:txBody>
          <a:bodyPr/>
          <a:lstStyle/>
          <a:p>
            <a:pPr eaLnBrk="1" hangingPunct="1"/>
            <a:r>
              <a:rPr lang="en-US" altLang="zh-CN"/>
              <a:t>1.2.2  </a:t>
            </a:r>
            <a:r>
              <a:rPr lang="zh-CN" altLang="en-US"/>
              <a:t>因特网发展的三个阶段</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29F701BE-30F5-53F2-E4DB-8F0EF5418AFB}"/>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23235" name="AutoShape 3">
            <a:extLst>
              <a:ext uri="{FF2B5EF4-FFF2-40B4-BE49-F238E27FC236}">
                <a16:creationId xmlns:a16="http://schemas.microsoft.com/office/drawing/2014/main" id="{81DA0849-1B24-C30C-D42B-A303CB026585}"/>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3236" name="AutoShape 4">
            <a:extLst>
              <a:ext uri="{FF2B5EF4-FFF2-40B4-BE49-F238E27FC236}">
                <a16:creationId xmlns:a16="http://schemas.microsoft.com/office/drawing/2014/main" id="{11D0F228-C5B8-718C-6496-48B7836E7827}"/>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3237" name="Text Box 5">
            <a:extLst>
              <a:ext uri="{FF2B5EF4-FFF2-40B4-BE49-F238E27FC236}">
                <a16:creationId xmlns:a16="http://schemas.microsoft.com/office/drawing/2014/main" id="{64D6C826-46F3-37E4-EE8C-EB653AAC2DCE}"/>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3238" name="Text Box 6">
            <a:extLst>
              <a:ext uri="{FF2B5EF4-FFF2-40B4-BE49-F238E27FC236}">
                <a16:creationId xmlns:a16="http://schemas.microsoft.com/office/drawing/2014/main" id="{1B670017-A01F-B469-5618-42A570085178}"/>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3239" name="Text Box 7">
            <a:extLst>
              <a:ext uri="{FF2B5EF4-FFF2-40B4-BE49-F238E27FC236}">
                <a16:creationId xmlns:a16="http://schemas.microsoft.com/office/drawing/2014/main" id="{0933ABCA-DF75-A16A-295D-50DCB8400926}"/>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3240" name="Text Box 8">
            <a:extLst>
              <a:ext uri="{FF2B5EF4-FFF2-40B4-BE49-F238E27FC236}">
                <a16:creationId xmlns:a16="http://schemas.microsoft.com/office/drawing/2014/main" id="{CD8F7AED-F7E2-1E9A-4333-A7750FF1B3C6}"/>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3241" name="Text Box 9">
            <a:extLst>
              <a:ext uri="{FF2B5EF4-FFF2-40B4-BE49-F238E27FC236}">
                <a16:creationId xmlns:a16="http://schemas.microsoft.com/office/drawing/2014/main" id="{BC279569-C799-9937-588C-B03628524273}"/>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3242" name="Freeform 10">
            <a:extLst>
              <a:ext uri="{FF2B5EF4-FFF2-40B4-BE49-F238E27FC236}">
                <a16:creationId xmlns:a16="http://schemas.microsoft.com/office/drawing/2014/main" id="{017B0E75-12D3-CA07-7A85-A95D3A5AF1EE}"/>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43" name="Freeform 11">
            <a:extLst>
              <a:ext uri="{FF2B5EF4-FFF2-40B4-BE49-F238E27FC236}">
                <a16:creationId xmlns:a16="http://schemas.microsoft.com/office/drawing/2014/main" id="{ACF7C739-34FD-3036-9718-3DBBBCD34109}"/>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44" name="Freeform 12">
            <a:extLst>
              <a:ext uri="{FF2B5EF4-FFF2-40B4-BE49-F238E27FC236}">
                <a16:creationId xmlns:a16="http://schemas.microsoft.com/office/drawing/2014/main" id="{A825C5FD-7FB9-948C-BD75-11F0B4F4F361}"/>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45" name="Freeform 13">
            <a:extLst>
              <a:ext uri="{FF2B5EF4-FFF2-40B4-BE49-F238E27FC236}">
                <a16:creationId xmlns:a16="http://schemas.microsoft.com/office/drawing/2014/main" id="{D22B6668-3F64-6010-8D64-A9C448A09AFF}"/>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46" name="AutoShape 14">
            <a:extLst>
              <a:ext uri="{FF2B5EF4-FFF2-40B4-BE49-F238E27FC236}">
                <a16:creationId xmlns:a16="http://schemas.microsoft.com/office/drawing/2014/main" id="{76D2532B-98D7-F476-71A6-466D7532A3E8}"/>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3247" name="Text Box 15">
            <a:extLst>
              <a:ext uri="{FF2B5EF4-FFF2-40B4-BE49-F238E27FC236}">
                <a16:creationId xmlns:a16="http://schemas.microsoft.com/office/drawing/2014/main" id="{FCC5CBD4-888A-6E99-B214-86DCE6F3C6F5}"/>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3248" name="Text Box 16">
            <a:extLst>
              <a:ext uri="{FF2B5EF4-FFF2-40B4-BE49-F238E27FC236}">
                <a16:creationId xmlns:a16="http://schemas.microsoft.com/office/drawing/2014/main" id="{F337580D-220E-5200-A34D-8AE616C06E73}"/>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3249" name="Text Box 17">
            <a:extLst>
              <a:ext uri="{FF2B5EF4-FFF2-40B4-BE49-F238E27FC236}">
                <a16:creationId xmlns:a16="http://schemas.microsoft.com/office/drawing/2014/main" id="{C72AEFFC-F284-9C5E-F27C-BED40A6A77C4}"/>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3250" name="Text Box 18">
            <a:extLst>
              <a:ext uri="{FF2B5EF4-FFF2-40B4-BE49-F238E27FC236}">
                <a16:creationId xmlns:a16="http://schemas.microsoft.com/office/drawing/2014/main" id="{2A3C4134-4C0D-CA50-6467-572A4CEC628B}"/>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3251" name="Text Box 19">
            <a:extLst>
              <a:ext uri="{FF2B5EF4-FFF2-40B4-BE49-F238E27FC236}">
                <a16:creationId xmlns:a16="http://schemas.microsoft.com/office/drawing/2014/main" id="{770661B8-9914-5BE7-642D-10CCDEF51013}"/>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3252" name="Freeform 20">
            <a:extLst>
              <a:ext uri="{FF2B5EF4-FFF2-40B4-BE49-F238E27FC236}">
                <a16:creationId xmlns:a16="http://schemas.microsoft.com/office/drawing/2014/main" id="{9B5CA57A-C44C-87CE-E248-626CB0CA2A41}"/>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53" name="Freeform 21">
            <a:extLst>
              <a:ext uri="{FF2B5EF4-FFF2-40B4-BE49-F238E27FC236}">
                <a16:creationId xmlns:a16="http://schemas.microsoft.com/office/drawing/2014/main" id="{AAC9A1E4-CB3F-1E7D-D47D-184A0BCBA969}"/>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54" name="Freeform 22">
            <a:extLst>
              <a:ext uri="{FF2B5EF4-FFF2-40B4-BE49-F238E27FC236}">
                <a16:creationId xmlns:a16="http://schemas.microsoft.com/office/drawing/2014/main" id="{68D3A778-E234-2F19-12C4-87AF049599AA}"/>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55" name="Freeform 23">
            <a:extLst>
              <a:ext uri="{FF2B5EF4-FFF2-40B4-BE49-F238E27FC236}">
                <a16:creationId xmlns:a16="http://schemas.microsoft.com/office/drawing/2014/main" id="{C6213F31-EDA3-4310-6716-44FF5E806D0D}"/>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56" name="Text Box 24">
            <a:extLst>
              <a:ext uri="{FF2B5EF4-FFF2-40B4-BE49-F238E27FC236}">
                <a16:creationId xmlns:a16="http://schemas.microsoft.com/office/drawing/2014/main" id="{E4753C01-A414-6046-ECDB-4AFAF2D3FCC3}"/>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23257" name="AutoShape 25">
            <a:extLst>
              <a:ext uri="{FF2B5EF4-FFF2-40B4-BE49-F238E27FC236}">
                <a16:creationId xmlns:a16="http://schemas.microsoft.com/office/drawing/2014/main" id="{916AF329-6262-E299-1096-8FCF394B63AA}"/>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3258" name="Text Box 26">
            <a:extLst>
              <a:ext uri="{FF2B5EF4-FFF2-40B4-BE49-F238E27FC236}">
                <a16:creationId xmlns:a16="http://schemas.microsoft.com/office/drawing/2014/main" id="{DBDF86AC-8FFE-2B81-513A-06375BA1B87D}"/>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23259" name="AutoShape 27">
            <a:extLst>
              <a:ext uri="{FF2B5EF4-FFF2-40B4-BE49-F238E27FC236}">
                <a16:creationId xmlns:a16="http://schemas.microsoft.com/office/drawing/2014/main" id="{37DD72ED-1F2D-37E1-1841-BDDEDB26D261}"/>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3260" name="Text Box 28">
            <a:extLst>
              <a:ext uri="{FF2B5EF4-FFF2-40B4-BE49-F238E27FC236}">
                <a16:creationId xmlns:a16="http://schemas.microsoft.com/office/drawing/2014/main" id="{31399455-6D7B-5B2F-B9F2-A34FDACAD30E}"/>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23261" name="Text Box 29">
            <a:extLst>
              <a:ext uri="{FF2B5EF4-FFF2-40B4-BE49-F238E27FC236}">
                <a16:creationId xmlns:a16="http://schemas.microsoft.com/office/drawing/2014/main" id="{A59CE9D1-9518-0E7A-F918-9C4C56721802}"/>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129054" name="Rectangle 30">
            <a:extLst>
              <a:ext uri="{FF2B5EF4-FFF2-40B4-BE49-F238E27FC236}">
                <a16:creationId xmlns:a16="http://schemas.microsoft.com/office/drawing/2014/main" id="{4D479404-C78E-35E4-90D3-303BF55A99E9}"/>
              </a:ext>
            </a:extLst>
          </p:cNvPr>
          <p:cNvSpPr>
            <a:spLocks noChangeArrowheads="1"/>
          </p:cNvSpPr>
          <p:nvPr/>
        </p:nvSpPr>
        <p:spPr bwMode="auto">
          <a:xfrm>
            <a:off x="1979613" y="5373688"/>
            <a:ext cx="518477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10100110100101  </a:t>
            </a:r>
            <a:r>
              <a:rPr lang="zh-CN" altLang="en-US" sz="2000">
                <a:solidFill>
                  <a:srgbClr val="333399"/>
                </a:solidFill>
                <a:latin typeface="Arial" panose="020B0604020202020204" pitchFamily="34" charset="0"/>
                <a:ea typeface="黑体" panose="02010609060101010101" pitchFamily="49" charset="-122"/>
              </a:rPr>
              <a:t>比  特  流  </a:t>
            </a:r>
            <a:r>
              <a:rPr lang="en-US" altLang="zh-CN" sz="2000">
                <a:solidFill>
                  <a:srgbClr val="333399"/>
                </a:solidFill>
                <a:latin typeface="Arial" panose="020B0604020202020204" pitchFamily="34" charset="0"/>
                <a:ea typeface="黑体" panose="02010609060101010101" pitchFamily="49" charset="-122"/>
              </a:rPr>
              <a:t>110101110101</a:t>
            </a:r>
          </a:p>
        </p:txBody>
      </p:sp>
      <p:sp>
        <p:nvSpPr>
          <p:cNvPr id="223263" name="Text Box 31">
            <a:extLst>
              <a:ext uri="{FF2B5EF4-FFF2-40B4-BE49-F238E27FC236}">
                <a16:creationId xmlns:a16="http://schemas.microsoft.com/office/drawing/2014/main" id="{B8864371-C091-2D39-926E-EFC12ECEBD13}"/>
              </a:ext>
            </a:extLst>
          </p:cNvPr>
          <p:cNvSpPr txBox="1">
            <a:spLocks noChangeArrowheads="1"/>
          </p:cNvSpPr>
          <p:nvPr/>
        </p:nvSpPr>
        <p:spPr bwMode="auto">
          <a:xfrm>
            <a:off x="2392363" y="3902075"/>
            <a:ext cx="4484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计算机 </a:t>
            </a:r>
            <a:r>
              <a:rPr kumimoji="1" lang="en-US" altLang="zh-CN" sz="2400">
                <a:solidFill>
                  <a:srgbClr val="333399"/>
                </a:solidFill>
                <a:latin typeface="Arial" panose="020B0604020202020204" pitchFamily="34" charset="0"/>
                <a:ea typeface="黑体" panose="02010609060101010101" pitchFamily="49" charset="-122"/>
              </a:rPr>
              <a:t>2 </a:t>
            </a:r>
            <a:r>
              <a:rPr kumimoji="1" lang="zh-CN" altLang="en-US" sz="2400">
                <a:solidFill>
                  <a:srgbClr val="333399"/>
                </a:solidFill>
                <a:latin typeface="Arial" panose="020B0604020202020204" pitchFamily="34" charset="0"/>
                <a:ea typeface="黑体" panose="02010609060101010101" pitchFamily="49" charset="-122"/>
              </a:rPr>
              <a:t>的物理层收到比特流后</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交给数据链路层</a:t>
            </a:r>
          </a:p>
        </p:txBody>
      </p:sp>
      <p:grpSp>
        <p:nvGrpSpPr>
          <p:cNvPr id="129056" name="Group 32">
            <a:extLst>
              <a:ext uri="{FF2B5EF4-FFF2-40B4-BE49-F238E27FC236}">
                <a16:creationId xmlns:a16="http://schemas.microsoft.com/office/drawing/2014/main" id="{3181D0C0-74E8-6A82-9245-605513544CAD}"/>
              </a:ext>
            </a:extLst>
          </p:cNvPr>
          <p:cNvGrpSpPr>
            <a:grpSpLocks/>
          </p:cNvGrpSpPr>
          <p:nvPr/>
        </p:nvGrpSpPr>
        <p:grpSpPr bwMode="auto">
          <a:xfrm>
            <a:off x="1979613" y="4799013"/>
            <a:ext cx="5184775" cy="358775"/>
            <a:chOff x="1247" y="3023"/>
            <a:chExt cx="3266" cy="226"/>
          </a:xfrm>
        </p:grpSpPr>
        <p:sp>
          <p:nvSpPr>
            <p:cNvPr id="223268" name="Rectangle 33">
              <a:extLst>
                <a:ext uri="{FF2B5EF4-FFF2-40B4-BE49-F238E27FC236}">
                  <a16:creationId xmlns:a16="http://schemas.microsoft.com/office/drawing/2014/main" id="{D0001C04-6A03-C58B-B9CF-1E53D27FC285}"/>
                </a:ext>
              </a:extLst>
            </p:cNvPr>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2</a:t>
              </a:r>
            </a:p>
          </p:txBody>
        </p:sp>
        <p:sp>
          <p:nvSpPr>
            <p:cNvPr id="223269" name="Rectangle 34">
              <a:extLst>
                <a:ext uri="{FF2B5EF4-FFF2-40B4-BE49-F238E27FC236}">
                  <a16:creationId xmlns:a16="http://schemas.microsoft.com/office/drawing/2014/main" id="{D9835DDC-3F30-F079-9055-FC120FB3B207}"/>
                </a:ext>
              </a:extLst>
            </p:cNvPr>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T</a:t>
              </a:r>
              <a:r>
                <a:rPr lang="en-US" altLang="zh-CN" sz="1800" b="1" baseline="-25000">
                  <a:solidFill>
                    <a:srgbClr val="333399"/>
                  </a:solidFill>
                  <a:latin typeface="Arial" panose="020B0604020202020204" pitchFamily="34" charset="0"/>
                </a:rPr>
                <a:t>2</a:t>
              </a:r>
            </a:p>
          </p:txBody>
        </p:sp>
        <p:grpSp>
          <p:nvGrpSpPr>
            <p:cNvPr id="223270" name="Group 35">
              <a:extLst>
                <a:ext uri="{FF2B5EF4-FFF2-40B4-BE49-F238E27FC236}">
                  <a16:creationId xmlns:a16="http://schemas.microsoft.com/office/drawing/2014/main" id="{9A7DD79C-3CFF-435F-E5AC-79CE32F1B3C5}"/>
                </a:ext>
              </a:extLst>
            </p:cNvPr>
            <p:cNvGrpSpPr>
              <a:grpSpLocks/>
            </p:cNvGrpSpPr>
            <p:nvPr/>
          </p:nvGrpSpPr>
          <p:grpSpPr bwMode="auto">
            <a:xfrm>
              <a:off x="1610" y="3023"/>
              <a:ext cx="2585" cy="226"/>
              <a:chOff x="1610" y="3023"/>
              <a:chExt cx="2585" cy="226"/>
            </a:xfrm>
          </p:grpSpPr>
          <p:sp>
            <p:nvSpPr>
              <p:cNvPr id="223271" name="Rectangle 36">
                <a:extLst>
                  <a:ext uri="{FF2B5EF4-FFF2-40B4-BE49-F238E27FC236}">
                    <a16:creationId xmlns:a16="http://schemas.microsoft.com/office/drawing/2014/main" id="{EFEE6DAF-6008-1C72-EA7F-73B432FAB2BC}"/>
                  </a:ext>
                </a:extLst>
              </p:cNvPr>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3</a:t>
                </a:r>
              </a:p>
            </p:txBody>
          </p:sp>
          <p:sp>
            <p:nvSpPr>
              <p:cNvPr id="223272" name="Rectangle 37">
                <a:extLst>
                  <a:ext uri="{FF2B5EF4-FFF2-40B4-BE49-F238E27FC236}">
                    <a16:creationId xmlns:a16="http://schemas.microsoft.com/office/drawing/2014/main" id="{BE4A45EA-F66F-66CC-897F-8CA1A96319A6}"/>
                  </a:ext>
                </a:extLst>
              </p:cNvPr>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3273" name="Rectangle 38">
                <a:extLst>
                  <a:ext uri="{FF2B5EF4-FFF2-40B4-BE49-F238E27FC236}">
                    <a16:creationId xmlns:a16="http://schemas.microsoft.com/office/drawing/2014/main" id="{D357A567-3C0A-D51F-C634-843993482A61}"/>
                  </a:ext>
                </a:extLst>
              </p:cNvPr>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3274" name="Rectangle 39">
                <a:extLst>
                  <a:ext uri="{FF2B5EF4-FFF2-40B4-BE49-F238E27FC236}">
                    <a16:creationId xmlns:a16="http://schemas.microsoft.com/office/drawing/2014/main" id="{76E9FA28-DCB9-B4AC-4DB4-B09EBF174C3B}"/>
                  </a:ext>
                </a:extLst>
              </p:cNvPr>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grpSp>
      <p:grpSp>
        <p:nvGrpSpPr>
          <p:cNvPr id="129064" name="Group 40">
            <a:extLst>
              <a:ext uri="{FF2B5EF4-FFF2-40B4-BE49-F238E27FC236}">
                <a16:creationId xmlns:a16="http://schemas.microsoft.com/office/drawing/2014/main" id="{E4BBB0C1-00A8-783E-C4FC-29060D9177A5}"/>
              </a:ext>
            </a:extLst>
          </p:cNvPr>
          <p:cNvGrpSpPr>
            <a:grpSpLocks/>
          </p:cNvGrpSpPr>
          <p:nvPr/>
        </p:nvGrpSpPr>
        <p:grpSpPr bwMode="auto">
          <a:xfrm>
            <a:off x="4087813" y="5013325"/>
            <a:ext cx="4352925" cy="396875"/>
            <a:chOff x="2575" y="3158"/>
            <a:chExt cx="2742" cy="250"/>
          </a:xfrm>
        </p:grpSpPr>
        <p:sp>
          <p:nvSpPr>
            <p:cNvPr id="223266" name="AutoShape 41">
              <a:extLst>
                <a:ext uri="{FF2B5EF4-FFF2-40B4-BE49-F238E27FC236}">
                  <a16:creationId xmlns:a16="http://schemas.microsoft.com/office/drawing/2014/main" id="{819B4D22-5BBA-A15E-D8BB-4EFC65A8BCB3}"/>
                </a:ext>
              </a:extLst>
            </p:cNvPr>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3267" name="AutoShape 42">
              <a:extLst>
                <a:ext uri="{FF2B5EF4-FFF2-40B4-BE49-F238E27FC236}">
                  <a16:creationId xmlns:a16="http://schemas.microsoft.com/office/drawing/2014/main" id="{1B3E7540-B670-97A1-6994-949BC97F5FB4}"/>
                </a:ext>
              </a:extLst>
            </p:cNvPr>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4" fill="hold" nodeType="afterEffect">
                                  <p:stCondLst>
                                    <p:cond delay="0"/>
                                  </p:stCondLst>
                                  <p:childTnLst>
                                    <p:set>
                                      <p:cBhvr>
                                        <p:cTn id="9" dur="1" fill="hold">
                                          <p:stCondLst>
                                            <p:cond delay="0"/>
                                          </p:stCondLst>
                                        </p:cTn>
                                        <p:tgtEl>
                                          <p:spTgt spid="129064"/>
                                        </p:tgtEl>
                                        <p:attrNameLst>
                                          <p:attrName>style.visibility</p:attrName>
                                        </p:attrNameLst>
                                      </p:cBhvr>
                                      <p:to>
                                        <p:strVal val="visible"/>
                                      </p:to>
                                    </p:set>
                                    <p:animEffect transition="in" filter="wipe(down)">
                                      <p:cBhvr>
                                        <p:cTn id="10" dur="1000"/>
                                        <p:tgtEl>
                                          <p:spTgt spid="129064"/>
                                        </p:tgtEl>
                                      </p:cBhvr>
                                    </p:animEffect>
                                  </p:childTnLst>
                                </p:cTn>
                              </p:par>
                            </p:childTnLst>
                          </p:cTn>
                        </p:par>
                        <p:par>
                          <p:cTn id="11" fill="hold" nodeType="after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129056"/>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xit" presetSubtype="0" fill="hold" nodeType="afterEffect">
                                  <p:stCondLst>
                                    <p:cond delay="0"/>
                                  </p:stCondLst>
                                  <p:childTnLst>
                                    <p:set>
                                      <p:cBhvr>
                                        <p:cTn id="19" dur="1" fill="hold">
                                          <p:stCondLst>
                                            <p:cond delay="0"/>
                                          </p:stCondLst>
                                        </p:cTn>
                                        <p:tgtEl>
                                          <p:spTgt spid="1290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0050" name="Group 2">
            <a:extLst>
              <a:ext uri="{FF2B5EF4-FFF2-40B4-BE49-F238E27FC236}">
                <a16:creationId xmlns:a16="http://schemas.microsoft.com/office/drawing/2014/main" id="{3B94252F-EC20-27A5-C986-2C17F781F6CF}"/>
              </a:ext>
            </a:extLst>
          </p:cNvPr>
          <p:cNvGrpSpPr>
            <a:grpSpLocks/>
          </p:cNvGrpSpPr>
          <p:nvPr/>
        </p:nvGrpSpPr>
        <p:grpSpPr bwMode="auto">
          <a:xfrm>
            <a:off x="2555875" y="4222750"/>
            <a:ext cx="4103688" cy="358775"/>
            <a:chOff x="1610" y="3023"/>
            <a:chExt cx="2585" cy="226"/>
          </a:xfrm>
        </p:grpSpPr>
        <p:sp>
          <p:nvSpPr>
            <p:cNvPr id="225322" name="Rectangle 3">
              <a:extLst>
                <a:ext uri="{FF2B5EF4-FFF2-40B4-BE49-F238E27FC236}">
                  <a16:creationId xmlns:a16="http://schemas.microsoft.com/office/drawing/2014/main" id="{908481B5-FE0F-BADE-2A80-C6E6FDCEFD97}"/>
                </a:ext>
              </a:extLst>
            </p:cNvPr>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3</a:t>
              </a:r>
            </a:p>
          </p:txBody>
        </p:sp>
        <p:sp>
          <p:nvSpPr>
            <p:cNvPr id="225323" name="Rectangle 4">
              <a:extLst>
                <a:ext uri="{FF2B5EF4-FFF2-40B4-BE49-F238E27FC236}">
                  <a16:creationId xmlns:a16="http://schemas.microsoft.com/office/drawing/2014/main" id="{6537640D-BCE1-07AE-59F2-757F8C213D99}"/>
                </a:ext>
              </a:extLst>
            </p:cNvPr>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5324" name="Rectangle 5">
              <a:extLst>
                <a:ext uri="{FF2B5EF4-FFF2-40B4-BE49-F238E27FC236}">
                  <a16:creationId xmlns:a16="http://schemas.microsoft.com/office/drawing/2014/main" id="{617876C3-617B-B395-E440-B82157AF420B}"/>
                </a:ext>
              </a:extLst>
            </p:cNvPr>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5325" name="Rectangle 6">
              <a:extLst>
                <a:ext uri="{FF2B5EF4-FFF2-40B4-BE49-F238E27FC236}">
                  <a16:creationId xmlns:a16="http://schemas.microsoft.com/office/drawing/2014/main" id="{8D3A73A3-203D-CAC5-2939-589553C938F2}"/>
                </a:ext>
              </a:extLst>
            </p:cNvPr>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225283" name="Rectangle 7">
            <a:extLst>
              <a:ext uri="{FF2B5EF4-FFF2-40B4-BE49-F238E27FC236}">
                <a16:creationId xmlns:a16="http://schemas.microsoft.com/office/drawing/2014/main" id="{A0354A8B-3F19-132A-3E24-444A755AB756}"/>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25284" name="AutoShape 8">
            <a:extLst>
              <a:ext uri="{FF2B5EF4-FFF2-40B4-BE49-F238E27FC236}">
                <a16:creationId xmlns:a16="http://schemas.microsoft.com/office/drawing/2014/main" id="{F0D2A377-AAA3-BA3C-24FC-97BF879CED44}"/>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5285" name="AutoShape 9">
            <a:extLst>
              <a:ext uri="{FF2B5EF4-FFF2-40B4-BE49-F238E27FC236}">
                <a16:creationId xmlns:a16="http://schemas.microsoft.com/office/drawing/2014/main" id="{77E0BD98-9397-8805-4E5F-A224E3A3B67D}"/>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5286" name="Text Box 10">
            <a:extLst>
              <a:ext uri="{FF2B5EF4-FFF2-40B4-BE49-F238E27FC236}">
                <a16:creationId xmlns:a16="http://schemas.microsoft.com/office/drawing/2014/main" id="{F4224F83-C1E5-98BE-E7CA-430287572AC4}"/>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5287" name="Text Box 11">
            <a:extLst>
              <a:ext uri="{FF2B5EF4-FFF2-40B4-BE49-F238E27FC236}">
                <a16:creationId xmlns:a16="http://schemas.microsoft.com/office/drawing/2014/main" id="{5EF7B1E1-C96C-1810-392E-6D1AB4F67E47}"/>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5288" name="Text Box 12">
            <a:extLst>
              <a:ext uri="{FF2B5EF4-FFF2-40B4-BE49-F238E27FC236}">
                <a16:creationId xmlns:a16="http://schemas.microsoft.com/office/drawing/2014/main" id="{40EAF131-F797-A0FB-8FA4-DC2750307F95}"/>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5289" name="Text Box 13">
            <a:extLst>
              <a:ext uri="{FF2B5EF4-FFF2-40B4-BE49-F238E27FC236}">
                <a16:creationId xmlns:a16="http://schemas.microsoft.com/office/drawing/2014/main" id="{F3FBD951-749E-F9CA-F055-F321606C8FB1}"/>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5290" name="Text Box 14">
            <a:extLst>
              <a:ext uri="{FF2B5EF4-FFF2-40B4-BE49-F238E27FC236}">
                <a16:creationId xmlns:a16="http://schemas.microsoft.com/office/drawing/2014/main" id="{3D9E944D-A491-72BF-2F72-FAF17501F1CB}"/>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5291" name="Freeform 15">
            <a:extLst>
              <a:ext uri="{FF2B5EF4-FFF2-40B4-BE49-F238E27FC236}">
                <a16:creationId xmlns:a16="http://schemas.microsoft.com/office/drawing/2014/main" id="{E3F23D33-FB5C-7EF6-8F3D-B909B477832D}"/>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2" name="Freeform 16">
            <a:extLst>
              <a:ext uri="{FF2B5EF4-FFF2-40B4-BE49-F238E27FC236}">
                <a16:creationId xmlns:a16="http://schemas.microsoft.com/office/drawing/2014/main" id="{DB284D2E-5F11-8E08-B1D3-7B1C74A00EB3}"/>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3" name="Freeform 17">
            <a:extLst>
              <a:ext uri="{FF2B5EF4-FFF2-40B4-BE49-F238E27FC236}">
                <a16:creationId xmlns:a16="http://schemas.microsoft.com/office/drawing/2014/main" id="{E1FC969E-6857-A99E-8A4C-05870B3DE10E}"/>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4" name="Freeform 18">
            <a:extLst>
              <a:ext uri="{FF2B5EF4-FFF2-40B4-BE49-F238E27FC236}">
                <a16:creationId xmlns:a16="http://schemas.microsoft.com/office/drawing/2014/main" id="{A329CB1E-42D5-D0D2-67BE-2A0A0BEE1905}"/>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295" name="AutoShape 19">
            <a:extLst>
              <a:ext uri="{FF2B5EF4-FFF2-40B4-BE49-F238E27FC236}">
                <a16:creationId xmlns:a16="http://schemas.microsoft.com/office/drawing/2014/main" id="{D85FFA03-748B-8068-7923-6105C378F666}"/>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5296" name="Text Box 20">
            <a:extLst>
              <a:ext uri="{FF2B5EF4-FFF2-40B4-BE49-F238E27FC236}">
                <a16:creationId xmlns:a16="http://schemas.microsoft.com/office/drawing/2014/main" id="{21C790AB-DAF8-75A4-8C96-0F782FEE390A}"/>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5297" name="Text Box 21">
            <a:extLst>
              <a:ext uri="{FF2B5EF4-FFF2-40B4-BE49-F238E27FC236}">
                <a16:creationId xmlns:a16="http://schemas.microsoft.com/office/drawing/2014/main" id="{68B83781-DDB7-0FEC-D7E4-61DAD501FD56}"/>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5298" name="Text Box 22">
            <a:extLst>
              <a:ext uri="{FF2B5EF4-FFF2-40B4-BE49-F238E27FC236}">
                <a16:creationId xmlns:a16="http://schemas.microsoft.com/office/drawing/2014/main" id="{F44CA5DE-5AC0-8F8F-220C-C529B31D032B}"/>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5299" name="Text Box 23">
            <a:extLst>
              <a:ext uri="{FF2B5EF4-FFF2-40B4-BE49-F238E27FC236}">
                <a16:creationId xmlns:a16="http://schemas.microsoft.com/office/drawing/2014/main" id="{3D77A59D-E2C7-A039-0F15-B30161B146DB}"/>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5300" name="Text Box 24">
            <a:extLst>
              <a:ext uri="{FF2B5EF4-FFF2-40B4-BE49-F238E27FC236}">
                <a16:creationId xmlns:a16="http://schemas.microsoft.com/office/drawing/2014/main" id="{CAE16DC0-88F4-C3F1-97EF-C9BEDED88B10}"/>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5301" name="Freeform 25">
            <a:extLst>
              <a:ext uri="{FF2B5EF4-FFF2-40B4-BE49-F238E27FC236}">
                <a16:creationId xmlns:a16="http://schemas.microsoft.com/office/drawing/2014/main" id="{4848E996-BDE5-9794-76CE-2227DA2EAC38}"/>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2" name="Freeform 26">
            <a:extLst>
              <a:ext uri="{FF2B5EF4-FFF2-40B4-BE49-F238E27FC236}">
                <a16:creationId xmlns:a16="http://schemas.microsoft.com/office/drawing/2014/main" id="{F04C493B-3B90-9833-3738-6B8E18F04E8B}"/>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3" name="Freeform 27">
            <a:extLst>
              <a:ext uri="{FF2B5EF4-FFF2-40B4-BE49-F238E27FC236}">
                <a16:creationId xmlns:a16="http://schemas.microsoft.com/office/drawing/2014/main" id="{89D924A8-E0F8-456C-835D-D0ABDC84249C}"/>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4" name="Freeform 28">
            <a:extLst>
              <a:ext uri="{FF2B5EF4-FFF2-40B4-BE49-F238E27FC236}">
                <a16:creationId xmlns:a16="http://schemas.microsoft.com/office/drawing/2014/main" id="{44235325-DF48-93CB-DFF6-60A20BBEB12F}"/>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05" name="Text Box 29">
            <a:extLst>
              <a:ext uri="{FF2B5EF4-FFF2-40B4-BE49-F238E27FC236}">
                <a16:creationId xmlns:a16="http://schemas.microsoft.com/office/drawing/2014/main" id="{FEA02FF3-0775-B131-8368-0B8B01E4FE96}"/>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25306" name="AutoShape 30">
            <a:extLst>
              <a:ext uri="{FF2B5EF4-FFF2-40B4-BE49-F238E27FC236}">
                <a16:creationId xmlns:a16="http://schemas.microsoft.com/office/drawing/2014/main" id="{FC4E7F0F-31CE-33D8-ED6A-FA372BA72317}"/>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5307" name="Text Box 31">
            <a:extLst>
              <a:ext uri="{FF2B5EF4-FFF2-40B4-BE49-F238E27FC236}">
                <a16:creationId xmlns:a16="http://schemas.microsoft.com/office/drawing/2014/main" id="{551A0DC3-0A56-E522-7899-B8C9137633A0}"/>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25308" name="AutoShape 32">
            <a:extLst>
              <a:ext uri="{FF2B5EF4-FFF2-40B4-BE49-F238E27FC236}">
                <a16:creationId xmlns:a16="http://schemas.microsoft.com/office/drawing/2014/main" id="{AE199586-92D7-C63D-BC2A-7422476A223F}"/>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5309" name="Text Box 33">
            <a:extLst>
              <a:ext uri="{FF2B5EF4-FFF2-40B4-BE49-F238E27FC236}">
                <a16:creationId xmlns:a16="http://schemas.microsoft.com/office/drawing/2014/main" id="{3117FBE9-1037-C06B-D136-C7CA324C1345}"/>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25310" name="Text Box 34">
            <a:extLst>
              <a:ext uri="{FF2B5EF4-FFF2-40B4-BE49-F238E27FC236}">
                <a16:creationId xmlns:a16="http://schemas.microsoft.com/office/drawing/2014/main" id="{0C755775-5038-E519-22AC-C455FFF8A75D}"/>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25311" name="Text Box 35">
            <a:extLst>
              <a:ext uri="{FF2B5EF4-FFF2-40B4-BE49-F238E27FC236}">
                <a16:creationId xmlns:a16="http://schemas.microsoft.com/office/drawing/2014/main" id="{0B413C07-6403-3B5B-340E-979CA26AF64F}"/>
              </a:ext>
            </a:extLst>
          </p:cNvPr>
          <p:cNvSpPr txBox="1">
            <a:spLocks noChangeArrowheads="1"/>
          </p:cNvSpPr>
          <p:nvPr/>
        </p:nvSpPr>
        <p:spPr bwMode="auto">
          <a:xfrm>
            <a:off x="2263775" y="3254375"/>
            <a:ext cx="4756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数据链路层剥去帧首部和帧尾部后</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把帧的数据部分交给网络层</a:t>
            </a:r>
          </a:p>
        </p:txBody>
      </p:sp>
      <p:sp>
        <p:nvSpPr>
          <p:cNvPr id="130084" name="Rectangle 36">
            <a:extLst>
              <a:ext uri="{FF2B5EF4-FFF2-40B4-BE49-F238E27FC236}">
                <a16:creationId xmlns:a16="http://schemas.microsoft.com/office/drawing/2014/main" id="{65CCB689-75C0-DEC6-48AE-1FBD56886F5A}"/>
              </a:ext>
            </a:extLst>
          </p:cNvPr>
          <p:cNvSpPr>
            <a:spLocks noChangeArrowheads="1"/>
          </p:cNvSpPr>
          <p:nvPr/>
        </p:nvSpPr>
        <p:spPr bwMode="auto">
          <a:xfrm>
            <a:off x="1979613" y="4797425"/>
            <a:ext cx="576262" cy="358775"/>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2</a:t>
            </a:r>
          </a:p>
        </p:txBody>
      </p:sp>
      <p:sp>
        <p:nvSpPr>
          <p:cNvPr id="130085" name="Rectangle 37">
            <a:extLst>
              <a:ext uri="{FF2B5EF4-FFF2-40B4-BE49-F238E27FC236}">
                <a16:creationId xmlns:a16="http://schemas.microsoft.com/office/drawing/2014/main" id="{BEF6A8B7-7D65-96F6-D28B-A3FDAEB2C614}"/>
              </a:ext>
            </a:extLst>
          </p:cNvPr>
          <p:cNvSpPr>
            <a:spLocks noChangeArrowheads="1"/>
          </p:cNvSpPr>
          <p:nvPr/>
        </p:nvSpPr>
        <p:spPr bwMode="auto">
          <a:xfrm>
            <a:off x="6659563" y="4799013"/>
            <a:ext cx="504825" cy="358775"/>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T</a:t>
            </a:r>
            <a:r>
              <a:rPr lang="en-US" altLang="zh-CN" sz="1800" b="1" baseline="-25000">
                <a:solidFill>
                  <a:srgbClr val="333399"/>
                </a:solidFill>
                <a:latin typeface="Arial" panose="020B0604020202020204" pitchFamily="34" charset="0"/>
              </a:rPr>
              <a:t>2</a:t>
            </a:r>
          </a:p>
        </p:txBody>
      </p:sp>
      <p:grpSp>
        <p:nvGrpSpPr>
          <p:cNvPr id="130086" name="Group 38">
            <a:extLst>
              <a:ext uri="{FF2B5EF4-FFF2-40B4-BE49-F238E27FC236}">
                <a16:creationId xmlns:a16="http://schemas.microsoft.com/office/drawing/2014/main" id="{8B31D47D-F9DD-3537-5500-EFCBB87C116B}"/>
              </a:ext>
            </a:extLst>
          </p:cNvPr>
          <p:cNvGrpSpPr>
            <a:grpSpLocks/>
          </p:cNvGrpSpPr>
          <p:nvPr/>
        </p:nvGrpSpPr>
        <p:grpSpPr bwMode="auto">
          <a:xfrm>
            <a:off x="2555875" y="4799013"/>
            <a:ext cx="4103688" cy="358775"/>
            <a:chOff x="1610" y="3023"/>
            <a:chExt cx="2585" cy="226"/>
          </a:xfrm>
        </p:grpSpPr>
        <p:sp>
          <p:nvSpPr>
            <p:cNvPr id="225318" name="Rectangle 39">
              <a:extLst>
                <a:ext uri="{FF2B5EF4-FFF2-40B4-BE49-F238E27FC236}">
                  <a16:creationId xmlns:a16="http://schemas.microsoft.com/office/drawing/2014/main" id="{9F1DD425-EF8D-06E2-D515-189AF371F3C8}"/>
                </a:ext>
              </a:extLst>
            </p:cNvPr>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3</a:t>
              </a:r>
            </a:p>
          </p:txBody>
        </p:sp>
        <p:sp>
          <p:nvSpPr>
            <p:cNvPr id="225319" name="Rectangle 40">
              <a:extLst>
                <a:ext uri="{FF2B5EF4-FFF2-40B4-BE49-F238E27FC236}">
                  <a16:creationId xmlns:a16="http://schemas.microsoft.com/office/drawing/2014/main" id="{C4AEE1D2-D553-E1E5-39F1-DC9DBEBB7E2E}"/>
                </a:ext>
              </a:extLst>
            </p:cNvPr>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5320" name="Rectangle 41">
              <a:extLst>
                <a:ext uri="{FF2B5EF4-FFF2-40B4-BE49-F238E27FC236}">
                  <a16:creationId xmlns:a16="http://schemas.microsoft.com/office/drawing/2014/main" id="{C4AE6FDF-7BDF-E73E-CCF7-40B7CAE0B0ED}"/>
                </a:ext>
              </a:extLst>
            </p:cNvPr>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5321" name="Rectangle 42">
              <a:extLst>
                <a:ext uri="{FF2B5EF4-FFF2-40B4-BE49-F238E27FC236}">
                  <a16:creationId xmlns:a16="http://schemas.microsoft.com/office/drawing/2014/main" id="{D14508D3-2B06-A086-04C6-BC38480804B6}"/>
                </a:ext>
              </a:extLst>
            </p:cNvPr>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grpSp>
        <p:nvGrpSpPr>
          <p:cNvPr id="130091" name="Group 43">
            <a:extLst>
              <a:ext uri="{FF2B5EF4-FFF2-40B4-BE49-F238E27FC236}">
                <a16:creationId xmlns:a16="http://schemas.microsoft.com/office/drawing/2014/main" id="{11B6F553-DCCE-6F77-B22D-A3F64CA551EE}"/>
              </a:ext>
            </a:extLst>
          </p:cNvPr>
          <p:cNvGrpSpPr>
            <a:grpSpLocks/>
          </p:cNvGrpSpPr>
          <p:nvPr/>
        </p:nvGrpSpPr>
        <p:grpSpPr bwMode="auto">
          <a:xfrm>
            <a:off x="4211638" y="4471988"/>
            <a:ext cx="4229100" cy="396875"/>
            <a:chOff x="2653" y="2817"/>
            <a:chExt cx="2664" cy="250"/>
          </a:xfrm>
        </p:grpSpPr>
        <p:sp>
          <p:nvSpPr>
            <p:cNvPr id="225316" name="AutoShape 44">
              <a:extLst>
                <a:ext uri="{FF2B5EF4-FFF2-40B4-BE49-F238E27FC236}">
                  <a16:creationId xmlns:a16="http://schemas.microsoft.com/office/drawing/2014/main" id="{E3615BC2-1937-E3D0-CB33-1EAA153DDDC0}"/>
                </a:ext>
              </a:extLst>
            </p:cNvPr>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5317" name="AutoShape 45">
              <a:extLst>
                <a:ext uri="{FF2B5EF4-FFF2-40B4-BE49-F238E27FC236}">
                  <a16:creationId xmlns:a16="http://schemas.microsoft.com/office/drawing/2014/main" id="{C81DA796-F3CE-6828-9C50-987CB4454B34}"/>
                </a:ext>
              </a:extLst>
            </p:cNvPr>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nodeType="afterGroup">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nodeType="afterGroup">
                            <p:stCondLst>
                              <p:cond delay="3000"/>
                            </p:stCondLst>
                            <p:childTnLst>
                              <p:par>
                                <p:cTn id="13" presetID="22" presetClass="entr" presetSubtype="4" fill="hold" nodeType="afterEffect">
                                  <p:stCondLst>
                                    <p:cond delay="0"/>
                                  </p:stCondLst>
                                  <p:childTnLst>
                                    <p:set>
                                      <p:cBhvr>
                                        <p:cTn id="14" dur="1" fill="hold">
                                          <p:stCondLst>
                                            <p:cond delay="0"/>
                                          </p:stCondLst>
                                        </p:cTn>
                                        <p:tgtEl>
                                          <p:spTgt spid="130091"/>
                                        </p:tgtEl>
                                        <p:attrNameLst>
                                          <p:attrName>style.visibility</p:attrName>
                                        </p:attrNameLst>
                                      </p:cBhvr>
                                      <p:to>
                                        <p:strVal val="visible"/>
                                      </p:to>
                                    </p:set>
                                    <p:animEffect transition="in" filter="wipe(down)">
                                      <p:cBhvr>
                                        <p:cTn id="15" dur="1000"/>
                                        <p:tgtEl>
                                          <p:spTgt spid="130091"/>
                                        </p:tgtEl>
                                      </p:cBhvr>
                                    </p:animEffect>
                                  </p:childTnLst>
                                </p:cTn>
                              </p:par>
                            </p:childTnLst>
                          </p:cTn>
                        </p:par>
                        <p:par>
                          <p:cTn id="16" fill="hold" nodeType="afterGroup">
                            <p:stCondLst>
                              <p:cond delay="4000"/>
                            </p:stCondLst>
                            <p:childTnLst>
                              <p:par>
                                <p:cTn id="17" presetID="1" presetClass="exit" presetSubtype="0" fill="hold" nodeType="afterEffect">
                                  <p:stCondLst>
                                    <p:cond delay="0"/>
                                  </p:stCondLst>
                                  <p:childTnLst>
                                    <p:set>
                                      <p:cBhvr>
                                        <p:cTn id="18" dur="1" fill="hold">
                                          <p:stCondLst>
                                            <p:cond delay="0"/>
                                          </p:stCondLst>
                                        </p:cTn>
                                        <p:tgtEl>
                                          <p:spTgt spid="130086"/>
                                        </p:tgtEl>
                                        <p:attrNameLst>
                                          <p:attrName>style.visibility</p:attrName>
                                        </p:attrNameLst>
                                      </p:cBhvr>
                                      <p:to>
                                        <p:strVal val="hidden"/>
                                      </p:to>
                                    </p:set>
                                  </p:childTnLst>
                                </p:cTn>
                              </p:par>
                            </p:childTnLst>
                          </p:cTn>
                        </p:par>
                        <p:par>
                          <p:cTn id="19" fill="hold" nodeType="afterGroup">
                            <p:stCondLst>
                              <p:cond delay="4000"/>
                            </p:stCondLst>
                            <p:childTnLst>
                              <p:par>
                                <p:cTn id="20" presetID="1" presetClass="entr" presetSubtype="0" fill="hold" nodeType="afterEffect">
                                  <p:stCondLst>
                                    <p:cond delay="0"/>
                                  </p:stCondLst>
                                  <p:childTnLst>
                                    <p:set>
                                      <p:cBhvr>
                                        <p:cTn id="21" dur="1" fill="hold">
                                          <p:stCondLst>
                                            <p:cond delay="0"/>
                                          </p:stCondLst>
                                        </p:cTn>
                                        <p:tgtEl>
                                          <p:spTgt spid="130050"/>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xit" presetSubtype="0" fill="hold" nodeType="afterEffect">
                                  <p:stCondLst>
                                    <p:cond delay="0"/>
                                  </p:stCondLst>
                                  <p:childTnLst>
                                    <p:set>
                                      <p:cBhvr>
                                        <p:cTn id="24" dur="1" fill="hold">
                                          <p:stCondLst>
                                            <p:cond delay="0"/>
                                          </p:stCondLst>
                                        </p:cTn>
                                        <p:tgtEl>
                                          <p:spTgt spid="1300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1074" name="Group 2">
            <a:extLst>
              <a:ext uri="{FF2B5EF4-FFF2-40B4-BE49-F238E27FC236}">
                <a16:creationId xmlns:a16="http://schemas.microsoft.com/office/drawing/2014/main" id="{18F43D10-4521-6DCF-9980-91B465C79C49}"/>
              </a:ext>
            </a:extLst>
          </p:cNvPr>
          <p:cNvGrpSpPr>
            <a:grpSpLocks/>
          </p:cNvGrpSpPr>
          <p:nvPr/>
        </p:nvGrpSpPr>
        <p:grpSpPr bwMode="auto">
          <a:xfrm>
            <a:off x="3059113" y="3575050"/>
            <a:ext cx="3598862" cy="358775"/>
            <a:chOff x="1928" y="2660"/>
            <a:chExt cx="2267" cy="226"/>
          </a:xfrm>
        </p:grpSpPr>
        <p:sp>
          <p:nvSpPr>
            <p:cNvPr id="227368" name="Rectangle 3">
              <a:extLst>
                <a:ext uri="{FF2B5EF4-FFF2-40B4-BE49-F238E27FC236}">
                  <a16:creationId xmlns:a16="http://schemas.microsoft.com/office/drawing/2014/main" id="{32A8FFA0-0A01-19E9-5906-0F55EFC5BE62}"/>
                </a:ext>
              </a:extLst>
            </p:cNvPr>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7369" name="Rectangle 4">
              <a:extLst>
                <a:ext uri="{FF2B5EF4-FFF2-40B4-BE49-F238E27FC236}">
                  <a16:creationId xmlns:a16="http://schemas.microsoft.com/office/drawing/2014/main" id="{891F712C-4DB7-3F40-7ABE-9CF91D991710}"/>
                </a:ext>
              </a:extLst>
            </p:cNvPr>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7370" name="Rectangle 5">
              <a:extLst>
                <a:ext uri="{FF2B5EF4-FFF2-40B4-BE49-F238E27FC236}">
                  <a16:creationId xmlns:a16="http://schemas.microsoft.com/office/drawing/2014/main" id="{D1E678D7-EF97-0DB3-5470-A77CD826F5C3}"/>
                </a:ext>
              </a:extLst>
            </p:cNvPr>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31078" name="Rectangle 6">
            <a:extLst>
              <a:ext uri="{FF2B5EF4-FFF2-40B4-BE49-F238E27FC236}">
                <a16:creationId xmlns:a16="http://schemas.microsoft.com/office/drawing/2014/main" id="{4B2ED414-4028-4AFC-F437-17A37FDBE57F}"/>
              </a:ext>
            </a:extLst>
          </p:cNvPr>
          <p:cNvSpPr>
            <a:spLocks noChangeArrowheads="1"/>
          </p:cNvSpPr>
          <p:nvPr/>
        </p:nvSpPr>
        <p:spPr bwMode="auto">
          <a:xfrm>
            <a:off x="2555875" y="4222750"/>
            <a:ext cx="504825" cy="3587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3</a:t>
            </a:r>
          </a:p>
        </p:txBody>
      </p:sp>
      <p:grpSp>
        <p:nvGrpSpPr>
          <p:cNvPr id="131079" name="Group 7">
            <a:extLst>
              <a:ext uri="{FF2B5EF4-FFF2-40B4-BE49-F238E27FC236}">
                <a16:creationId xmlns:a16="http://schemas.microsoft.com/office/drawing/2014/main" id="{D815B8B9-79FC-9811-E2EA-42AA856BD743}"/>
              </a:ext>
            </a:extLst>
          </p:cNvPr>
          <p:cNvGrpSpPr>
            <a:grpSpLocks/>
          </p:cNvGrpSpPr>
          <p:nvPr/>
        </p:nvGrpSpPr>
        <p:grpSpPr bwMode="auto">
          <a:xfrm>
            <a:off x="3060700" y="4222750"/>
            <a:ext cx="3598863" cy="358775"/>
            <a:chOff x="1928" y="2660"/>
            <a:chExt cx="2267" cy="226"/>
          </a:xfrm>
        </p:grpSpPr>
        <p:sp>
          <p:nvSpPr>
            <p:cNvPr id="227365" name="Rectangle 8">
              <a:extLst>
                <a:ext uri="{FF2B5EF4-FFF2-40B4-BE49-F238E27FC236}">
                  <a16:creationId xmlns:a16="http://schemas.microsoft.com/office/drawing/2014/main" id="{9E0910CC-58B0-48FF-3C02-CF009280DD68}"/>
                </a:ext>
              </a:extLst>
            </p:cNvPr>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sp>
          <p:nvSpPr>
            <p:cNvPr id="227366" name="Rectangle 9">
              <a:extLst>
                <a:ext uri="{FF2B5EF4-FFF2-40B4-BE49-F238E27FC236}">
                  <a16:creationId xmlns:a16="http://schemas.microsoft.com/office/drawing/2014/main" id="{D6812934-47A2-56BD-A020-DFA638C50EC0}"/>
                </a:ext>
              </a:extLst>
            </p:cNvPr>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7367" name="Rectangle 10">
              <a:extLst>
                <a:ext uri="{FF2B5EF4-FFF2-40B4-BE49-F238E27FC236}">
                  <a16:creationId xmlns:a16="http://schemas.microsoft.com/office/drawing/2014/main" id="{904C9D55-ED7F-6EDC-6A1D-F0E3281EE502}"/>
                </a:ext>
              </a:extLst>
            </p:cNvPr>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227333" name="Rectangle 11">
            <a:extLst>
              <a:ext uri="{FF2B5EF4-FFF2-40B4-BE49-F238E27FC236}">
                <a16:creationId xmlns:a16="http://schemas.microsoft.com/office/drawing/2014/main" id="{68B6C953-1CCD-FFF2-2EDE-68F8B07274D7}"/>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27334" name="AutoShape 12">
            <a:extLst>
              <a:ext uri="{FF2B5EF4-FFF2-40B4-BE49-F238E27FC236}">
                <a16:creationId xmlns:a16="http://schemas.microsoft.com/office/drawing/2014/main" id="{CDADCD50-6CC4-2E44-CB47-A4A4283F0ED4}"/>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7335" name="AutoShape 13">
            <a:extLst>
              <a:ext uri="{FF2B5EF4-FFF2-40B4-BE49-F238E27FC236}">
                <a16:creationId xmlns:a16="http://schemas.microsoft.com/office/drawing/2014/main" id="{F134A754-DF10-33A2-FFB4-6F466D221E3C}"/>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7336" name="Text Box 14">
            <a:extLst>
              <a:ext uri="{FF2B5EF4-FFF2-40B4-BE49-F238E27FC236}">
                <a16:creationId xmlns:a16="http://schemas.microsoft.com/office/drawing/2014/main" id="{5874F881-DB2C-2405-F8EE-C2DE58A1F8F3}"/>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7337" name="Text Box 15">
            <a:extLst>
              <a:ext uri="{FF2B5EF4-FFF2-40B4-BE49-F238E27FC236}">
                <a16:creationId xmlns:a16="http://schemas.microsoft.com/office/drawing/2014/main" id="{AF252F00-3818-B719-4A40-8B6B66793BD6}"/>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7338" name="Text Box 16">
            <a:extLst>
              <a:ext uri="{FF2B5EF4-FFF2-40B4-BE49-F238E27FC236}">
                <a16:creationId xmlns:a16="http://schemas.microsoft.com/office/drawing/2014/main" id="{67FF6ABC-8304-85D6-3C85-3ADC993A2D4A}"/>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7339" name="Text Box 17">
            <a:extLst>
              <a:ext uri="{FF2B5EF4-FFF2-40B4-BE49-F238E27FC236}">
                <a16:creationId xmlns:a16="http://schemas.microsoft.com/office/drawing/2014/main" id="{99626846-2734-F30D-4B0B-574FE111F314}"/>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7340" name="Text Box 18">
            <a:extLst>
              <a:ext uri="{FF2B5EF4-FFF2-40B4-BE49-F238E27FC236}">
                <a16:creationId xmlns:a16="http://schemas.microsoft.com/office/drawing/2014/main" id="{7418271A-738D-D9B8-9C22-3B224A1010FF}"/>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7341" name="Freeform 19">
            <a:extLst>
              <a:ext uri="{FF2B5EF4-FFF2-40B4-BE49-F238E27FC236}">
                <a16:creationId xmlns:a16="http://schemas.microsoft.com/office/drawing/2014/main" id="{D3EA1CC8-5E95-58AA-CD7E-E0AAC1246CD2}"/>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42" name="Freeform 20">
            <a:extLst>
              <a:ext uri="{FF2B5EF4-FFF2-40B4-BE49-F238E27FC236}">
                <a16:creationId xmlns:a16="http://schemas.microsoft.com/office/drawing/2014/main" id="{8E537C9C-76BD-1E3E-42C7-DAEDC89FC9FF}"/>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43" name="Freeform 21">
            <a:extLst>
              <a:ext uri="{FF2B5EF4-FFF2-40B4-BE49-F238E27FC236}">
                <a16:creationId xmlns:a16="http://schemas.microsoft.com/office/drawing/2014/main" id="{B1B21D6A-8F0F-C5C3-C99A-E36E3A47A44F}"/>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44" name="Freeform 22">
            <a:extLst>
              <a:ext uri="{FF2B5EF4-FFF2-40B4-BE49-F238E27FC236}">
                <a16:creationId xmlns:a16="http://schemas.microsoft.com/office/drawing/2014/main" id="{DC2160BF-EB80-0D1E-6DFD-732D4E4FA40A}"/>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45" name="AutoShape 23">
            <a:extLst>
              <a:ext uri="{FF2B5EF4-FFF2-40B4-BE49-F238E27FC236}">
                <a16:creationId xmlns:a16="http://schemas.microsoft.com/office/drawing/2014/main" id="{5A2BE48D-FD55-72F5-7046-C46F5C47901F}"/>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7346" name="Text Box 24">
            <a:extLst>
              <a:ext uri="{FF2B5EF4-FFF2-40B4-BE49-F238E27FC236}">
                <a16:creationId xmlns:a16="http://schemas.microsoft.com/office/drawing/2014/main" id="{175EFE50-28C4-45FE-73F3-DA695B74EE37}"/>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7347" name="Text Box 25">
            <a:extLst>
              <a:ext uri="{FF2B5EF4-FFF2-40B4-BE49-F238E27FC236}">
                <a16:creationId xmlns:a16="http://schemas.microsoft.com/office/drawing/2014/main" id="{8F17C073-98C1-E274-E603-F2BB2016F74D}"/>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7348" name="Text Box 26">
            <a:extLst>
              <a:ext uri="{FF2B5EF4-FFF2-40B4-BE49-F238E27FC236}">
                <a16:creationId xmlns:a16="http://schemas.microsoft.com/office/drawing/2014/main" id="{49910FFB-A329-88D2-69B8-4B43BC8DD8F9}"/>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7349" name="Text Box 27">
            <a:extLst>
              <a:ext uri="{FF2B5EF4-FFF2-40B4-BE49-F238E27FC236}">
                <a16:creationId xmlns:a16="http://schemas.microsoft.com/office/drawing/2014/main" id="{54782813-7578-BB68-DB52-A46C306FD755}"/>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7350" name="Text Box 28">
            <a:extLst>
              <a:ext uri="{FF2B5EF4-FFF2-40B4-BE49-F238E27FC236}">
                <a16:creationId xmlns:a16="http://schemas.microsoft.com/office/drawing/2014/main" id="{15B5D264-79FF-FB36-34A0-DFFECDDB82F6}"/>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7351" name="Freeform 29">
            <a:extLst>
              <a:ext uri="{FF2B5EF4-FFF2-40B4-BE49-F238E27FC236}">
                <a16:creationId xmlns:a16="http://schemas.microsoft.com/office/drawing/2014/main" id="{E9F48BA0-2572-9618-25F7-8B7B8345E8E8}"/>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52" name="Freeform 30">
            <a:extLst>
              <a:ext uri="{FF2B5EF4-FFF2-40B4-BE49-F238E27FC236}">
                <a16:creationId xmlns:a16="http://schemas.microsoft.com/office/drawing/2014/main" id="{3BA3047F-992B-C85F-86A0-E6D7101A46C2}"/>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53" name="Freeform 31">
            <a:extLst>
              <a:ext uri="{FF2B5EF4-FFF2-40B4-BE49-F238E27FC236}">
                <a16:creationId xmlns:a16="http://schemas.microsoft.com/office/drawing/2014/main" id="{3180F8AF-BCDE-086F-A7C6-078A77DBB8CB}"/>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54" name="Freeform 32">
            <a:extLst>
              <a:ext uri="{FF2B5EF4-FFF2-40B4-BE49-F238E27FC236}">
                <a16:creationId xmlns:a16="http://schemas.microsoft.com/office/drawing/2014/main" id="{BFAD54B0-D8BC-A041-0497-D78D536959FA}"/>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55" name="Text Box 33">
            <a:extLst>
              <a:ext uri="{FF2B5EF4-FFF2-40B4-BE49-F238E27FC236}">
                <a16:creationId xmlns:a16="http://schemas.microsoft.com/office/drawing/2014/main" id="{711C07F0-6F17-D353-9894-5916B12B61BC}"/>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27356" name="AutoShape 34">
            <a:extLst>
              <a:ext uri="{FF2B5EF4-FFF2-40B4-BE49-F238E27FC236}">
                <a16:creationId xmlns:a16="http://schemas.microsoft.com/office/drawing/2014/main" id="{4D75140C-4BAE-5D00-E525-3597C3857270}"/>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7357" name="Text Box 35">
            <a:extLst>
              <a:ext uri="{FF2B5EF4-FFF2-40B4-BE49-F238E27FC236}">
                <a16:creationId xmlns:a16="http://schemas.microsoft.com/office/drawing/2014/main" id="{83DB8B76-AF63-93A4-4B46-80897DC69935}"/>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27358" name="AutoShape 36">
            <a:extLst>
              <a:ext uri="{FF2B5EF4-FFF2-40B4-BE49-F238E27FC236}">
                <a16:creationId xmlns:a16="http://schemas.microsoft.com/office/drawing/2014/main" id="{3E74158A-49E5-964F-F7E8-FAA0450A9F9F}"/>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7359" name="Text Box 37">
            <a:extLst>
              <a:ext uri="{FF2B5EF4-FFF2-40B4-BE49-F238E27FC236}">
                <a16:creationId xmlns:a16="http://schemas.microsoft.com/office/drawing/2014/main" id="{1277E791-8EDD-D04E-56DF-17BD9A35DC41}"/>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27360" name="Text Box 38">
            <a:extLst>
              <a:ext uri="{FF2B5EF4-FFF2-40B4-BE49-F238E27FC236}">
                <a16:creationId xmlns:a16="http://schemas.microsoft.com/office/drawing/2014/main" id="{71A7AAA3-B4F6-3815-31D5-8D4832A035CB}"/>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27361" name="Text Box 39">
            <a:extLst>
              <a:ext uri="{FF2B5EF4-FFF2-40B4-BE49-F238E27FC236}">
                <a16:creationId xmlns:a16="http://schemas.microsoft.com/office/drawing/2014/main" id="{5507B3AB-4433-79A4-1C9B-71CD7CD6D7C5}"/>
              </a:ext>
            </a:extLst>
          </p:cNvPr>
          <p:cNvSpPr txBox="1">
            <a:spLocks noChangeArrowheads="1"/>
          </p:cNvSpPr>
          <p:nvPr/>
        </p:nvSpPr>
        <p:spPr bwMode="auto">
          <a:xfrm>
            <a:off x="2586038" y="2678113"/>
            <a:ext cx="414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网络层剥去分组首部后</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把分组的数据部分交给运输层</a:t>
            </a:r>
          </a:p>
        </p:txBody>
      </p:sp>
      <p:grpSp>
        <p:nvGrpSpPr>
          <p:cNvPr id="131112" name="Group 40">
            <a:extLst>
              <a:ext uri="{FF2B5EF4-FFF2-40B4-BE49-F238E27FC236}">
                <a16:creationId xmlns:a16="http://schemas.microsoft.com/office/drawing/2014/main" id="{C071983C-5901-F02D-82BE-00D339475567}"/>
              </a:ext>
            </a:extLst>
          </p:cNvPr>
          <p:cNvGrpSpPr>
            <a:grpSpLocks/>
          </p:cNvGrpSpPr>
          <p:nvPr/>
        </p:nvGrpSpPr>
        <p:grpSpPr bwMode="auto">
          <a:xfrm>
            <a:off x="4591050" y="3895725"/>
            <a:ext cx="3849688" cy="396875"/>
            <a:chOff x="2892" y="2454"/>
            <a:chExt cx="2425" cy="250"/>
          </a:xfrm>
        </p:grpSpPr>
        <p:sp>
          <p:nvSpPr>
            <p:cNvPr id="227363" name="AutoShape 41">
              <a:extLst>
                <a:ext uri="{FF2B5EF4-FFF2-40B4-BE49-F238E27FC236}">
                  <a16:creationId xmlns:a16="http://schemas.microsoft.com/office/drawing/2014/main" id="{213604A0-8B3F-0459-ABF6-9CBA80719A94}"/>
                </a:ext>
              </a:extLst>
            </p:cNvPr>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7364" name="AutoShape 42">
              <a:extLst>
                <a:ext uri="{FF2B5EF4-FFF2-40B4-BE49-F238E27FC236}">
                  <a16:creationId xmlns:a16="http://schemas.microsoft.com/office/drawing/2014/main" id="{C9668585-98AE-9F14-5586-AF73937585FC}"/>
                </a:ext>
              </a:extLst>
            </p:cNvPr>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131112"/>
                                        </p:tgtEl>
                                        <p:attrNameLst>
                                          <p:attrName>style.visibility</p:attrName>
                                        </p:attrNameLst>
                                      </p:cBhvr>
                                      <p:to>
                                        <p:strVal val="visible"/>
                                      </p:to>
                                    </p:set>
                                    <p:animEffect transition="in" filter="wipe(down)">
                                      <p:cBhvr>
                                        <p:cTn id="11" dur="2000"/>
                                        <p:tgtEl>
                                          <p:spTgt spid="131112"/>
                                        </p:tgtEl>
                                      </p:cBhvr>
                                    </p:animEffect>
                                  </p:childTnLst>
                                </p:cTn>
                              </p:par>
                            </p:childTnLst>
                          </p:cTn>
                        </p:par>
                        <p:par>
                          <p:cTn id="12" fill="hold" nodeType="afterGroup">
                            <p:stCondLst>
                              <p:cond delay="4000"/>
                            </p:stCondLst>
                            <p:childTnLst>
                              <p:par>
                                <p:cTn id="13" presetID="1" presetClass="exit" presetSubtype="0" fill="hold" nodeType="afterEffect">
                                  <p:stCondLst>
                                    <p:cond delay="0"/>
                                  </p:stCondLst>
                                  <p:childTnLst>
                                    <p:set>
                                      <p:cBhvr>
                                        <p:cTn id="14" dur="1" fill="hold">
                                          <p:stCondLst>
                                            <p:cond delay="0"/>
                                          </p:stCondLst>
                                        </p:cTn>
                                        <p:tgtEl>
                                          <p:spTgt spid="131079"/>
                                        </p:tgtEl>
                                        <p:attrNameLst>
                                          <p:attrName>style.visibility</p:attrName>
                                        </p:attrNameLst>
                                      </p:cBhvr>
                                      <p:to>
                                        <p:strVal val="hidden"/>
                                      </p:to>
                                    </p:set>
                                  </p:childTnLst>
                                </p:cTn>
                              </p:par>
                            </p:childTnLst>
                          </p:cTn>
                        </p:par>
                        <p:par>
                          <p:cTn id="15" fill="hold" nodeType="afterGroup">
                            <p:stCondLst>
                              <p:cond delay="4000"/>
                            </p:stCondLst>
                            <p:childTnLst>
                              <p:par>
                                <p:cTn id="16" presetID="1" presetClass="entr" presetSubtype="0" fill="hold" nodeType="afterEffect">
                                  <p:stCondLst>
                                    <p:cond delay="0"/>
                                  </p:stCondLst>
                                  <p:childTnLst>
                                    <p:set>
                                      <p:cBhvr>
                                        <p:cTn id="17" dur="1" fill="hold">
                                          <p:stCondLst>
                                            <p:cond delay="0"/>
                                          </p:stCondLst>
                                        </p:cTn>
                                        <p:tgtEl>
                                          <p:spTgt spid="131074"/>
                                        </p:tgtEl>
                                        <p:attrNameLst>
                                          <p:attrName>style.visibility</p:attrName>
                                        </p:attrNameLst>
                                      </p:cBhvr>
                                      <p:to>
                                        <p:strVal val="visible"/>
                                      </p:to>
                                    </p:set>
                                  </p:childTnLst>
                                </p:cTn>
                              </p:par>
                            </p:childTnLst>
                          </p:cTn>
                        </p:par>
                        <p:par>
                          <p:cTn id="18" fill="hold" nodeType="afterGroup">
                            <p:stCondLst>
                              <p:cond delay="4000"/>
                            </p:stCondLst>
                            <p:childTnLst>
                              <p:par>
                                <p:cTn id="19" presetID="1" presetClass="exit" presetSubtype="0" fill="hold" nodeType="afterEffect">
                                  <p:stCondLst>
                                    <p:cond delay="0"/>
                                  </p:stCondLst>
                                  <p:childTnLst>
                                    <p:set>
                                      <p:cBhvr>
                                        <p:cTn id="20" dur="1" fill="hold">
                                          <p:stCondLst>
                                            <p:cond delay="0"/>
                                          </p:stCondLst>
                                        </p:cTn>
                                        <p:tgtEl>
                                          <p:spTgt spid="131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2098" name="Group 2">
            <a:extLst>
              <a:ext uri="{FF2B5EF4-FFF2-40B4-BE49-F238E27FC236}">
                <a16:creationId xmlns:a16="http://schemas.microsoft.com/office/drawing/2014/main" id="{B81C3C61-5E7A-41D9-A565-3AD7851010E4}"/>
              </a:ext>
            </a:extLst>
          </p:cNvPr>
          <p:cNvGrpSpPr>
            <a:grpSpLocks/>
          </p:cNvGrpSpPr>
          <p:nvPr/>
        </p:nvGrpSpPr>
        <p:grpSpPr bwMode="auto">
          <a:xfrm>
            <a:off x="3563938" y="2997200"/>
            <a:ext cx="3094037" cy="358775"/>
            <a:chOff x="2245" y="2252"/>
            <a:chExt cx="1949" cy="226"/>
          </a:xfrm>
        </p:grpSpPr>
        <p:sp>
          <p:nvSpPr>
            <p:cNvPr id="229415" name="Rectangle 3">
              <a:extLst>
                <a:ext uri="{FF2B5EF4-FFF2-40B4-BE49-F238E27FC236}">
                  <a16:creationId xmlns:a16="http://schemas.microsoft.com/office/drawing/2014/main" id="{34DF3892-051B-6E0B-A805-9A85C7096083}"/>
                </a:ext>
              </a:extLst>
            </p:cNvPr>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9416" name="Rectangle 4">
              <a:extLst>
                <a:ext uri="{FF2B5EF4-FFF2-40B4-BE49-F238E27FC236}">
                  <a16:creationId xmlns:a16="http://schemas.microsoft.com/office/drawing/2014/main" id="{DCE37166-9D3C-8AF9-735A-277BF22B583F}"/>
                </a:ext>
              </a:extLst>
            </p:cNvPr>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132101" name="Rectangle 5">
            <a:extLst>
              <a:ext uri="{FF2B5EF4-FFF2-40B4-BE49-F238E27FC236}">
                <a16:creationId xmlns:a16="http://schemas.microsoft.com/office/drawing/2014/main" id="{3A240BED-AF8C-D2F6-61DB-C45ADF55B4F5}"/>
              </a:ext>
            </a:extLst>
          </p:cNvPr>
          <p:cNvSpPr>
            <a:spLocks noChangeArrowheads="1"/>
          </p:cNvSpPr>
          <p:nvPr/>
        </p:nvSpPr>
        <p:spPr bwMode="auto">
          <a:xfrm>
            <a:off x="3059113" y="3575050"/>
            <a:ext cx="504825" cy="3587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4</a:t>
            </a:r>
          </a:p>
        </p:txBody>
      </p:sp>
      <p:grpSp>
        <p:nvGrpSpPr>
          <p:cNvPr id="132102" name="Group 6">
            <a:extLst>
              <a:ext uri="{FF2B5EF4-FFF2-40B4-BE49-F238E27FC236}">
                <a16:creationId xmlns:a16="http://schemas.microsoft.com/office/drawing/2014/main" id="{425BC734-DF15-9A0A-760B-F786C8E87412}"/>
              </a:ext>
            </a:extLst>
          </p:cNvPr>
          <p:cNvGrpSpPr>
            <a:grpSpLocks/>
          </p:cNvGrpSpPr>
          <p:nvPr/>
        </p:nvGrpSpPr>
        <p:grpSpPr bwMode="auto">
          <a:xfrm>
            <a:off x="3563938" y="3575050"/>
            <a:ext cx="3094037" cy="358775"/>
            <a:chOff x="2245" y="2252"/>
            <a:chExt cx="1949" cy="226"/>
          </a:xfrm>
        </p:grpSpPr>
        <p:sp>
          <p:nvSpPr>
            <p:cNvPr id="229413" name="Rectangle 7">
              <a:extLst>
                <a:ext uri="{FF2B5EF4-FFF2-40B4-BE49-F238E27FC236}">
                  <a16:creationId xmlns:a16="http://schemas.microsoft.com/office/drawing/2014/main" id="{1D43B243-5B57-E56B-BC4C-04E5C259CBA1}"/>
                </a:ext>
              </a:extLst>
            </p:cNvPr>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229414" name="Rectangle 8">
              <a:extLst>
                <a:ext uri="{FF2B5EF4-FFF2-40B4-BE49-F238E27FC236}">
                  <a16:creationId xmlns:a16="http://schemas.microsoft.com/office/drawing/2014/main" id="{4B1709F4-3D8D-1046-BE0A-2BFA307071D4}"/>
                </a:ext>
              </a:extLst>
            </p:cNvPr>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grpSp>
      <p:sp>
        <p:nvSpPr>
          <p:cNvPr id="229381" name="Rectangle 9">
            <a:extLst>
              <a:ext uri="{FF2B5EF4-FFF2-40B4-BE49-F238E27FC236}">
                <a16:creationId xmlns:a16="http://schemas.microsoft.com/office/drawing/2014/main" id="{E260EAB5-03C7-EC5B-E632-17FE8532FD79}"/>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29382" name="AutoShape 10">
            <a:extLst>
              <a:ext uri="{FF2B5EF4-FFF2-40B4-BE49-F238E27FC236}">
                <a16:creationId xmlns:a16="http://schemas.microsoft.com/office/drawing/2014/main" id="{64CF06FD-7412-19E7-CE9E-05C9091F20C9}"/>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9383" name="AutoShape 11">
            <a:extLst>
              <a:ext uri="{FF2B5EF4-FFF2-40B4-BE49-F238E27FC236}">
                <a16:creationId xmlns:a16="http://schemas.microsoft.com/office/drawing/2014/main" id="{0EAB198E-7718-F072-7A99-51E99F06927B}"/>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9384" name="Text Box 12">
            <a:extLst>
              <a:ext uri="{FF2B5EF4-FFF2-40B4-BE49-F238E27FC236}">
                <a16:creationId xmlns:a16="http://schemas.microsoft.com/office/drawing/2014/main" id="{3FBD9BF5-FC99-1AB3-3411-D1514A7BF5E8}"/>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9385" name="Text Box 13">
            <a:extLst>
              <a:ext uri="{FF2B5EF4-FFF2-40B4-BE49-F238E27FC236}">
                <a16:creationId xmlns:a16="http://schemas.microsoft.com/office/drawing/2014/main" id="{ADFC2CB9-EBF5-CEE6-2E92-DE4E49EB203B}"/>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9386" name="Text Box 14">
            <a:extLst>
              <a:ext uri="{FF2B5EF4-FFF2-40B4-BE49-F238E27FC236}">
                <a16:creationId xmlns:a16="http://schemas.microsoft.com/office/drawing/2014/main" id="{285436D2-BFF9-0AA1-F147-22F725BB1626}"/>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9387" name="Text Box 15">
            <a:extLst>
              <a:ext uri="{FF2B5EF4-FFF2-40B4-BE49-F238E27FC236}">
                <a16:creationId xmlns:a16="http://schemas.microsoft.com/office/drawing/2014/main" id="{022A6E02-CE6C-6727-1369-89335180A304}"/>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9388" name="Text Box 16">
            <a:extLst>
              <a:ext uri="{FF2B5EF4-FFF2-40B4-BE49-F238E27FC236}">
                <a16:creationId xmlns:a16="http://schemas.microsoft.com/office/drawing/2014/main" id="{6CD9D33D-911E-50BF-C748-0F61ACA5F55E}"/>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9389" name="Freeform 17">
            <a:extLst>
              <a:ext uri="{FF2B5EF4-FFF2-40B4-BE49-F238E27FC236}">
                <a16:creationId xmlns:a16="http://schemas.microsoft.com/office/drawing/2014/main" id="{8D576E14-0A5C-620D-2D25-9E673EBA1A6F}"/>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90" name="Freeform 18">
            <a:extLst>
              <a:ext uri="{FF2B5EF4-FFF2-40B4-BE49-F238E27FC236}">
                <a16:creationId xmlns:a16="http://schemas.microsoft.com/office/drawing/2014/main" id="{1ABA3979-46E2-A0D7-DC48-8D6EABD7EDE8}"/>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91" name="Freeform 19">
            <a:extLst>
              <a:ext uri="{FF2B5EF4-FFF2-40B4-BE49-F238E27FC236}">
                <a16:creationId xmlns:a16="http://schemas.microsoft.com/office/drawing/2014/main" id="{17221E2E-D224-C5EF-D70A-C8CF3983B81D}"/>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92" name="Freeform 20">
            <a:extLst>
              <a:ext uri="{FF2B5EF4-FFF2-40B4-BE49-F238E27FC236}">
                <a16:creationId xmlns:a16="http://schemas.microsoft.com/office/drawing/2014/main" id="{6765E05E-47AB-F58F-E00E-C0926F0DA5CE}"/>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93" name="AutoShape 21">
            <a:extLst>
              <a:ext uri="{FF2B5EF4-FFF2-40B4-BE49-F238E27FC236}">
                <a16:creationId xmlns:a16="http://schemas.microsoft.com/office/drawing/2014/main" id="{9471143B-9F2C-D152-37A9-78B7FF7B324A}"/>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9394" name="Text Box 22">
            <a:extLst>
              <a:ext uri="{FF2B5EF4-FFF2-40B4-BE49-F238E27FC236}">
                <a16:creationId xmlns:a16="http://schemas.microsoft.com/office/drawing/2014/main" id="{26CED162-C01B-E687-8504-C83EE46548F8}"/>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29395" name="Text Box 23">
            <a:extLst>
              <a:ext uri="{FF2B5EF4-FFF2-40B4-BE49-F238E27FC236}">
                <a16:creationId xmlns:a16="http://schemas.microsoft.com/office/drawing/2014/main" id="{2CEF39A7-77BB-EBB5-6B01-C196C24D9322}"/>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29396" name="Text Box 24">
            <a:extLst>
              <a:ext uri="{FF2B5EF4-FFF2-40B4-BE49-F238E27FC236}">
                <a16:creationId xmlns:a16="http://schemas.microsoft.com/office/drawing/2014/main" id="{C63EAC61-6F64-278C-AA4B-5631EA604DD0}"/>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29397" name="Text Box 25">
            <a:extLst>
              <a:ext uri="{FF2B5EF4-FFF2-40B4-BE49-F238E27FC236}">
                <a16:creationId xmlns:a16="http://schemas.microsoft.com/office/drawing/2014/main" id="{98A9F226-30FF-C78C-3033-00094B866646}"/>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29398" name="Text Box 26">
            <a:extLst>
              <a:ext uri="{FF2B5EF4-FFF2-40B4-BE49-F238E27FC236}">
                <a16:creationId xmlns:a16="http://schemas.microsoft.com/office/drawing/2014/main" id="{BE44E179-CB1C-ABF6-BB65-E29FF8608374}"/>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29399" name="Freeform 27">
            <a:extLst>
              <a:ext uri="{FF2B5EF4-FFF2-40B4-BE49-F238E27FC236}">
                <a16:creationId xmlns:a16="http://schemas.microsoft.com/office/drawing/2014/main" id="{6ADC0E96-EED6-8CA4-576C-980D3FCC613E}"/>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400" name="Freeform 28">
            <a:extLst>
              <a:ext uri="{FF2B5EF4-FFF2-40B4-BE49-F238E27FC236}">
                <a16:creationId xmlns:a16="http://schemas.microsoft.com/office/drawing/2014/main" id="{05CBB247-AA5A-ADBC-5D5C-D268099C0201}"/>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401" name="Freeform 29">
            <a:extLst>
              <a:ext uri="{FF2B5EF4-FFF2-40B4-BE49-F238E27FC236}">
                <a16:creationId xmlns:a16="http://schemas.microsoft.com/office/drawing/2014/main" id="{75DE50BC-14A2-D20E-6284-2FDC35913662}"/>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402" name="Freeform 30">
            <a:extLst>
              <a:ext uri="{FF2B5EF4-FFF2-40B4-BE49-F238E27FC236}">
                <a16:creationId xmlns:a16="http://schemas.microsoft.com/office/drawing/2014/main" id="{4E042045-737F-2529-1E49-E36DA6B54A05}"/>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403" name="Text Box 31">
            <a:extLst>
              <a:ext uri="{FF2B5EF4-FFF2-40B4-BE49-F238E27FC236}">
                <a16:creationId xmlns:a16="http://schemas.microsoft.com/office/drawing/2014/main" id="{44C75E09-0D74-6C91-59FF-C87898FC73C8}"/>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29404" name="AutoShape 32">
            <a:extLst>
              <a:ext uri="{FF2B5EF4-FFF2-40B4-BE49-F238E27FC236}">
                <a16:creationId xmlns:a16="http://schemas.microsoft.com/office/drawing/2014/main" id="{8638FEA9-6600-BFD2-2782-FB047E5732F3}"/>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9405" name="Text Box 33">
            <a:extLst>
              <a:ext uri="{FF2B5EF4-FFF2-40B4-BE49-F238E27FC236}">
                <a16:creationId xmlns:a16="http://schemas.microsoft.com/office/drawing/2014/main" id="{4FC7BD78-DD92-D43A-2F89-D08D2976FD2D}"/>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29406" name="AutoShape 34">
            <a:extLst>
              <a:ext uri="{FF2B5EF4-FFF2-40B4-BE49-F238E27FC236}">
                <a16:creationId xmlns:a16="http://schemas.microsoft.com/office/drawing/2014/main" id="{D346FE6A-A657-2AF2-5E18-9932C8940135}"/>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9407" name="Text Box 35">
            <a:extLst>
              <a:ext uri="{FF2B5EF4-FFF2-40B4-BE49-F238E27FC236}">
                <a16:creationId xmlns:a16="http://schemas.microsoft.com/office/drawing/2014/main" id="{EE7FE191-BC92-B3F9-BDF7-CD55CFECA38A}"/>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29408" name="Text Box 36">
            <a:extLst>
              <a:ext uri="{FF2B5EF4-FFF2-40B4-BE49-F238E27FC236}">
                <a16:creationId xmlns:a16="http://schemas.microsoft.com/office/drawing/2014/main" id="{8E227714-C1BB-9520-2698-A75884A099B1}"/>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29409" name="Text Box 37">
            <a:extLst>
              <a:ext uri="{FF2B5EF4-FFF2-40B4-BE49-F238E27FC236}">
                <a16:creationId xmlns:a16="http://schemas.microsoft.com/office/drawing/2014/main" id="{B611A45A-DF4D-E7F2-CFA9-CA57EACB6D55}"/>
              </a:ext>
            </a:extLst>
          </p:cNvPr>
          <p:cNvSpPr txBox="1">
            <a:spLocks noChangeArrowheads="1"/>
          </p:cNvSpPr>
          <p:nvPr/>
        </p:nvSpPr>
        <p:spPr bwMode="auto">
          <a:xfrm>
            <a:off x="2873375" y="2101850"/>
            <a:ext cx="414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运输层剥去报文首部后</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把报文的数据部分交给应用层</a:t>
            </a:r>
          </a:p>
        </p:txBody>
      </p:sp>
      <p:grpSp>
        <p:nvGrpSpPr>
          <p:cNvPr id="132134" name="Group 38">
            <a:extLst>
              <a:ext uri="{FF2B5EF4-FFF2-40B4-BE49-F238E27FC236}">
                <a16:creationId xmlns:a16="http://schemas.microsoft.com/office/drawing/2014/main" id="{F7B7085F-9CCA-5361-EB8D-F20A36E5DE40}"/>
              </a:ext>
            </a:extLst>
          </p:cNvPr>
          <p:cNvGrpSpPr>
            <a:grpSpLocks/>
          </p:cNvGrpSpPr>
          <p:nvPr/>
        </p:nvGrpSpPr>
        <p:grpSpPr bwMode="auto">
          <a:xfrm>
            <a:off x="4951413" y="3248025"/>
            <a:ext cx="3489325" cy="396875"/>
            <a:chOff x="3119" y="2046"/>
            <a:chExt cx="2198" cy="250"/>
          </a:xfrm>
        </p:grpSpPr>
        <p:sp>
          <p:nvSpPr>
            <p:cNvPr id="229411" name="AutoShape 39">
              <a:extLst>
                <a:ext uri="{FF2B5EF4-FFF2-40B4-BE49-F238E27FC236}">
                  <a16:creationId xmlns:a16="http://schemas.microsoft.com/office/drawing/2014/main" id="{5A2D7C55-DAFF-EBC9-AC42-FBE2C3B6250E}"/>
                </a:ext>
              </a:extLst>
            </p:cNvPr>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9412" name="AutoShape 40">
              <a:extLst>
                <a:ext uri="{FF2B5EF4-FFF2-40B4-BE49-F238E27FC236}">
                  <a16:creationId xmlns:a16="http://schemas.microsoft.com/office/drawing/2014/main" id="{93E36EB6-B15F-DEA6-EDDA-1C392D5C9FB8}"/>
                </a:ext>
              </a:extLst>
            </p:cNvPr>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132134"/>
                                        </p:tgtEl>
                                        <p:attrNameLst>
                                          <p:attrName>style.visibility</p:attrName>
                                        </p:attrNameLst>
                                      </p:cBhvr>
                                      <p:to>
                                        <p:strVal val="visible"/>
                                      </p:to>
                                    </p:set>
                                    <p:animEffect transition="in" filter="wipe(down)">
                                      <p:cBhvr>
                                        <p:cTn id="11" dur="1000"/>
                                        <p:tgtEl>
                                          <p:spTgt spid="132134"/>
                                        </p:tgtEl>
                                      </p:cBhvr>
                                    </p:animEffect>
                                  </p:childTnLst>
                                </p:cTn>
                              </p:par>
                            </p:childTnLst>
                          </p:cTn>
                        </p:par>
                        <p:par>
                          <p:cTn id="12" fill="hold" nodeType="afterGroup">
                            <p:stCondLst>
                              <p:cond delay="3000"/>
                            </p:stCondLst>
                            <p:childTnLst>
                              <p:par>
                                <p:cTn id="13" presetID="1" presetClass="exit" presetSubtype="0" fill="hold" nodeType="afterEffect">
                                  <p:stCondLst>
                                    <p:cond delay="0"/>
                                  </p:stCondLst>
                                  <p:childTnLst>
                                    <p:set>
                                      <p:cBhvr>
                                        <p:cTn id="14" dur="1" fill="hold">
                                          <p:stCondLst>
                                            <p:cond delay="0"/>
                                          </p:stCondLst>
                                        </p:cTn>
                                        <p:tgtEl>
                                          <p:spTgt spid="132102"/>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nodeType="afterEffect">
                                  <p:stCondLst>
                                    <p:cond delay="0"/>
                                  </p:stCondLst>
                                  <p:childTnLst>
                                    <p:set>
                                      <p:cBhvr>
                                        <p:cTn id="17" dur="1" fill="hold">
                                          <p:stCondLst>
                                            <p:cond delay="0"/>
                                          </p:stCondLst>
                                        </p:cTn>
                                        <p:tgtEl>
                                          <p:spTgt spid="132098"/>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132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F535EB5F-844A-251A-4730-5057D5111212}"/>
              </a:ext>
            </a:extLst>
          </p:cNvPr>
          <p:cNvSpPr>
            <a:spLocks noChangeArrowheads="1"/>
          </p:cNvSpPr>
          <p:nvPr/>
        </p:nvSpPr>
        <p:spPr bwMode="auto">
          <a:xfrm>
            <a:off x="4067175" y="2422525"/>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sp>
        <p:nvSpPr>
          <p:cNvPr id="133123" name="Rectangle 3">
            <a:extLst>
              <a:ext uri="{FF2B5EF4-FFF2-40B4-BE49-F238E27FC236}">
                <a16:creationId xmlns:a16="http://schemas.microsoft.com/office/drawing/2014/main" id="{4D5FB1E3-9673-8788-B5BE-1772B318DE88}"/>
              </a:ext>
            </a:extLst>
          </p:cNvPr>
          <p:cNvSpPr>
            <a:spLocks noChangeArrowheads="1"/>
          </p:cNvSpPr>
          <p:nvPr/>
        </p:nvSpPr>
        <p:spPr bwMode="auto">
          <a:xfrm>
            <a:off x="3563938" y="2997200"/>
            <a:ext cx="504825" cy="35877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800">
                <a:solidFill>
                  <a:srgbClr val="333399"/>
                </a:solidFill>
                <a:latin typeface="Arial" panose="020B0604020202020204" pitchFamily="34" charset="0"/>
              </a:rPr>
              <a:t>H</a:t>
            </a:r>
            <a:r>
              <a:rPr lang="en-US" altLang="zh-CN" sz="1800" b="1" baseline="-25000">
                <a:solidFill>
                  <a:srgbClr val="333399"/>
                </a:solidFill>
                <a:latin typeface="Arial" panose="020B0604020202020204" pitchFamily="34" charset="0"/>
              </a:rPr>
              <a:t>5</a:t>
            </a:r>
          </a:p>
        </p:txBody>
      </p:sp>
      <p:sp>
        <p:nvSpPr>
          <p:cNvPr id="133124" name="Rectangle 4">
            <a:extLst>
              <a:ext uri="{FF2B5EF4-FFF2-40B4-BE49-F238E27FC236}">
                <a16:creationId xmlns:a16="http://schemas.microsoft.com/office/drawing/2014/main" id="{C230B710-3B2E-E888-0EA4-9071F3F2EDCD}"/>
              </a:ext>
            </a:extLst>
          </p:cNvPr>
          <p:cNvSpPr>
            <a:spLocks noChangeArrowheads="1"/>
          </p:cNvSpPr>
          <p:nvPr/>
        </p:nvSpPr>
        <p:spPr bwMode="auto">
          <a:xfrm>
            <a:off x="4065588" y="2997200"/>
            <a:ext cx="2592387"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应 用 程 序 数 据</a:t>
            </a:r>
          </a:p>
        </p:txBody>
      </p:sp>
      <p:sp>
        <p:nvSpPr>
          <p:cNvPr id="231429" name="Rectangle 5">
            <a:extLst>
              <a:ext uri="{FF2B5EF4-FFF2-40B4-BE49-F238E27FC236}">
                <a16:creationId xmlns:a16="http://schemas.microsoft.com/office/drawing/2014/main" id="{323391D9-91E4-90DE-1853-57153E0B9B6A}"/>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31430" name="AutoShape 6">
            <a:extLst>
              <a:ext uri="{FF2B5EF4-FFF2-40B4-BE49-F238E27FC236}">
                <a16:creationId xmlns:a16="http://schemas.microsoft.com/office/drawing/2014/main" id="{314EFB8A-7D79-3425-ED06-E2079E0CDDDB}"/>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1431" name="AutoShape 7">
            <a:extLst>
              <a:ext uri="{FF2B5EF4-FFF2-40B4-BE49-F238E27FC236}">
                <a16:creationId xmlns:a16="http://schemas.microsoft.com/office/drawing/2014/main" id="{45BD69D7-2384-CE6E-C7F0-C222218FD26F}"/>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1432" name="Text Box 8">
            <a:extLst>
              <a:ext uri="{FF2B5EF4-FFF2-40B4-BE49-F238E27FC236}">
                <a16:creationId xmlns:a16="http://schemas.microsoft.com/office/drawing/2014/main" id="{4292B20F-DCEA-052B-C7E1-33482B8110A9}"/>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31433" name="Text Box 9">
            <a:extLst>
              <a:ext uri="{FF2B5EF4-FFF2-40B4-BE49-F238E27FC236}">
                <a16:creationId xmlns:a16="http://schemas.microsoft.com/office/drawing/2014/main" id="{5FF9362A-2280-74C5-CC80-226D77A90150}"/>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31434" name="Text Box 10">
            <a:extLst>
              <a:ext uri="{FF2B5EF4-FFF2-40B4-BE49-F238E27FC236}">
                <a16:creationId xmlns:a16="http://schemas.microsoft.com/office/drawing/2014/main" id="{C16AC8AF-1FC7-C784-F014-9323BE9AF06D}"/>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31435" name="Text Box 11">
            <a:extLst>
              <a:ext uri="{FF2B5EF4-FFF2-40B4-BE49-F238E27FC236}">
                <a16:creationId xmlns:a16="http://schemas.microsoft.com/office/drawing/2014/main" id="{7C37683E-3D3F-9F03-292B-F93B6A5A4978}"/>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31436" name="Text Box 12">
            <a:extLst>
              <a:ext uri="{FF2B5EF4-FFF2-40B4-BE49-F238E27FC236}">
                <a16:creationId xmlns:a16="http://schemas.microsoft.com/office/drawing/2014/main" id="{CEDA0DD6-52AF-6614-A0EA-FAA2A7C0A99D}"/>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31437" name="Freeform 13">
            <a:extLst>
              <a:ext uri="{FF2B5EF4-FFF2-40B4-BE49-F238E27FC236}">
                <a16:creationId xmlns:a16="http://schemas.microsoft.com/office/drawing/2014/main" id="{F19C8950-A600-401F-02A6-95A0DFD37730}"/>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38" name="Freeform 14">
            <a:extLst>
              <a:ext uri="{FF2B5EF4-FFF2-40B4-BE49-F238E27FC236}">
                <a16:creationId xmlns:a16="http://schemas.microsoft.com/office/drawing/2014/main" id="{C2B32D84-B73F-5360-64BC-08ABAC6C9941}"/>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39" name="Freeform 15">
            <a:extLst>
              <a:ext uri="{FF2B5EF4-FFF2-40B4-BE49-F238E27FC236}">
                <a16:creationId xmlns:a16="http://schemas.microsoft.com/office/drawing/2014/main" id="{D17F24DD-024A-2D57-F6C6-8C6B7A4EA3CA}"/>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40" name="Freeform 16">
            <a:extLst>
              <a:ext uri="{FF2B5EF4-FFF2-40B4-BE49-F238E27FC236}">
                <a16:creationId xmlns:a16="http://schemas.microsoft.com/office/drawing/2014/main" id="{2BFBB6C9-DC2C-182A-A269-F937ABFED348}"/>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41" name="AutoShape 17">
            <a:extLst>
              <a:ext uri="{FF2B5EF4-FFF2-40B4-BE49-F238E27FC236}">
                <a16:creationId xmlns:a16="http://schemas.microsoft.com/office/drawing/2014/main" id="{488DE247-7E69-7BAA-61CD-1CEDC61A8817}"/>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1442" name="Text Box 18">
            <a:extLst>
              <a:ext uri="{FF2B5EF4-FFF2-40B4-BE49-F238E27FC236}">
                <a16:creationId xmlns:a16="http://schemas.microsoft.com/office/drawing/2014/main" id="{D7498184-B317-89FD-1621-A26C335213FF}"/>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31443" name="Text Box 19">
            <a:extLst>
              <a:ext uri="{FF2B5EF4-FFF2-40B4-BE49-F238E27FC236}">
                <a16:creationId xmlns:a16="http://schemas.microsoft.com/office/drawing/2014/main" id="{80172CB0-34BD-FFD5-A942-CCDB93468390}"/>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31444" name="Text Box 20">
            <a:extLst>
              <a:ext uri="{FF2B5EF4-FFF2-40B4-BE49-F238E27FC236}">
                <a16:creationId xmlns:a16="http://schemas.microsoft.com/office/drawing/2014/main" id="{08636D5F-2145-436D-9A4D-0B9D36F8C6C2}"/>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31445" name="Text Box 21">
            <a:extLst>
              <a:ext uri="{FF2B5EF4-FFF2-40B4-BE49-F238E27FC236}">
                <a16:creationId xmlns:a16="http://schemas.microsoft.com/office/drawing/2014/main" id="{74ED86E5-E45E-66C1-60D3-196F0555A0AF}"/>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31446" name="Text Box 22">
            <a:extLst>
              <a:ext uri="{FF2B5EF4-FFF2-40B4-BE49-F238E27FC236}">
                <a16:creationId xmlns:a16="http://schemas.microsoft.com/office/drawing/2014/main" id="{F676B695-6D1C-5F49-BADC-97DF3D00D415}"/>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31447" name="Freeform 23">
            <a:extLst>
              <a:ext uri="{FF2B5EF4-FFF2-40B4-BE49-F238E27FC236}">
                <a16:creationId xmlns:a16="http://schemas.microsoft.com/office/drawing/2014/main" id="{A5C4FC6E-B619-B952-CF38-C97861F22A8B}"/>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48" name="Freeform 24">
            <a:extLst>
              <a:ext uri="{FF2B5EF4-FFF2-40B4-BE49-F238E27FC236}">
                <a16:creationId xmlns:a16="http://schemas.microsoft.com/office/drawing/2014/main" id="{EBEB13BF-7B7F-C43D-AC6E-45D522F88C6B}"/>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49" name="Freeform 25">
            <a:extLst>
              <a:ext uri="{FF2B5EF4-FFF2-40B4-BE49-F238E27FC236}">
                <a16:creationId xmlns:a16="http://schemas.microsoft.com/office/drawing/2014/main" id="{E4C4BB6C-35B6-74BC-E8CE-782407C943DF}"/>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50" name="Freeform 26">
            <a:extLst>
              <a:ext uri="{FF2B5EF4-FFF2-40B4-BE49-F238E27FC236}">
                <a16:creationId xmlns:a16="http://schemas.microsoft.com/office/drawing/2014/main" id="{AEAE1F33-C822-CA3F-FFCB-0A8026086985}"/>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51" name="Text Box 27">
            <a:extLst>
              <a:ext uri="{FF2B5EF4-FFF2-40B4-BE49-F238E27FC236}">
                <a16:creationId xmlns:a16="http://schemas.microsoft.com/office/drawing/2014/main" id="{59C57B78-22B6-7743-D140-44D4772C725E}"/>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31452" name="AutoShape 28">
            <a:extLst>
              <a:ext uri="{FF2B5EF4-FFF2-40B4-BE49-F238E27FC236}">
                <a16:creationId xmlns:a16="http://schemas.microsoft.com/office/drawing/2014/main" id="{40BA3AA5-955A-4096-F82B-D5F367D6E05F}"/>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1453" name="Text Box 29">
            <a:extLst>
              <a:ext uri="{FF2B5EF4-FFF2-40B4-BE49-F238E27FC236}">
                <a16:creationId xmlns:a16="http://schemas.microsoft.com/office/drawing/2014/main" id="{5452B4AE-F5D5-AC9F-7139-959B5314C896}"/>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31454" name="AutoShape 30">
            <a:extLst>
              <a:ext uri="{FF2B5EF4-FFF2-40B4-BE49-F238E27FC236}">
                <a16:creationId xmlns:a16="http://schemas.microsoft.com/office/drawing/2014/main" id="{122908E0-5A30-B06B-FCED-418D6B1B1F76}"/>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1455" name="Text Box 31">
            <a:extLst>
              <a:ext uri="{FF2B5EF4-FFF2-40B4-BE49-F238E27FC236}">
                <a16:creationId xmlns:a16="http://schemas.microsoft.com/office/drawing/2014/main" id="{8D329B23-CBCA-3463-EE05-0A7722A21E0F}"/>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31456" name="Text Box 32">
            <a:extLst>
              <a:ext uri="{FF2B5EF4-FFF2-40B4-BE49-F238E27FC236}">
                <a16:creationId xmlns:a16="http://schemas.microsoft.com/office/drawing/2014/main" id="{E91C5CCB-BA1B-7B9E-FD8D-2DCA552022C0}"/>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31457" name="Text Box 33">
            <a:extLst>
              <a:ext uri="{FF2B5EF4-FFF2-40B4-BE49-F238E27FC236}">
                <a16:creationId xmlns:a16="http://schemas.microsoft.com/office/drawing/2014/main" id="{7D1D3E7F-EF97-AE24-FB57-67D3FE6DD66E}"/>
              </a:ext>
            </a:extLst>
          </p:cNvPr>
          <p:cNvSpPr txBox="1">
            <a:spLocks noChangeArrowheads="1"/>
          </p:cNvSpPr>
          <p:nvPr/>
        </p:nvSpPr>
        <p:spPr bwMode="auto">
          <a:xfrm>
            <a:off x="2987675" y="3573463"/>
            <a:ext cx="4349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应用层剥去应用层 </a:t>
            </a:r>
            <a:r>
              <a:rPr kumimoji="1" lang="en-US" altLang="zh-CN" sz="2400">
                <a:solidFill>
                  <a:srgbClr val="333399"/>
                </a:solidFill>
                <a:latin typeface="Arial" panose="020B0604020202020204" pitchFamily="34" charset="0"/>
                <a:ea typeface="黑体" panose="02010609060101010101" pitchFamily="49" charset="-122"/>
              </a:rPr>
              <a:t>PDU </a:t>
            </a:r>
            <a:r>
              <a:rPr kumimoji="1" lang="zh-CN" altLang="en-US" sz="2400">
                <a:solidFill>
                  <a:srgbClr val="333399"/>
                </a:solidFill>
                <a:latin typeface="Arial" panose="020B0604020202020204" pitchFamily="34" charset="0"/>
                <a:ea typeface="黑体" panose="02010609060101010101" pitchFamily="49" charset="-122"/>
              </a:rPr>
              <a:t>首部后</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把应用程序数据交给应用进程</a:t>
            </a:r>
          </a:p>
        </p:txBody>
      </p:sp>
      <p:grpSp>
        <p:nvGrpSpPr>
          <p:cNvPr id="133154" name="Group 34">
            <a:extLst>
              <a:ext uri="{FF2B5EF4-FFF2-40B4-BE49-F238E27FC236}">
                <a16:creationId xmlns:a16="http://schemas.microsoft.com/office/drawing/2014/main" id="{5A495C45-96D0-B24E-0F77-295DB82EC9B6}"/>
              </a:ext>
            </a:extLst>
          </p:cNvPr>
          <p:cNvGrpSpPr>
            <a:grpSpLocks/>
          </p:cNvGrpSpPr>
          <p:nvPr/>
        </p:nvGrpSpPr>
        <p:grpSpPr bwMode="auto">
          <a:xfrm>
            <a:off x="5238750" y="2708275"/>
            <a:ext cx="3201988" cy="396875"/>
            <a:chOff x="3300" y="1706"/>
            <a:chExt cx="2017" cy="250"/>
          </a:xfrm>
        </p:grpSpPr>
        <p:sp>
          <p:nvSpPr>
            <p:cNvPr id="231459" name="AutoShape 35">
              <a:extLst>
                <a:ext uri="{FF2B5EF4-FFF2-40B4-BE49-F238E27FC236}">
                  <a16:creationId xmlns:a16="http://schemas.microsoft.com/office/drawing/2014/main" id="{018166D9-D237-89C7-CCF5-6284DC38CD55}"/>
                </a:ext>
              </a:extLst>
            </p:cNvPr>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1460" name="AutoShape 36">
              <a:extLst>
                <a:ext uri="{FF2B5EF4-FFF2-40B4-BE49-F238E27FC236}">
                  <a16:creationId xmlns:a16="http://schemas.microsoft.com/office/drawing/2014/main" id="{8F14E606-5099-A522-5DFC-EF664ADB94FA}"/>
                </a:ext>
              </a:extLst>
            </p:cNvPr>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133154"/>
                                        </p:tgtEl>
                                        <p:attrNameLst>
                                          <p:attrName>style.visibility</p:attrName>
                                        </p:attrNameLst>
                                      </p:cBhvr>
                                      <p:to>
                                        <p:strVal val="visible"/>
                                      </p:to>
                                    </p:set>
                                    <p:animEffect transition="in" filter="wipe(down)">
                                      <p:cBhvr>
                                        <p:cTn id="11" dur="1000"/>
                                        <p:tgtEl>
                                          <p:spTgt spid="133154"/>
                                        </p:tgtEl>
                                      </p:cBhvr>
                                    </p:animEffect>
                                  </p:childTnLst>
                                </p:cTn>
                              </p:par>
                            </p:childTnLst>
                          </p:cTn>
                        </p:par>
                        <p:par>
                          <p:cTn id="12" fill="hold" nodeType="afterGroup">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133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D5612D99-B067-BC8E-AF6E-C58954CB6518}"/>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233475" name="AutoShape 3">
            <a:extLst>
              <a:ext uri="{FF2B5EF4-FFF2-40B4-BE49-F238E27FC236}">
                <a16:creationId xmlns:a16="http://schemas.microsoft.com/office/drawing/2014/main" id="{FDAA1753-4001-1D34-6B8B-078B99FBB8F4}"/>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3476" name="AutoShape 4">
            <a:extLst>
              <a:ext uri="{FF2B5EF4-FFF2-40B4-BE49-F238E27FC236}">
                <a16:creationId xmlns:a16="http://schemas.microsoft.com/office/drawing/2014/main" id="{ABA3DF7D-A4A5-BADA-CE94-692C03F5E0B4}"/>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3477" name="Text Box 5">
            <a:extLst>
              <a:ext uri="{FF2B5EF4-FFF2-40B4-BE49-F238E27FC236}">
                <a16:creationId xmlns:a16="http://schemas.microsoft.com/office/drawing/2014/main" id="{2FE83134-B406-605F-9B00-D36ED9B008B4}"/>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33478" name="Text Box 6">
            <a:extLst>
              <a:ext uri="{FF2B5EF4-FFF2-40B4-BE49-F238E27FC236}">
                <a16:creationId xmlns:a16="http://schemas.microsoft.com/office/drawing/2014/main" id="{16DA9BA8-CBEA-698A-713C-A72B2250060E}"/>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33479" name="Text Box 7">
            <a:extLst>
              <a:ext uri="{FF2B5EF4-FFF2-40B4-BE49-F238E27FC236}">
                <a16:creationId xmlns:a16="http://schemas.microsoft.com/office/drawing/2014/main" id="{84423EBD-CE77-EFF9-27E9-7D2AAC30575F}"/>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33480" name="Text Box 8">
            <a:extLst>
              <a:ext uri="{FF2B5EF4-FFF2-40B4-BE49-F238E27FC236}">
                <a16:creationId xmlns:a16="http://schemas.microsoft.com/office/drawing/2014/main" id="{30F9993B-CE2F-EC6A-FAF3-0F917054A2AB}"/>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33481" name="Text Box 9">
            <a:extLst>
              <a:ext uri="{FF2B5EF4-FFF2-40B4-BE49-F238E27FC236}">
                <a16:creationId xmlns:a16="http://schemas.microsoft.com/office/drawing/2014/main" id="{D65B757C-1892-FBB7-C7A5-3ED17AB43373}"/>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33482" name="Freeform 10">
            <a:extLst>
              <a:ext uri="{FF2B5EF4-FFF2-40B4-BE49-F238E27FC236}">
                <a16:creationId xmlns:a16="http://schemas.microsoft.com/office/drawing/2014/main" id="{D8F8A04F-43B3-1DE2-4A4B-CA65404EB7B8}"/>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83" name="Freeform 11">
            <a:extLst>
              <a:ext uri="{FF2B5EF4-FFF2-40B4-BE49-F238E27FC236}">
                <a16:creationId xmlns:a16="http://schemas.microsoft.com/office/drawing/2014/main" id="{1B903989-757C-EA3F-1DE5-8BBC07E1DC1A}"/>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84" name="Freeform 12">
            <a:extLst>
              <a:ext uri="{FF2B5EF4-FFF2-40B4-BE49-F238E27FC236}">
                <a16:creationId xmlns:a16="http://schemas.microsoft.com/office/drawing/2014/main" id="{B2C1113E-DC5D-B523-2C1D-B946255DE747}"/>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85" name="Freeform 13">
            <a:extLst>
              <a:ext uri="{FF2B5EF4-FFF2-40B4-BE49-F238E27FC236}">
                <a16:creationId xmlns:a16="http://schemas.microsoft.com/office/drawing/2014/main" id="{F1D5B0AD-3E83-8841-9135-EC4F93D5E105}"/>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86" name="AutoShape 14">
            <a:extLst>
              <a:ext uri="{FF2B5EF4-FFF2-40B4-BE49-F238E27FC236}">
                <a16:creationId xmlns:a16="http://schemas.microsoft.com/office/drawing/2014/main" id="{3F035D14-4C44-34D7-8865-7AA21C740141}"/>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3487" name="Text Box 15">
            <a:extLst>
              <a:ext uri="{FF2B5EF4-FFF2-40B4-BE49-F238E27FC236}">
                <a16:creationId xmlns:a16="http://schemas.microsoft.com/office/drawing/2014/main" id="{218DAEFA-CE68-623C-BC29-23284B9F17EA}"/>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33488" name="Text Box 16">
            <a:extLst>
              <a:ext uri="{FF2B5EF4-FFF2-40B4-BE49-F238E27FC236}">
                <a16:creationId xmlns:a16="http://schemas.microsoft.com/office/drawing/2014/main" id="{D1F0A0F6-7756-93D7-F964-DC329F1CF700}"/>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33489" name="Text Box 17">
            <a:extLst>
              <a:ext uri="{FF2B5EF4-FFF2-40B4-BE49-F238E27FC236}">
                <a16:creationId xmlns:a16="http://schemas.microsoft.com/office/drawing/2014/main" id="{83DBE975-804C-07CB-36AD-14555633F33D}"/>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33490" name="Text Box 18">
            <a:extLst>
              <a:ext uri="{FF2B5EF4-FFF2-40B4-BE49-F238E27FC236}">
                <a16:creationId xmlns:a16="http://schemas.microsoft.com/office/drawing/2014/main" id="{61BEAD1E-8905-9616-1CCA-AEAEC89392BB}"/>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33491" name="Text Box 19">
            <a:extLst>
              <a:ext uri="{FF2B5EF4-FFF2-40B4-BE49-F238E27FC236}">
                <a16:creationId xmlns:a16="http://schemas.microsoft.com/office/drawing/2014/main" id="{14EBDC8D-0BEB-EB61-B536-834AFE78F21E}"/>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33492" name="Freeform 20">
            <a:extLst>
              <a:ext uri="{FF2B5EF4-FFF2-40B4-BE49-F238E27FC236}">
                <a16:creationId xmlns:a16="http://schemas.microsoft.com/office/drawing/2014/main" id="{26EB4484-FC7F-48C7-0087-A9EFC37F2A25}"/>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93" name="Freeform 21">
            <a:extLst>
              <a:ext uri="{FF2B5EF4-FFF2-40B4-BE49-F238E27FC236}">
                <a16:creationId xmlns:a16="http://schemas.microsoft.com/office/drawing/2014/main" id="{382C1886-CC55-69D5-8FA9-089686D62297}"/>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94" name="Freeform 22">
            <a:extLst>
              <a:ext uri="{FF2B5EF4-FFF2-40B4-BE49-F238E27FC236}">
                <a16:creationId xmlns:a16="http://schemas.microsoft.com/office/drawing/2014/main" id="{7F779C86-3546-0F25-3526-4DC0FA05298C}"/>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95" name="Freeform 23">
            <a:extLst>
              <a:ext uri="{FF2B5EF4-FFF2-40B4-BE49-F238E27FC236}">
                <a16:creationId xmlns:a16="http://schemas.microsoft.com/office/drawing/2014/main" id="{37FDA921-6973-C747-25DA-06035068FB4C}"/>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496" name="Text Box 24">
            <a:extLst>
              <a:ext uri="{FF2B5EF4-FFF2-40B4-BE49-F238E27FC236}">
                <a16:creationId xmlns:a16="http://schemas.microsoft.com/office/drawing/2014/main" id="{BBD1F9A1-8B3C-8F9B-1DBE-3F89B00FCCA4}"/>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33497" name="AutoShape 25">
            <a:extLst>
              <a:ext uri="{FF2B5EF4-FFF2-40B4-BE49-F238E27FC236}">
                <a16:creationId xmlns:a16="http://schemas.microsoft.com/office/drawing/2014/main" id="{1E859919-DC7E-6C00-64CF-5335C9E8C10E}"/>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3498" name="Text Box 26">
            <a:extLst>
              <a:ext uri="{FF2B5EF4-FFF2-40B4-BE49-F238E27FC236}">
                <a16:creationId xmlns:a16="http://schemas.microsoft.com/office/drawing/2014/main" id="{44BDA5EB-55B7-7EBA-CB06-2AE4BBF31859}"/>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33499" name="AutoShape 27">
            <a:extLst>
              <a:ext uri="{FF2B5EF4-FFF2-40B4-BE49-F238E27FC236}">
                <a16:creationId xmlns:a16="http://schemas.microsoft.com/office/drawing/2014/main" id="{3C1820DE-D16E-7FB1-14B3-87A0CEE5166E}"/>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3500" name="Text Box 28">
            <a:extLst>
              <a:ext uri="{FF2B5EF4-FFF2-40B4-BE49-F238E27FC236}">
                <a16:creationId xmlns:a16="http://schemas.microsoft.com/office/drawing/2014/main" id="{6CE889A0-016A-E14D-B2E1-50F6FF9C6E66}"/>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233501" name="Text Box 29">
            <a:extLst>
              <a:ext uri="{FF2B5EF4-FFF2-40B4-BE49-F238E27FC236}">
                <a16:creationId xmlns:a16="http://schemas.microsoft.com/office/drawing/2014/main" id="{0F5BBD8D-93D4-6F40-2975-4294CB278D77}"/>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33502" name="AutoShape 30">
            <a:extLst>
              <a:ext uri="{FF2B5EF4-FFF2-40B4-BE49-F238E27FC236}">
                <a16:creationId xmlns:a16="http://schemas.microsoft.com/office/drawing/2014/main" id="{6AD10EB6-BDAB-91AE-3CE1-F5A252A325E9}"/>
              </a:ext>
            </a:extLst>
          </p:cNvPr>
          <p:cNvSpPr>
            <a:spLocks noChangeArrowheads="1"/>
          </p:cNvSpPr>
          <p:nvPr/>
        </p:nvSpPr>
        <p:spPr bwMode="auto">
          <a:xfrm>
            <a:off x="4067175" y="1989138"/>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latin typeface="Tahoma" panose="020B0604030504040204" pitchFamily="34" charset="0"/>
            </a:endParaRPr>
          </a:p>
        </p:txBody>
      </p:sp>
      <p:sp>
        <p:nvSpPr>
          <p:cNvPr id="233503" name="Text Box 31">
            <a:extLst>
              <a:ext uri="{FF2B5EF4-FFF2-40B4-BE49-F238E27FC236}">
                <a16:creationId xmlns:a16="http://schemas.microsoft.com/office/drawing/2014/main" id="{B761350C-7A8A-0B6B-2904-AD117180E1EE}"/>
              </a:ext>
            </a:extLst>
          </p:cNvPr>
          <p:cNvSpPr txBox="1">
            <a:spLocks noChangeArrowheads="1"/>
          </p:cNvSpPr>
          <p:nvPr/>
        </p:nvSpPr>
        <p:spPr bwMode="auto">
          <a:xfrm>
            <a:off x="4140200" y="2060575"/>
            <a:ext cx="2943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1" lang="zh-CN" altLang="en-US" sz="2400">
                <a:solidFill>
                  <a:srgbClr val="333399"/>
                </a:solidFill>
                <a:latin typeface="Tahoma" panose="020B0604030504040204" pitchFamily="34" charset="0"/>
                <a:ea typeface="黑体" panose="02010609060101010101" pitchFamily="49" charset="-122"/>
              </a:rPr>
              <a:t>我收到了</a:t>
            </a:r>
            <a:r>
              <a:rPr kumimoji="1" lang="zh-CN" altLang="en-US" sz="14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AP</a:t>
            </a:r>
            <a:r>
              <a:rPr kumimoji="1" lang="en-US" altLang="zh-CN" sz="2400" baseline="-25000">
                <a:solidFill>
                  <a:srgbClr val="333399"/>
                </a:solidFill>
                <a:latin typeface="Arial" panose="020B0604020202020204" pitchFamily="34" charset="0"/>
                <a:ea typeface="黑体" panose="02010609060101010101" pitchFamily="49" charset="-122"/>
              </a:rPr>
              <a:t>1</a:t>
            </a:r>
            <a:r>
              <a:rPr kumimoji="1" lang="en-US" altLang="zh-CN" sz="1600">
                <a:solidFill>
                  <a:srgbClr val="333399"/>
                </a:solidFill>
                <a:latin typeface="Arial" panose="020B0604020202020204" pitchFamily="34" charset="0"/>
                <a:ea typeface="黑体" panose="02010609060101010101" pitchFamily="49" charset="-122"/>
              </a:rPr>
              <a:t> </a:t>
            </a:r>
            <a:r>
              <a:rPr kumimoji="1" lang="zh-CN" altLang="en-US" sz="2400">
                <a:solidFill>
                  <a:srgbClr val="333399"/>
                </a:solidFill>
                <a:latin typeface="Tahoma" panose="020B0604030504040204" pitchFamily="34" charset="0"/>
                <a:ea typeface="黑体" panose="02010609060101010101" pitchFamily="49" charset="-122"/>
              </a:rPr>
              <a:t>发来的</a:t>
            </a:r>
          </a:p>
          <a:p>
            <a:pPr algn="ct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应用程序数据！</a:t>
            </a: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3">
            <a:extLst>
              <a:ext uri="{FF2B5EF4-FFF2-40B4-BE49-F238E27FC236}">
                <a16:creationId xmlns:a16="http://schemas.microsoft.com/office/drawing/2014/main" id="{E8A4D5C3-FA83-1DE9-CE26-6E661FCC5C1A}"/>
              </a:ext>
            </a:extLst>
          </p:cNvPr>
          <p:cNvSpPr>
            <a:spLocks noGrp="1" noChangeArrowheads="1"/>
          </p:cNvSpPr>
          <p:nvPr>
            <p:ph idx="1"/>
          </p:nvPr>
        </p:nvSpPr>
        <p:spPr>
          <a:xfrm>
            <a:off x="1042988" y="1906588"/>
            <a:ext cx="7772400" cy="4114800"/>
          </a:xfrm>
        </p:spPr>
        <p:txBody>
          <a:bodyPr/>
          <a:lstStyle/>
          <a:p>
            <a:pPr eaLnBrk="1" hangingPunct="1"/>
            <a:r>
              <a:rPr lang="zh-CN" altLang="en-US">
                <a:solidFill>
                  <a:srgbClr val="FF0000"/>
                </a:solidFill>
              </a:rPr>
              <a:t>实体</a:t>
            </a:r>
            <a:r>
              <a:rPr lang="en-US" altLang="zh-CN"/>
              <a:t>(entity) </a:t>
            </a:r>
            <a:r>
              <a:rPr lang="zh-CN" altLang="en-US"/>
              <a:t>表示任何可发送或接收信息的硬件或软件进程。 </a:t>
            </a:r>
          </a:p>
          <a:p>
            <a:pPr eaLnBrk="1" hangingPunct="1"/>
            <a:r>
              <a:rPr lang="zh-CN" altLang="en-US"/>
              <a:t>协议是控制</a:t>
            </a:r>
            <a:r>
              <a:rPr lang="zh-CN" altLang="en-US">
                <a:solidFill>
                  <a:srgbClr val="FF0000"/>
                </a:solidFill>
              </a:rPr>
              <a:t>两个对等实体</a:t>
            </a:r>
            <a:r>
              <a:rPr lang="zh-CN" altLang="en-US"/>
              <a:t>进行通信的规则的集合。 </a:t>
            </a:r>
          </a:p>
          <a:p>
            <a:pPr eaLnBrk="1" hangingPunct="1"/>
            <a:r>
              <a:rPr lang="zh-CN" altLang="en-US"/>
              <a:t>在协议的控制下，两个对等实体间的通信使得本层能够</a:t>
            </a:r>
            <a:r>
              <a:rPr lang="zh-CN" altLang="en-US">
                <a:solidFill>
                  <a:srgbClr val="FF0000"/>
                </a:solidFill>
              </a:rPr>
              <a:t>向上一层提供服务</a:t>
            </a:r>
            <a:r>
              <a:rPr lang="zh-CN" altLang="en-US"/>
              <a:t>。</a:t>
            </a:r>
          </a:p>
          <a:p>
            <a:pPr eaLnBrk="1" hangingPunct="1"/>
            <a:r>
              <a:rPr lang="zh-CN" altLang="en-US"/>
              <a:t>要实现本层协议，还需要使用</a:t>
            </a:r>
            <a:r>
              <a:rPr lang="zh-CN" altLang="en-US">
                <a:solidFill>
                  <a:srgbClr val="FF0000"/>
                </a:solidFill>
              </a:rPr>
              <a:t>下层</a:t>
            </a:r>
            <a:r>
              <a:rPr lang="zh-CN" altLang="en-US"/>
              <a:t>所提供的服务。 </a:t>
            </a:r>
          </a:p>
        </p:txBody>
      </p:sp>
      <p:sp>
        <p:nvSpPr>
          <p:cNvPr id="235523" name="Rectangle 2">
            <a:extLst>
              <a:ext uri="{FF2B5EF4-FFF2-40B4-BE49-F238E27FC236}">
                <a16:creationId xmlns:a16="http://schemas.microsoft.com/office/drawing/2014/main" id="{43291DD9-465E-B767-2FB0-14EBCCF19D2C}"/>
              </a:ext>
            </a:extLst>
          </p:cNvPr>
          <p:cNvSpPr>
            <a:spLocks noGrp="1" noChangeArrowheads="1"/>
          </p:cNvSpPr>
          <p:nvPr>
            <p:ph type="title"/>
          </p:nvPr>
        </p:nvSpPr>
        <p:spPr>
          <a:xfrm>
            <a:off x="971550" y="214313"/>
            <a:ext cx="7345363" cy="1462087"/>
          </a:xfrm>
        </p:spPr>
        <p:txBody>
          <a:bodyPr/>
          <a:lstStyle/>
          <a:p>
            <a:pPr algn="ctr" eaLnBrk="1" hangingPunct="1"/>
            <a:r>
              <a:rPr lang="en-US" altLang="zh-CN"/>
              <a:t>1.7.4  </a:t>
            </a:r>
            <a:r>
              <a:rPr lang="zh-CN" altLang="en-US"/>
              <a:t>实体、协议、服务</a:t>
            </a:r>
            <a:br>
              <a:rPr lang="zh-CN" altLang="en-US"/>
            </a:br>
            <a:r>
              <a:rPr lang="zh-CN" altLang="en-US"/>
              <a:t>和服务访问点 </a:t>
            </a:r>
          </a:p>
        </p:txBody>
      </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a:extLst>
              <a:ext uri="{FF2B5EF4-FFF2-40B4-BE49-F238E27FC236}">
                <a16:creationId xmlns:a16="http://schemas.microsoft.com/office/drawing/2014/main" id="{0395B320-732A-128A-0790-B8D575084EAF}"/>
              </a:ext>
            </a:extLst>
          </p:cNvPr>
          <p:cNvSpPr>
            <a:spLocks noGrp="1" noChangeArrowheads="1"/>
          </p:cNvSpPr>
          <p:nvPr>
            <p:ph idx="1"/>
          </p:nvPr>
        </p:nvSpPr>
        <p:spPr>
          <a:xfrm>
            <a:off x="1042988" y="1906588"/>
            <a:ext cx="7772400" cy="4546600"/>
          </a:xfrm>
        </p:spPr>
        <p:txBody>
          <a:bodyPr/>
          <a:lstStyle/>
          <a:p>
            <a:pPr eaLnBrk="1" hangingPunct="1"/>
            <a:r>
              <a:rPr lang="zh-CN" altLang="en-US"/>
              <a:t>本层的服务用户只能看见服务而无法看见下面的协议。</a:t>
            </a:r>
          </a:p>
          <a:p>
            <a:pPr eaLnBrk="1" hangingPunct="1"/>
            <a:r>
              <a:rPr lang="zh-CN" altLang="en-US"/>
              <a:t>下面的协议对上面的服务用户是</a:t>
            </a:r>
            <a:r>
              <a:rPr lang="zh-CN" altLang="en-US">
                <a:solidFill>
                  <a:srgbClr val="FF0000"/>
                </a:solidFill>
              </a:rPr>
              <a:t>透明</a:t>
            </a:r>
            <a:r>
              <a:rPr lang="zh-CN" altLang="en-US"/>
              <a:t>的。 </a:t>
            </a:r>
          </a:p>
          <a:p>
            <a:pPr eaLnBrk="1" hangingPunct="1"/>
            <a:r>
              <a:rPr lang="zh-CN" altLang="en-US"/>
              <a:t>协议是“</a:t>
            </a:r>
            <a:r>
              <a:rPr lang="zh-CN" altLang="en-US">
                <a:solidFill>
                  <a:srgbClr val="FF0000"/>
                </a:solidFill>
              </a:rPr>
              <a:t>水平的</a:t>
            </a:r>
            <a:r>
              <a:rPr lang="zh-CN" altLang="en-US"/>
              <a:t>”，即协议是控制对等实体之间通信的规则。</a:t>
            </a:r>
          </a:p>
          <a:p>
            <a:pPr eaLnBrk="1" hangingPunct="1"/>
            <a:r>
              <a:rPr lang="zh-CN" altLang="en-US"/>
              <a:t>服务是“</a:t>
            </a:r>
            <a:r>
              <a:rPr lang="zh-CN" altLang="en-US">
                <a:solidFill>
                  <a:srgbClr val="FF0000"/>
                </a:solidFill>
              </a:rPr>
              <a:t>垂直的</a:t>
            </a:r>
            <a:r>
              <a:rPr lang="zh-CN" altLang="en-US"/>
              <a:t>”，即服务是由下层向上层通过层间接口提供的。</a:t>
            </a:r>
          </a:p>
          <a:p>
            <a:pPr eaLnBrk="1" hangingPunct="1"/>
            <a:r>
              <a:rPr lang="zh-CN" altLang="en-US"/>
              <a:t>同一系统相邻两层的实体进行交互的地方，称为</a:t>
            </a:r>
            <a:r>
              <a:rPr lang="zh-CN" altLang="en-US">
                <a:solidFill>
                  <a:srgbClr val="FF0000"/>
                </a:solidFill>
              </a:rPr>
              <a:t>服务访问点 </a:t>
            </a:r>
            <a:r>
              <a:rPr lang="en-US" altLang="zh-CN">
                <a:solidFill>
                  <a:srgbClr val="FF0000"/>
                </a:solidFill>
              </a:rPr>
              <a:t>SAP</a:t>
            </a:r>
            <a:r>
              <a:rPr lang="en-US" altLang="zh-CN"/>
              <a:t> (Service Access Point)</a:t>
            </a:r>
            <a:r>
              <a:rPr lang="zh-CN" altLang="en-US"/>
              <a:t>。  </a:t>
            </a:r>
          </a:p>
        </p:txBody>
      </p:sp>
      <p:sp>
        <p:nvSpPr>
          <p:cNvPr id="237571" name="Rectangle 2">
            <a:extLst>
              <a:ext uri="{FF2B5EF4-FFF2-40B4-BE49-F238E27FC236}">
                <a16:creationId xmlns:a16="http://schemas.microsoft.com/office/drawing/2014/main" id="{74B84C15-2E7E-07B2-098F-8983EABDC4F1}"/>
              </a:ext>
            </a:extLst>
          </p:cNvPr>
          <p:cNvSpPr>
            <a:spLocks noGrp="1" noChangeArrowheads="1"/>
          </p:cNvSpPr>
          <p:nvPr>
            <p:ph type="title"/>
          </p:nvPr>
        </p:nvSpPr>
        <p:spPr>
          <a:xfrm>
            <a:off x="1114425" y="214313"/>
            <a:ext cx="7345363" cy="1462087"/>
          </a:xfrm>
        </p:spPr>
        <p:txBody>
          <a:bodyPr/>
          <a:lstStyle/>
          <a:p>
            <a:pPr algn="ctr" eaLnBrk="1" hangingPunct="1"/>
            <a:r>
              <a:rPr lang="zh-CN" altLang="en-US"/>
              <a:t>实体、协议、服务</a:t>
            </a:r>
            <a:br>
              <a:rPr lang="zh-CN" altLang="en-US"/>
            </a:br>
            <a:r>
              <a:rPr lang="zh-CN" altLang="en-US"/>
              <a:t>和服务访问点（续） </a:t>
            </a: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A39D32F8-650B-B4BA-A2DB-5209738EBECE}"/>
              </a:ext>
            </a:extLst>
          </p:cNvPr>
          <p:cNvSpPr>
            <a:spLocks noGrp="1" noChangeArrowheads="1"/>
          </p:cNvSpPr>
          <p:nvPr>
            <p:ph type="title"/>
          </p:nvPr>
        </p:nvSpPr>
        <p:spPr>
          <a:xfrm>
            <a:off x="1114425" y="214313"/>
            <a:ext cx="7345363" cy="1462087"/>
          </a:xfrm>
        </p:spPr>
        <p:txBody>
          <a:bodyPr/>
          <a:lstStyle/>
          <a:p>
            <a:pPr algn="ctr" eaLnBrk="1" hangingPunct="1"/>
            <a:r>
              <a:rPr lang="zh-CN" altLang="en-US"/>
              <a:t>实体、协议、服务</a:t>
            </a:r>
            <a:br>
              <a:rPr lang="zh-CN" altLang="en-US"/>
            </a:br>
            <a:r>
              <a:rPr lang="zh-CN" altLang="en-US"/>
              <a:t>和服务访问点（续） </a:t>
            </a:r>
          </a:p>
        </p:txBody>
      </p:sp>
      <p:sp>
        <p:nvSpPr>
          <p:cNvPr id="239619" name="Rectangle 63">
            <a:extLst>
              <a:ext uri="{FF2B5EF4-FFF2-40B4-BE49-F238E27FC236}">
                <a16:creationId xmlns:a16="http://schemas.microsoft.com/office/drawing/2014/main" id="{9B5B0B7D-32A2-CDE0-E5EA-A1F6CC00B335}"/>
              </a:ext>
            </a:extLst>
          </p:cNvPr>
          <p:cNvSpPr>
            <a:spLocks noChangeArrowheads="1"/>
          </p:cNvSpPr>
          <p:nvPr/>
        </p:nvSpPr>
        <p:spPr bwMode="auto">
          <a:xfrm>
            <a:off x="0" y="3357563"/>
            <a:ext cx="9144000" cy="2808287"/>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9620" name="Rectangle 35">
            <a:extLst>
              <a:ext uri="{FF2B5EF4-FFF2-40B4-BE49-F238E27FC236}">
                <a16:creationId xmlns:a16="http://schemas.microsoft.com/office/drawing/2014/main" id="{475D43B8-BD7E-CAA6-21A1-D2FFA80821E5}"/>
              </a:ext>
            </a:extLst>
          </p:cNvPr>
          <p:cNvSpPr>
            <a:spLocks noChangeArrowheads="1"/>
          </p:cNvSpPr>
          <p:nvPr/>
        </p:nvSpPr>
        <p:spPr bwMode="auto">
          <a:xfrm>
            <a:off x="1692275" y="4251325"/>
            <a:ext cx="5759450" cy="762000"/>
          </a:xfrm>
          <a:prstGeom prst="rect">
            <a:avLst/>
          </a:prstGeom>
          <a:solidFill>
            <a:srgbClr val="FFFFCC"/>
          </a:solidFill>
          <a:ln w="12700">
            <a:solidFill>
              <a:schemeClr val="tx1"/>
            </a:solidFill>
            <a:prstDash val="dash"/>
            <a:miter lim="800000"/>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000">
              <a:solidFill>
                <a:schemeClr val="folHlink"/>
              </a:solidFill>
              <a:latin typeface="Times New Roman" panose="02020603050405020304" pitchFamily="18" charset="0"/>
            </a:endParaRPr>
          </a:p>
        </p:txBody>
      </p:sp>
      <p:sp>
        <p:nvSpPr>
          <p:cNvPr id="239621" name="Rectangle 36">
            <a:extLst>
              <a:ext uri="{FF2B5EF4-FFF2-40B4-BE49-F238E27FC236}">
                <a16:creationId xmlns:a16="http://schemas.microsoft.com/office/drawing/2014/main" id="{E3FBF6FF-CAE9-2EE0-18A9-E5B7F32FB460}"/>
              </a:ext>
            </a:extLst>
          </p:cNvPr>
          <p:cNvSpPr>
            <a:spLocks noChangeArrowheads="1"/>
          </p:cNvSpPr>
          <p:nvPr/>
        </p:nvSpPr>
        <p:spPr bwMode="auto">
          <a:xfrm>
            <a:off x="2432050" y="4113213"/>
            <a:ext cx="233363" cy="254000"/>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9622" name="Line 37">
            <a:extLst>
              <a:ext uri="{FF2B5EF4-FFF2-40B4-BE49-F238E27FC236}">
                <a16:creationId xmlns:a16="http://schemas.microsoft.com/office/drawing/2014/main" id="{2FD453A7-E602-7F3E-C83F-563ECA34686C}"/>
              </a:ext>
            </a:extLst>
          </p:cNvPr>
          <p:cNvSpPr>
            <a:spLocks noChangeShapeType="1"/>
          </p:cNvSpPr>
          <p:nvPr/>
        </p:nvSpPr>
        <p:spPr bwMode="auto">
          <a:xfrm>
            <a:off x="3279775" y="2365375"/>
            <a:ext cx="2503488"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3" name="Text Box 38">
            <a:extLst>
              <a:ext uri="{FF2B5EF4-FFF2-40B4-BE49-F238E27FC236}">
                <a16:creationId xmlns:a16="http://schemas.microsoft.com/office/drawing/2014/main" id="{5329401E-0E78-668A-0F9D-4E3662614581}"/>
              </a:ext>
            </a:extLst>
          </p:cNvPr>
          <p:cNvSpPr txBox="1">
            <a:spLocks noChangeArrowheads="1"/>
          </p:cNvSpPr>
          <p:nvPr/>
        </p:nvSpPr>
        <p:spPr bwMode="auto">
          <a:xfrm>
            <a:off x="3708400" y="2179638"/>
            <a:ext cx="1655763"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Arial" panose="020B0604020202020204" pitchFamily="34" charset="0"/>
                <a:ea typeface="黑体" panose="02010609060101010101" pitchFamily="49" charset="-122"/>
              </a:rPr>
              <a:t>协议</a:t>
            </a:r>
            <a:r>
              <a:rPr kumimoji="1" lang="en-US" altLang="zh-CN" sz="2400">
                <a:solidFill>
                  <a:schemeClr val="folHlink"/>
                </a:solidFill>
                <a:latin typeface="Arial" panose="020B0604020202020204" pitchFamily="34" charset="0"/>
                <a:ea typeface="黑体" panose="02010609060101010101" pitchFamily="49" charset="-122"/>
              </a:rPr>
              <a:t>(n + 1)</a:t>
            </a:r>
          </a:p>
        </p:txBody>
      </p:sp>
      <p:sp>
        <p:nvSpPr>
          <p:cNvPr id="239624" name="Text Box 39">
            <a:extLst>
              <a:ext uri="{FF2B5EF4-FFF2-40B4-BE49-F238E27FC236}">
                <a16:creationId xmlns:a16="http://schemas.microsoft.com/office/drawing/2014/main" id="{81A38F38-4074-390C-8CFE-04008B24FED6}"/>
              </a:ext>
            </a:extLst>
          </p:cNvPr>
          <p:cNvSpPr txBox="1">
            <a:spLocks noChangeArrowheads="1"/>
          </p:cNvSpPr>
          <p:nvPr/>
        </p:nvSpPr>
        <p:spPr bwMode="auto">
          <a:xfrm>
            <a:off x="2600325" y="3722688"/>
            <a:ext cx="650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chemeClr val="folHlink"/>
                </a:solidFill>
                <a:latin typeface="Times New Roman" panose="02020603050405020304" pitchFamily="18" charset="0"/>
              </a:rPr>
              <a:t>SAP</a:t>
            </a:r>
          </a:p>
        </p:txBody>
      </p:sp>
      <p:sp>
        <p:nvSpPr>
          <p:cNvPr id="239625" name="Text Box 40">
            <a:extLst>
              <a:ext uri="{FF2B5EF4-FFF2-40B4-BE49-F238E27FC236}">
                <a16:creationId xmlns:a16="http://schemas.microsoft.com/office/drawing/2014/main" id="{AA08728B-E31C-DD39-E932-8B862AA24AB2}"/>
              </a:ext>
            </a:extLst>
          </p:cNvPr>
          <p:cNvSpPr txBox="1">
            <a:spLocks noChangeArrowheads="1"/>
          </p:cNvSpPr>
          <p:nvPr/>
        </p:nvSpPr>
        <p:spPr bwMode="auto">
          <a:xfrm>
            <a:off x="5732463" y="3748088"/>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chemeClr val="folHlink"/>
                </a:solidFill>
                <a:latin typeface="Times New Roman" panose="02020603050405020304" pitchFamily="18" charset="0"/>
              </a:rPr>
              <a:t>SAP</a:t>
            </a:r>
          </a:p>
        </p:txBody>
      </p:sp>
      <p:sp>
        <p:nvSpPr>
          <p:cNvPr id="239626" name="Text Box 41">
            <a:extLst>
              <a:ext uri="{FF2B5EF4-FFF2-40B4-BE49-F238E27FC236}">
                <a16:creationId xmlns:a16="http://schemas.microsoft.com/office/drawing/2014/main" id="{E2D21C86-301B-1317-FA60-24815DC5315C}"/>
              </a:ext>
            </a:extLst>
          </p:cNvPr>
          <p:cNvSpPr txBox="1">
            <a:spLocks noChangeArrowheads="1"/>
          </p:cNvSpPr>
          <p:nvPr/>
        </p:nvSpPr>
        <p:spPr bwMode="auto">
          <a:xfrm>
            <a:off x="2633663" y="2678113"/>
            <a:ext cx="1403350"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Times New Roman" panose="02020603050405020304" pitchFamily="18" charset="0"/>
                <a:ea typeface="黑体" panose="02010609060101010101" pitchFamily="49" charset="-122"/>
              </a:rPr>
              <a:t>交换原语</a:t>
            </a:r>
          </a:p>
        </p:txBody>
      </p:sp>
      <p:sp>
        <p:nvSpPr>
          <p:cNvPr id="239627" name="AutoShape 42">
            <a:extLst>
              <a:ext uri="{FF2B5EF4-FFF2-40B4-BE49-F238E27FC236}">
                <a16:creationId xmlns:a16="http://schemas.microsoft.com/office/drawing/2014/main" id="{0F75EB7C-FF4A-848D-6B4B-B6FF5B39821D}"/>
              </a:ext>
            </a:extLst>
          </p:cNvPr>
          <p:cNvSpPr>
            <a:spLocks noChangeArrowheads="1"/>
          </p:cNvSpPr>
          <p:nvPr/>
        </p:nvSpPr>
        <p:spPr bwMode="auto">
          <a:xfrm>
            <a:off x="2473325"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9628" name="Rectangle 43">
            <a:extLst>
              <a:ext uri="{FF2B5EF4-FFF2-40B4-BE49-F238E27FC236}">
                <a16:creationId xmlns:a16="http://schemas.microsoft.com/office/drawing/2014/main" id="{61181437-A84A-64D9-9FB4-3EA944BA7B82}"/>
              </a:ext>
            </a:extLst>
          </p:cNvPr>
          <p:cNvSpPr>
            <a:spLocks noChangeArrowheads="1"/>
          </p:cNvSpPr>
          <p:nvPr/>
        </p:nvSpPr>
        <p:spPr bwMode="auto">
          <a:xfrm>
            <a:off x="6311900" y="4113213"/>
            <a:ext cx="236538" cy="254000"/>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9629" name="AutoShape 44">
            <a:extLst>
              <a:ext uri="{FF2B5EF4-FFF2-40B4-BE49-F238E27FC236}">
                <a16:creationId xmlns:a16="http://schemas.microsoft.com/office/drawing/2014/main" id="{A94291A4-543D-978D-7287-5D594594B06F}"/>
              </a:ext>
            </a:extLst>
          </p:cNvPr>
          <p:cNvSpPr>
            <a:spLocks noChangeArrowheads="1"/>
          </p:cNvSpPr>
          <p:nvPr/>
        </p:nvSpPr>
        <p:spPr bwMode="auto">
          <a:xfrm>
            <a:off x="6351588"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39630" name="Text Box 45">
            <a:extLst>
              <a:ext uri="{FF2B5EF4-FFF2-40B4-BE49-F238E27FC236}">
                <a16:creationId xmlns:a16="http://schemas.microsoft.com/office/drawing/2014/main" id="{A9379779-EDCF-6893-DF30-BF62EBFA2F4E}"/>
              </a:ext>
            </a:extLst>
          </p:cNvPr>
          <p:cNvSpPr txBox="1">
            <a:spLocks noChangeArrowheads="1"/>
          </p:cNvSpPr>
          <p:nvPr/>
        </p:nvSpPr>
        <p:spPr bwMode="auto">
          <a:xfrm>
            <a:off x="4932363" y="2678113"/>
            <a:ext cx="1403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Times New Roman" panose="02020603050405020304" pitchFamily="18" charset="0"/>
                <a:ea typeface="黑体" panose="02010609060101010101" pitchFamily="49" charset="-122"/>
              </a:rPr>
              <a:t>交换原语</a:t>
            </a:r>
          </a:p>
        </p:txBody>
      </p:sp>
      <p:sp>
        <p:nvSpPr>
          <p:cNvPr id="239631" name="Rectangle 46">
            <a:extLst>
              <a:ext uri="{FF2B5EF4-FFF2-40B4-BE49-F238E27FC236}">
                <a16:creationId xmlns:a16="http://schemas.microsoft.com/office/drawing/2014/main" id="{E6022CEC-8719-AAAF-1AE5-EE6966F5CC4A}"/>
              </a:ext>
            </a:extLst>
          </p:cNvPr>
          <p:cNvSpPr>
            <a:spLocks noChangeArrowheads="1"/>
          </p:cNvSpPr>
          <p:nvPr/>
        </p:nvSpPr>
        <p:spPr bwMode="auto">
          <a:xfrm>
            <a:off x="1843088" y="2133600"/>
            <a:ext cx="1412875"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000">
              <a:solidFill>
                <a:schemeClr val="folHlink"/>
              </a:solidFill>
              <a:latin typeface="Times New Roman" panose="02020603050405020304" pitchFamily="18" charset="0"/>
            </a:endParaRPr>
          </a:p>
        </p:txBody>
      </p:sp>
      <p:sp>
        <p:nvSpPr>
          <p:cNvPr id="239632" name="Text Box 47">
            <a:extLst>
              <a:ext uri="{FF2B5EF4-FFF2-40B4-BE49-F238E27FC236}">
                <a16:creationId xmlns:a16="http://schemas.microsoft.com/office/drawing/2014/main" id="{33F6B515-5D33-3E2E-9CB3-A3E3D2CAE255}"/>
              </a:ext>
            </a:extLst>
          </p:cNvPr>
          <p:cNvSpPr txBox="1">
            <a:spLocks noChangeArrowheads="1"/>
          </p:cNvSpPr>
          <p:nvPr/>
        </p:nvSpPr>
        <p:spPr bwMode="auto">
          <a:xfrm>
            <a:off x="1881188" y="2206625"/>
            <a:ext cx="1382712" cy="396875"/>
          </a:xfrm>
          <a:prstGeom prst="rect">
            <a:avLst/>
          </a:prstGeom>
          <a:solidFill>
            <a:srgbClr val="CCECFF"/>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chemeClr val="folHlink"/>
                </a:solidFill>
                <a:latin typeface="Times New Roman" panose="02020603050405020304" pitchFamily="18" charset="0"/>
              </a:rPr>
              <a:t>实体</a:t>
            </a:r>
            <a:r>
              <a:rPr kumimoji="1" lang="en-US" altLang="zh-CN" sz="2000">
                <a:solidFill>
                  <a:schemeClr val="folHlink"/>
                </a:solidFill>
                <a:latin typeface="Times New Roman" panose="02020603050405020304" pitchFamily="18" charset="0"/>
              </a:rPr>
              <a:t>(n + 1)</a:t>
            </a:r>
          </a:p>
        </p:txBody>
      </p:sp>
      <p:sp>
        <p:nvSpPr>
          <p:cNvPr id="239633" name="Text Box 48">
            <a:extLst>
              <a:ext uri="{FF2B5EF4-FFF2-40B4-BE49-F238E27FC236}">
                <a16:creationId xmlns:a16="http://schemas.microsoft.com/office/drawing/2014/main" id="{7EE756CF-F9F8-446C-EBAE-DE951250CCD8}"/>
              </a:ext>
            </a:extLst>
          </p:cNvPr>
          <p:cNvSpPr txBox="1">
            <a:spLocks noChangeArrowheads="1"/>
          </p:cNvSpPr>
          <p:nvPr/>
        </p:nvSpPr>
        <p:spPr bwMode="auto">
          <a:xfrm>
            <a:off x="34925" y="44211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Times New Roman" panose="02020603050405020304" pitchFamily="18" charset="0"/>
                <a:ea typeface="黑体" panose="02010609060101010101" pitchFamily="49" charset="-122"/>
              </a:rPr>
              <a:t>服务提供者</a:t>
            </a:r>
          </a:p>
        </p:txBody>
      </p:sp>
      <p:sp>
        <p:nvSpPr>
          <p:cNvPr id="239634" name="Line 49">
            <a:extLst>
              <a:ext uri="{FF2B5EF4-FFF2-40B4-BE49-F238E27FC236}">
                <a16:creationId xmlns:a16="http://schemas.microsoft.com/office/drawing/2014/main" id="{ED933E39-38C6-162E-9798-963F90F70E67}"/>
              </a:ext>
            </a:extLst>
          </p:cNvPr>
          <p:cNvSpPr>
            <a:spLocks noChangeShapeType="1"/>
          </p:cNvSpPr>
          <p:nvPr/>
        </p:nvSpPr>
        <p:spPr bwMode="auto">
          <a:xfrm>
            <a:off x="1009650" y="3354388"/>
            <a:ext cx="7637463"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635" name="Text Box 50">
            <a:extLst>
              <a:ext uri="{FF2B5EF4-FFF2-40B4-BE49-F238E27FC236}">
                <a16:creationId xmlns:a16="http://schemas.microsoft.com/office/drawing/2014/main" id="{6B1F5EC2-65AF-0302-0FCD-B7E7DEAD0D7E}"/>
              </a:ext>
            </a:extLst>
          </p:cNvPr>
          <p:cNvSpPr txBox="1">
            <a:spLocks noChangeArrowheads="1"/>
          </p:cNvSpPr>
          <p:nvPr/>
        </p:nvSpPr>
        <p:spPr bwMode="auto">
          <a:xfrm>
            <a:off x="7812088" y="4051300"/>
            <a:ext cx="1131887"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Arial" panose="020B0604020202020204" pitchFamily="34" charset="0"/>
                <a:ea typeface="黑体" panose="02010609060101010101" pitchFamily="49" charset="-122"/>
              </a:rPr>
              <a:t>第 </a:t>
            </a:r>
            <a:r>
              <a:rPr kumimoji="1" lang="en-US" altLang="zh-CN" sz="2400">
                <a:solidFill>
                  <a:schemeClr val="folHlink"/>
                </a:solidFill>
                <a:latin typeface="Arial" panose="020B0604020202020204" pitchFamily="34" charset="0"/>
                <a:ea typeface="黑体" panose="02010609060101010101" pitchFamily="49" charset="-122"/>
              </a:rPr>
              <a:t>n </a:t>
            </a:r>
            <a:r>
              <a:rPr kumimoji="1" lang="zh-CN" altLang="en-US" sz="2400">
                <a:solidFill>
                  <a:schemeClr val="folHlink"/>
                </a:solidFill>
                <a:latin typeface="Arial" panose="020B0604020202020204" pitchFamily="34" charset="0"/>
                <a:ea typeface="黑体" panose="02010609060101010101" pitchFamily="49" charset="-122"/>
              </a:rPr>
              <a:t>层</a:t>
            </a:r>
          </a:p>
        </p:txBody>
      </p:sp>
      <p:sp>
        <p:nvSpPr>
          <p:cNvPr id="239636" name="Text Box 51">
            <a:extLst>
              <a:ext uri="{FF2B5EF4-FFF2-40B4-BE49-F238E27FC236}">
                <a16:creationId xmlns:a16="http://schemas.microsoft.com/office/drawing/2014/main" id="{138C98D6-E7F2-0111-37FB-BB9F72ED0316}"/>
              </a:ext>
            </a:extLst>
          </p:cNvPr>
          <p:cNvSpPr txBox="1">
            <a:spLocks noChangeArrowheads="1"/>
          </p:cNvSpPr>
          <p:nvPr/>
        </p:nvSpPr>
        <p:spPr bwMode="auto">
          <a:xfrm>
            <a:off x="7524750" y="2365375"/>
            <a:ext cx="1647825"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Arial" panose="020B0604020202020204" pitchFamily="34" charset="0"/>
                <a:ea typeface="黑体" panose="02010609060101010101" pitchFamily="49" charset="-122"/>
              </a:rPr>
              <a:t>第 </a:t>
            </a:r>
            <a:r>
              <a:rPr kumimoji="1" lang="en-US" altLang="zh-CN" sz="2400">
                <a:solidFill>
                  <a:schemeClr val="folHlink"/>
                </a:solidFill>
                <a:latin typeface="Arial" panose="020B0604020202020204" pitchFamily="34" charset="0"/>
                <a:ea typeface="黑体" panose="02010609060101010101" pitchFamily="49" charset="-122"/>
              </a:rPr>
              <a:t>n + 1 </a:t>
            </a:r>
            <a:r>
              <a:rPr kumimoji="1" lang="zh-CN" altLang="en-US" sz="2400">
                <a:solidFill>
                  <a:schemeClr val="folHlink"/>
                </a:solidFill>
                <a:latin typeface="Arial" panose="020B0604020202020204" pitchFamily="34" charset="0"/>
                <a:ea typeface="黑体" panose="02010609060101010101" pitchFamily="49" charset="-122"/>
              </a:rPr>
              <a:t>层</a:t>
            </a:r>
          </a:p>
        </p:txBody>
      </p:sp>
      <p:sp>
        <p:nvSpPr>
          <p:cNvPr id="239637" name="Rectangle 52">
            <a:extLst>
              <a:ext uri="{FF2B5EF4-FFF2-40B4-BE49-F238E27FC236}">
                <a16:creationId xmlns:a16="http://schemas.microsoft.com/office/drawing/2014/main" id="{4DE9ECE7-3281-A19B-9C68-A3A658BE8835}"/>
              </a:ext>
            </a:extLst>
          </p:cNvPr>
          <p:cNvSpPr>
            <a:spLocks noChangeArrowheads="1"/>
          </p:cNvSpPr>
          <p:nvPr/>
        </p:nvSpPr>
        <p:spPr bwMode="auto">
          <a:xfrm>
            <a:off x="5735638" y="2133600"/>
            <a:ext cx="1411287"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000">
              <a:solidFill>
                <a:schemeClr val="folHlink"/>
              </a:solidFill>
              <a:latin typeface="Times New Roman" panose="02020603050405020304" pitchFamily="18" charset="0"/>
            </a:endParaRPr>
          </a:p>
        </p:txBody>
      </p:sp>
      <p:sp>
        <p:nvSpPr>
          <p:cNvPr id="239638" name="Text Box 53">
            <a:extLst>
              <a:ext uri="{FF2B5EF4-FFF2-40B4-BE49-F238E27FC236}">
                <a16:creationId xmlns:a16="http://schemas.microsoft.com/office/drawing/2014/main" id="{3373FB1A-320A-4A5B-9BED-3044D1FC1335}"/>
              </a:ext>
            </a:extLst>
          </p:cNvPr>
          <p:cNvSpPr txBox="1">
            <a:spLocks noChangeArrowheads="1"/>
          </p:cNvSpPr>
          <p:nvPr/>
        </p:nvSpPr>
        <p:spPr bwMode="auto">
          <a:xfrm>
            <a:off x="5775325" y="2205038"/>
            <a:ext cx="1382713" cy="395287"/>
          </a:xfrm>
          <a:prstGeom prst="rect">
            <a:avLst/>
          </a:prstGeom>
          <a:solidFill>
            <a:srgbClr val="CCECFF"/>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chemeClr val="folHlink"/>
                </a:solidFill>
                <a:latin typeface="Times New Roman" panose="02020603050405020304" pitchFamily="18" charset="0"/>
              </a:rPr>
              <a:t>实体</a:t>
            </a:r>
            <a:r>
              <a:rPr kumimoji="1" lang="en-US" altLang="zh-CN" sz="2000">
                <a:solidFill>
                  <a:schemeClr val="folHlink"/>
                </a:solidFill>
                <a:latin typeface="Times New Roman" panose="02020603050405020304" pitchFamily="18" charset="0"/>
              </a:rPr>
              <a:t>(n + 1)</a:t>
            </a:r>
          </a:p>
        </p:txBody>
      </p:sp>
      <p:sp>
        <p:nvSpPr>
          <p:cNvPr id="239639" name="Text Box 54">
            <a:extLst>
              <a:ext uri="{FF2B5EF4-FFF2-40B4-BE49-F238E27FC236}">
                <a16:creationId xmlns:a16="http://schemas.microsoft.com/office/drawing/2014/main" id="{C5D71E38-1DE7-626B-0DA9-AD6E22E31ED3}"/>
              </a:ext>
            </a:extLst>
          </p:cNvPr>
          <p:cNvSpPr txBox="1">
            <a:spLocks noChangeArrowheads="1"/>
          </p:cNvSpPr>
          <p:nvPr/>
        </p:nvSpPr>
        <p:spPr bwMode="auto">
          <a:xfrm>
            <a:off x="6378575" y="1957388"/>
            <a:ext cx="184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kumimoji="1" lang="zh-CN" altLang="zh-CN" sz="3200">
              <a:solidFill>
                <a:schemeClr val="folHlink"/>
              </a:solidFill>
              <a:latin typeface="Times New Roman" panose="02020603050405020304" pitchFamily="18" charset="0"/>
            </a:endParaRPr>
          </a:p>
        </p:txBody>
      </p:sp>
      <p:sp>
        <p:nvSpPr>
          <p:cNvPr id="239640" name="Text Box 55">
            <a:extLst>
              <a:ext uri="{FF2B5EF4-FFF2-40B4-BE49-F238E27FC236}">
                <a16:creationId xmlns:a16="http://schemas.microsoft.com/office/drawing/2014/main" id="{00D14AE2-4B9B-D7C1-1BF1-105A1CC77514}"/>
              </a:ext>
            </a:extLst>
          </p:cNvPr>
          <p:cNvSpPr txBox="1">
            <a:spLocks noChangeArrowheads="1"/>
          </p:cNvSpPr>
          <p:nvPr/>
        </p:nvSpPr>
        <p:spPr bwMode="auto">
          <a:xfrm>
            <a:off x="104775" y="21574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Times New Roman" panose="02020603050405020304" pitchFamily="18" charset="0"/>
                <a:ea typeface="黑体" panose="02010609060101010101" pitchFamily="49" charset="-122"/>
              </a:rPr>
              <a:t>服务用户</a:t>
            </a:r>
          </a:p>
        </p:txBody>
      </p:sp>
      <p:sp>
        <p:nvSpPr>
          <p:cNvPr id="239641" name="Rectangle 56">
            <a:extLst>
              <a:ext uri="{FF2B5EF4-FFF2-40B4-BE49-F238E27FC236}">
                <a16:creationId xmlns:a16="http://schemas.microsoft.com/office/drawing/2014/main" id="{F1ABBA5D-3F91-56DB-5652-71A76D3FD7AF}"/>
              </a:ext>
            </a:extLst>
          </p:cNvPr>
          <p:cNvSpPr>
            <a:spLocks noChangeArrowheads="1"/>
          </p:cNvSpPr>
          <p:nvPr/>
        </p:nvSpPr>
        <p:spPr bwMode="auto">
          <a:xfrm>
            <a:off x="1843088"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000">
              <a:solidFill>
                <a:schemeClr val="folHlink"/>
              </a:solidFill>
              <a:latin typeface="Times New Roman" panose="02020603050405020304" pitchFamily="18" charset="0"/>
            </a:endParaRPr>
          </a:p>
        </p:txBody>
      </p:sp>
      <p:sp>
        <p:nvSpPr>
          <p:cNvPr id="239642" name="Rectangle 57">
            <a:extLst>
              <a:ext uri="{FF2B5EF4-FFF2-40B4-BE49-F238E27FC236}">
                <a16:creationId xmlns:a16="http://schemas.microsoft.com/office/drawing/2014/main" id="{6C77136F-5335-C7C7-0F90-CB32829AC095}"/>
              </a:ext>
            </a:extLst>
          </p:cNvPr>
          <p:cNvSpPr>
            <a:spLocks noChangeArrowheads="1"/>
          </p:cNvSpPr>
          <p:nvPr/>
        </p:nvSpPr>
        <p:spPr bwMode="auto">
          <a:xfrm>
            <a:off x="5708650"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000">
              <a:solidFill>
                <a:schemeClr val="folHlink"/>
              </a:solidFill>
              <a:latin typeface="Times New Roman" panose="02020603050405020304" pitchFamily="18" charset="0"/>
            </a:endParaRPr>
          </a:p>
        </p:txBody>
      </p:sp>
      <p:sp>
        <p:nvSpPr>
          <p:cNvPr id="239643" name="Text Box 58">
            <a:extLst>
              <a:ext uri="{FF2B5EF4-FFF2-40B4-BE49-F238E27FC236}">
                <a16:creationId xmlns:a16="http://schemas.microsoft.com/office/drawing/2014/main" id="{EE41CA6E-CB3E-B63A-2A23-DE7D21F8A46B}"/>
              </a:ext>
            </a:extLst>
          </p:cNvPr>
          <p:cNvSpPr txBox="1">
            <a:spLocks noChangeArrowheads="1"/>
          </p:cNvSpPr>
          <p:nvPr/>
        </p:nvSpPr>
        <p:spPr bwMode="auto">
          <a:xfrm>
            <a:off x="1979613" y="4402138"/>
            <a:ext cx="98742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chemeClr val="folHlink"/>
                </a:solidFill>
                <a:latin typeface="Times New Roman" panose="02020603050405020304" pitchFamily="18" charset="0"/>
              </a:rPr>
              <a:t>实体</a:t>
            </a:r>
            <a:r>
              <a:rPr kumimoji="1" lang="en-US" altLang="zh-CN" sz="2000">
                <a:solidFill>
                  <a:schemeClr val="folHlink"/>
                </a:solidFill>
                <a:latin typeface="Times New Roman" panose="02020603050405020304" pitchFamily="18" charset="0"/>
              </a:rPr>
              <a:t>(n)</a:t>
            </a:r>
          </a:p>
        </p:txBody>
      </p:sp>
      <p:sp>
        <p:nvSpPr>
          <p:cNvPr id="239644" name="Text Box 59">
            <a:extLst>
              <a:ext uri="{FF2B5EF4-FFF2-40B4-BE49-F238E27FC236}">
                <a16:creationId xmlns:a16="http://schemas.microsoft.com/office/drawing/2014/main" id="{3A6EC3D6-F864-6E1B-C09F-3160588416A7}"/>
              </a:ext>
            </a:extLst>
          </p:cNvPr>
          <p:cNvSpPr txBox="1">
            <a:spLocks noChangeArrowheads="1"/>
          </p:cNvSpPr>
          <p:nvPr/>
        </p:nvSpPr>
        <p:spPr bwMode="auto">
          <a:xfrm>
            <a:off x="5919788" y="4402138"/>
            <a:ext cx="987425" cy="395287"/>
          </a:xfrm>
          <a:prstGeom prst="rect">
            <a:avLst/>
          </a:prstGeom>
          <a:solidFill>
            <a:srgbClr val="CCECFF"/>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chemeClr val="folHlink"/>
                </a:solidFill>
                <a:latin typeface="Times New Roman" panose="02020603050405020304" pitchFamily="18" charset="0"/>
              </a:rPr>
              <a:t>实体</a:t>
            </a:r>
            <a:r>
              <a:rPr kumimoji="1" lang="en-US" altLang="zh-CN" sz="2000">
                <a:solidFill>
                  <a:schemeClr val="folHlink"/>
                </a:solidFill>
                <a:latin typeface="Times New Roman" panose="02020603050405020304" pitchFamily="18" charset="0"/>
              </a:rPr>
              <a:t>(n)</a:t>
            </a:r>
          </a:p>
        </p:txBody>
      </p:sp>
      <p:sp>
        <p:nvSpPr>
          <p:cNvPr id="239645" name="Line 60">
            <a:extLst>
              <a:ext uri="{FF2B5EF4-FFF2-40B4-BE49-F238E27FC236}">
                <a16:creationId xmlns:a16="http://schemas.microsoft.com/office/drawing/2014/main" id="{1B3F779E-1523-DE8C-542B-873F9D47B1CF}"/>
              </a:ext>
            </a:extLst>
          </p:cNvPr>
          <p:cNvSpPr>
            <a:spLocks noChangeShapeType="1"/>
          </p:cNvSpPr>
          <p:nvPr/>
        </p:nvSpPr>
        <p:spPr bwMode="auto">
          <a:xfrm>
            <a:off x="3259138" y="4608513"/>
            <a:ext cx="2505075"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46" name="Text Box 61">
            <a:extLst>
              <a:ext uri="{FF2B5EF4-FFF2-40B4-BE49-F238E27FC236}">
                <a16:creationId xmlns:a16="http://schemas.microsoft.com/office/drawing/2014/main" id="{77A8C418-EC39-CE74-83F5-DD39F27C4454}"/>
              </a:ext>
            </a:extLst>
          </p:cNvPr>
          <p:cNvSpPr txBox="1">
            <a:spLocks noChangeArrowheads="1"/>
          </p:cNvSpPr>
          <p:nvPr/>
        </p:nvSpPr>
        <p:spPr bwMode="auto">
          <a:xfrm>
            <a:off x="3995738" y="4410075"/>
            <a:ext cx="1166812" cy="45720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folHlink"/>
                </a:solidFill>
                <a:latin typeface="Arial" panose="020B0604020202020204" pitchFamily="34" charset="0"/>
                <a:ea typeface="黑体" panose="02010609060101010101" pitchFamily="49" charset="-122"/>
              </a:rPr>
              <a:t>协议</a:t>
            </a:r>
            <a:r>
              <a:rPr kumimoji="1" lang="en-US" altLang="zh-CN" sz="2400">
                <a:solidFill>
                  <a:schemeClr val="folHlink"/>
                </a:solidFill>
                <a:latin typeface="Arial" panose="020B0604020202020204" pitchFamily="34" charset="0"/>
                <a:ea typeface="黑体" panose="02010609060101010101" pitchFamily="49" charset="-122"/>
              </a:rPr>
              <a:t>(n)</a:t>
            </a:r>
          </a:p>
        </p:txBody>
      </p:sp>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a:extLst>
              <a:ext uri="{FF2B5EF4-FFF2-40B4-BE49-F238E27FC236}">
                <a16:creationId xmlns:a16="http://schemas.microsoft.com/office/drawing/2014/main" id="{ACB89B45-1A88-0AF2-C40A-4CEDED8E1BF2}"/>
              </a:ext>
            </a:extLst>
          </p:cNvPr>
          <p:cNvSpPr>
            <a:spLocks noGrp="1" noChangeArrowheads="1"/>
          </p:cNvSpPr>
          <p:nvPr>
            <p:ph idx="1"/>
          </p:nvPr>
        </p:nvSpPr>
        <p:spPr>
          <a:xfrm>
            <a:off x="1042988" y="1906588"/>
            <a:ext cx="7561262" cy="4546600"/>
          </a:xfrm>
        </p:spPr>
        <p:txBody>
          <a:bodyPr/>
          <a:lstStyle/>
          <a:p>
            <a:pPr eaLnBrk="1" hangingPunct="1"/>
            <a:r>
              <a:rPr lang="zh-CN" altLang="en-US"/>
              <a:t>协议必须把所有</a:t>
            </a:r>
            <a:r>
              <a:rPr lang="zh-CN" altLang="en-US">
                <a:solidFill>
                  <a:srgbClr val="CC0000"/>
                </a:solidFill>
              </a:rPr>
              <a:t>不利的条件</a:t>
            </a:r>
            <a:r>
              <a:rPr lang="zh-CN" altLang="en-US"/>
              <a:t>事先都估计到，而</a:t>
            </a:r>
            <a:r>
              <a:rPr lang="zh-CN" altLang="en-US">
                <a:solidFill>
                  <a:srgbClr val="CC0000"/>
                </a:solidFill>
              </a:rPr>
              <a:t>不能假定</a:t>
            </a:r>
            <a:r>
              <a:rPr lang="zh-CN" altLang="en-US"/>
              <a:t>一切都是正常的和非常理想的。 </a:t>
            </a:r>
          </a:p>
          <a:p>
            <a:pPr eaLnBrk="1" hangingPunct="1"/>
            <a:r>
              <a:rPr lang="zh-CN" altLang="en-US"/>
              <a:t>看一个计算机网络协议是否正确，不能光看在正常情况下是否正确，而且还必须非常仔细地检查这个协议</a:t>
            </a:r>
            <a:r>
              <a:rPr lang="zh-CN" altLang="en-US">
                <a:solidFill>
                  <a:srgbClr val="CC0000"/>
                </a:solidFill>
              </a:rPr>
              <a:t>能否应付各种异常情况</a:t>
            </a:r>
            <a:r>
              <a:rPr lang="zh-CN" altLang="en-US"/>
              <a:t>。 </a:t>
            </a:r>
          </a:p>
        </p:txBody>
      </p:sp>
      <p:sp>
        <p:nvSpPr>
          <p:cNvPr id="241667" name="Rectangle 2">
            <a:extLst>
              <a:ext uri="{FF2B5EF4-FFF2-40B4-BE49-F238E27FC236}">
                <a16:creationId xmlns:a16="http://schemas.microsoft.com/office/drawing/2014/main" id="{BAAECAE1-D0E5-E7D1-E4A1-6930FA492361}"/>
              </a:ext>
            </a:extLst>
          </p:cNvPr>
          <p:cNvSpPr>
            <a:spLocks noGrp="1" noChangeArrowheads="1"/>
          </p:cNvSpPr>
          <p:nvPr>
            <p:ph type="title"/>
          </p:nvPr>
        </p:nvSpPr>
        <p:spPr>
          <a:xfrm>
            <a:off x="1114425" y="214313"/>
            <a:ext cx="7345363" cy="1462087"/>
          </a:xfrm>
        </p:spPr>
        <p:txBody>
          <a:bodyPr/>
          <a:lstStyle/>
          <a:p>
            <a:pPr algn="ctr" eaLnBrk="1" hangingPunct="1"/>
            <a:r>
              <a:rPr lang="zh-CN" altLang="en-US"/>
              <a:t>协议很复杂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F8DE887B-B8CC-A0B5-1812-9AB76FDB7937}"/>
              </a:ext>
            </a:extLst>
          </p:cNvPr>
          <p:cNvSpPr>
            <a:spLocks noGrp="1" noChangeArrowheads="1"/>
          </p:cNvSpPr>
          <p:nvPr>
            <p:ph idx="1"/>
          </p:nvPr>
        </p:nvSpPr>
        <p:spPr/>
        <p:txBody>
          <a:bodyPr/>
          <a:lstStyle/>
          <a:p>
            <a:pPr marL="0" indent="0" eaLnBrk="1" hangingPunct="1">
              <a:buFont typeface="Arial" charset="0"/>
              <a:buNone/>
              <a:defRPr/>
            </a:pPr>
            <a:r>
              <a:rPr lang="zh-CN" altLang="en-US" dirty="0"/>
              <a:t>第二阶段：</a:t>
            </a:r>
            <a:endParaRPr lang="en-US" altLang="zh-CN" dirty="0"/>
          </a:p>
          <a:p>
            <a:pPr eaLnBrk="1" hangingPunct="1">
              <a:buFont typeface="Arial" charset="0"/>
              <a:buChar char="•"/>
              <a:defRPr/>
            </a:pPr>
            <a:r>
              <a:rPr lang="zh-CN" altLang="en-US" dirty="0"/>
              <a:t>其特点是建成了三级结构的因特网。 </a:t>
            </a:r>
          </a:p>
          <a:p>
            <a:pPr eaLnBrk="1" hangingPunct="1">
              <a:buFont typeface="Arial" charset="0"/>
              <a:buChar char="•"/>
              <a:defRPr/>
            </a:pPr>
            <a:r>
              <a:rPr lang="en-US" altLang="zh-CN" dirty="0"/>
              <a:t>1985</a:t>
            </a:r>
            <a:r>
              <a:rPr lang="zh-CN" altLang="en-US" dirty="0"/>
              <a:t>年，美国</a:t>
            </a:r>
            <a:r>
              <a:rPr lang="en-US" altLang="zh-CN" dirty="0"/>
              <a:t>NSF</a:t>
            </a:r>
            <a:r>
              <a:rPr lang="zh-CN" altLang="en-US" dirty="0"/>
              <a:t>推动建立三级计算机网络</a:t>
            </a:r>
            <a:r>
              <a:rPr lang="en-US" altLang="zh-CN" dirty="0"/>
              <a:t>NSFNET</a:t>
            </a:r>
            <a:r>
              <a:rPr lang="zh-CN" altLang="en-US" dirty="0"/>
              <a:t>，分为主干网、地区网和校园网（或企业网），主要用于连接大学和研究机构。</a:t>
            </a:r>
            <a:endParaRPr lang="en-US" altLang="zh-CN" dirty="0"/>
          </a:p>
          <a:p>
            <a:pPr eaLnBrk="1" hangingPunct="1">
              <a:buFont typeface="Arial" charset="0"/>
              <a:buChar char="•"/>
              <a:defRPr/>
            </a:pPr>
            <a:r>
              <a:rPr lang="zh-CN" altLang="en-US" dirty="0"/>
              <a:t>此后，又逐步推广到广大企业，</a:t>
            </a:r>
            <a:r>
              <a:rPr lang="en-US" altLang="zh-CN" dirty="0"/>
              <a:t>1992</a:t>
            </a:r>
            <a:r>
              <a:rPr lang="zh-CN" altLang="en-US" dirty="0"/>
              <a:t>年网络规模已达到</a:t>
            </a:r>
            <a:r>
              <a:rPr lang="en-US" altLang="zh-CN" dirty="0"/>
              <a:t>100</a:t>
            </a:r>
            <a:r>
              <a:rPr lang="zh-CN" altLang="en-US" dirty="0"/>
              <a:t>万台主机，主干网带宽</a:t>
            </a:r>
            <a:r>
              <a:rPr lang="en-US" altLang="zh-CN" dirty="0"/>
              <a:t>45Mb/s</a:t>
            </a:r>
            <a:r>
              <a:rPr lang="zh-CN" altLang="en-US" dirty="0"/>
              <a:t>。</a:t>
            </a:r>
          </a:p>
        </p:txBody>
      </p:sp>
      <p:sp>
        <p:nvSpPr>
          <p:cNvPr id="26627" name="Rectangle 2">
            <a:extLst>
              <a:ext uri="{FF2B5EF4-FFF2-40B4-BE49-F238E27FC236}">
                <a16:creationId xmlns:a16="http://schemas.microsoft.com/office/drawing/2014/main" id="{A664032C-01A7-452D-1129-20161A267AEF}"/>
              </a:ext>
            </a:extLst>
          </p:cNvPr>
          <p:cNvSpPr>
            <a:spLocks noGrp="1" noChangeArrowheads="1"/>
          </p:cNvSpPr>
          <p:nvPr>
            <p:ph type="title"/>
          </p:nvPr>
        </p:nvSpPr>
        <p:spPr>
          <a:xfrm>
            <a:off x="1150938" y="214313"/>
            <a:ext cx="7092950" cy="1462087"/>
          </a:xfrm>
        </p:spPr>
        <p:txBody>
          <a:bodyPr/>
          <a:lstStyle/>
          <a:p>
            <a:pPr algn="ctr" eaLnBrk="1" hangingPunct="1"/>
            <a:r>
              <a:rPr lang="zh-CN" altLang="en-US"/>
              <a:t>三级结构的因特网 </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a:extLst>
              <a:ext uri="{FF2B5EF4-FFF2-40B4-BE49-F238E27FC236}">
                <a16:creationId xmlns:a16="http://schemas.microsoft.com/office/drawing/2014/main" id="{BE6AEDD8-DA91-C783-CA3A-132087EE099A}"/>
              </a:ext>
            </a:extLst>
          </p:cNvPr>
          <p:cNvSpPr>
            <a:spLocks noGrp="1" noChangeArrowheads="1"/>
          </p:cNvSpPr>
          <p:nvPr>
            <p:ph idx="1"/>
          </p:nvPr>
        </p:nvSpPr>
        <p:spPr>
          <a:xfrm>
            <a:off x="684213" y="1844675"/>
            <a:ext cx="7988300" cy="4951413"/>
          </a:xfrm>
        </p:spPr>
        <p:txBody>
          <a:bodyPr/>
          <a:lstStyle/>
          <a:p>
            <a:pPr eaLnBrk="1" hangingPunct="1"/>
            <a:r>
              <a:rPr lang="zh-CN" altLang="en-US"/>
              <a:t>占据东、西两个山顶的蓝军</a:t>
            </a:r>
            <a:r>
              <a:rPr lang="en-US" altLang="zh-CN"/>
              <a:t>1</a:t>
            </a:r>
            <a:r>
              <a:rPr lang="zh-CN" altLang="en-US"/>
              <a:t>和蓝军</a:t>
            </a:r>
            <a:r>
              <a:rPr lang="en-US" altLang="zh-CN"/>
              <a:t>2</a:t>
            </a:r>
            <a:r>
              <a:rPr lang="zh-CN" altLang="en-US"/>
              <a:t>与驻扎在山谷的白军作战。其力量对比是：单独的蓝军</a:t>
            </a:r>
            <a:r>
              <a:rPr lang="en-US" altLang="zh-CN"/>
              <a:t>1</a:t>
            </a:r>
            <a:r>
              <a:rPr lang="zh-CN" altLang="en-US"/>
              <a:t>或蓝军</a:t>
            </a:r>
            <a:r>
              <a:rPr lang="en-US" altLang="zh-CN"/>
              <a:t>2</a:t>
            </a:r>
            <a:r>
              <a:rPr lang="zh-CN" altLang="en-US"/>
              <a:t>打不过白军，但蓝军</a:t>
            </a:r>
            <a:r>
              <a:rPr lang="en-US" altLang="zh-CN"/>
              <a:t>1</a:t>
            </a:r>
            <a:r>
              <a:rPr lang="zh-CN" altLang="en-US"/>
              <a:t>和蓝军</a:t>
            </a:r>
            <a:r>
              <a:rPr lang="en-US" altLang="zh-CN"/>
              <a:t>2</a:t>
            </a:r>
            <a:r>
              <a:rPr lang="zh-CN" altLang="en-US"/>
              <a:t>协同作战则可战胜白军。现蓝军</a:t>
            </a:r>
            <a:r>
              <a:rPr lang="en-US" altLang="zh-CN"/>
              <a:t>1</a:t>
            </a:r>
            <a:r>
              <a:rPr lang="zh-CN" altLang="en-US"/>
              <a:t>拟于次日正午向白军发起攻击。于是用计算机发送电文给蓝军</a:t>
            </a:r>
            <a:r>
              <a:rPr lang="en-US" altLang="zh-CN"/>
              <a:t>2</a:t>
            </a:r>
            <a:r>
              <a:rPr lang="zh-CN" altLang="en-US"/>
              <a:t>。但通信线路很不好，电文出错或丢失的可能性较大（没有电话可使用）。因此要求收到电文的友军必须送回一个确认电文。但此确认电文也可能出错或丢失。试问能否设计出一种协议使得蓝军</a:t>
            </a:r>
            <a:r>
              <a:rPr lang="en-US" altLang="zh-CN"/>
              <a:t>1</a:t>
            </a:r>
            <a:r>
              <a:rPr lang="zh-CN" altLang="en-US"/>
              <a:t>和蓝军</a:t>
            </a:r>
            <a:r>
              <a:rPr lang="en-US" altLang="zh-CN"/>
              <a:t>2</a:t>
            </a:r>
            <a:r>
              <a:rPr lang="zh-CN" altLang="en-US"/>
              <a:t>能够实现协同作战因而一定（即</a:t>
            </a:r>
            <a:r>
              <a:rPr lang="en-US" altLang="zh-CN"/>
              <a:t>100 %</a:t>
            </a:r>
            <a:r>
              <a:rPr lang="zh-CN" altLang="en-US"/>
              <a:t>而不是</a:t>
            </a:r>
            <a:r>
              <a:rPr lang="en-US" altLang="zh-CN"/>
              <a:t>99.999…%</a:t>
            </a:r>
            <a:r>
              <a:rPr lang="zh-CN" altLang="en-US"/>
              <a:t>）取得胜利？ </a:t>
            </a:r>
          </a:p>
        </p:txBody>
      </p:sp>
      <p:sp>
        <p:nvSpPr>
          <p:cNvPr id="243715" name="Rectangle 2">
            <a:extLst>
              <a:ext uri="{FF2B5EF4-FFF2-40B4-BE49-F238E27FC236}">
                <a16:creationId xmlns:a16="http://schemas.microsoft.com/office/drawing/2014/main" id="{A9ADEDB3-2524-A588-2317-4E7ECFE56973}"/>
              </a:ext>
            </a:extLst>
          </p:cNvPr>
          <p:cNvSpPr>
            <a:spLocks noGrp="1" noChangeArrowheads="1"/>
          </p:cNvSpPr>
          <p:nvPr>
            <p:ph type="title"/>
          </p:nvPr>
        </p:nvSpPr>
        <p:spPr>
          <a:xfrm>
            <a:off x="1114425" y="214313"/>
            <a:ext cx="7345363" cy="1462087"/>
          </a:xfrm>
        </p:spPr>
        <p:txBody>
          <a:bodyPr/>
          <a:lstStyle/>
          <a:p>
            <a:pPr algn="ctr" eaLnBrk="1" hangingPunct="1"/>
            <a:r>
              <a:rPr lang="zh-CN" altLang="en-US"/>
              <a:t>著名的协议举例</a:t>
            </a:r>
            <a:br>
              <a:rPr lang="zh-CN" altLang="en-US"/>
            </a:br>
            <a:r>
              <a:rPr lang="en-US" altLang="zh-CN"/>
              <a:t>【</a:t>
            </a:r>
            <a:r>
              <a:rPr lang="zh-CN" altLang="en-US"/>
              <a:t>例</a:t>
            </a:r>
            <a:r>
              <a:rPr lang="en-US" altLang="zh-CN" b="1"/>
              <a:t>1-1</a:t>
            </a:r>
            <a:r>
              <a:rPr lang="en-US" altLang="zh-CN"/>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Freeform 2">
            <a:extLst>
              <a:ext uri="{FF2B5EF4-FFF2-40B4-BE49-F238E27FC236}">
                <a16:creationId xmlns:a16="http://schemas.microsoft.com/office/drawing/2014/main" id="{D0CC15AF-D3CA-041B-C6BA-9C12D728743D}"/>
              </a:ext>
            </a:extLst>
          </p:cNvPr>
          <p:cNvSpPr>
            <a:spLocks/>
          </p:cNvSpPr>
          <p:nvPr/>
        </p:nvSpPr>
        <p:spPr bwMode="auto">
          <a:xfrm>
            <a:off x="50800" y="4962525"/>
            <a:ext cx="8974138" cy="1889125"/>
          </a:xfrm>
          <a:custGeom>
            <a:avLst/>
            <a:gdLst>
              <a:gd name="T0" fmla="*/ 0 w 5653"/>
              <a:gd name="T1" fmla="*/ 2147483646 h 1190"/>
              <a:gd name="T2" fmla="*/ 2147483646 w 5653"/>
              <a:gd name="T3" fmla="*/ 2147483646 h 1190"/>
              <a:gd name="T4" fmla="*/ 2147483646 w 5653"/>
              <a:gd name="T5" fmla="*/ 2147483646 h 1190"/>
              <a:gd name="T6" fmla="*/ 2147483646 w 5653"/>
              <a:gd name="T7" fmla="*/ 2147483646 h 1190"/>
              <a:gd name="T8" fmla="*/ 2147483646 w 5653"/>
              <a:gd name="T9" fmla="*/ 2147483646 h 1190"/>
              <a:gd name="T10" fmla="*/ 2147483646 w 5653"/>
              <a:gd name="T11" fmla="*/ 2147483646 h 1190"/>
              <a:gd name="T12" fmla="*/ 2147483646 w 5653"/>
              <a:gd name="T13" fmla="*/ 2147483646 h 1190"/>
              <a:gd name="T14" fmla="*/ 2147483646 w 5653"/>
              <a:gd name="T15" fmla="*/ 2147483646 h 1190"/>
              <a:gd name="T16" fmla="*/ 2147483646 w 5653"/>
              <a:gd name="T17" fmla="*/ 2147483646 h 1190"/>
              <a:gd name="T18" fmla="*/ 2147483646 w 5653"/>
              <a:gd name="T19" fmla="*/ 2147483646 h 1190"/>
              <a:gd name="T20" fmla="*/ 2147483646 w 5653"/>
              <a:gd name="T21" fmla="*/ 2147483646 h 1190"/>
              <a:gd name="T22" fmla="*/ 2147483646 w 5653"/>
              <a:gd name="T23" fmla="*/ 2147483646 h 1190"/>
              <a:gd name="T24" fmla="*/ 2147483646 w 5653"/>
              <a:gd name="T25" fmla="*/ 2147483646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3" name="Line 3">
            <a:extLst>
              <a:ext uri="{FF2B5EF4-FFF2-40B4-BE49-F238E27FC236}">
                <a16:creationId xmlns:a16="http://schemas.microsoft.com/office/drawing/2014/main" id="{B4A63A99-2648-494A-2F91-D300C22DB54B}"/>
              </a:ext>
            </a:extLst>
          </p:cNvPr>
          <p:cNvSpPr>
            <a:spLocks noChangeShapeType="1"/>
          </p:cNvSpPr>
          <p:nvPr/>
        </p:nvSpPr>
        <p:spPr bwMode="auto">
          <a:xfrm>
            <a:off x="1676400" y="4419600"/>
            <a:ext cx="0" cy="6858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4" name="AutoShape 4">
            <a:extLst>
              <a:ext uri="{FF2B5EF4-FFF2-40B4-BE49-F238E27FC236}">
                <a16:creationId xmlns:a16="http://schemas.microsoft.com/office/drawing/2014/main" id="{8A80DCB9-FE01-3BEA-CE51-82AE63CC7DA5}"/>
              </a:ext>
            </a:extLst>
          </p:cNvPr>
          <p:cNvSpPr>
            <a:spLocks noChangeArrowheads="1"/>
          </p:cNvSpPr>
          <p:nvPr/>
        </p:nvSpPr>
        <p:spPr bwMode="auto">
          <a:xfrm rot="-252939">
            <a:off x="1676400" y="4419600"/>
            <a:ext cx="838200" cy="533400"/>
          </a:xfrm>
          <a:prstGeom prst="wave">
            <a:avLst>
              <a:gd name="adj1" fmla="val 12500"/>
              <a:gd name="adj2" fmla="val -1639"/>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5765" name="Line 5">
            <a:extLst>
              <a:ext uri="{FF2B5EF4-FFF2-40B4-BE49-F238E27FC236}">
                <a16:creationId xmlns:a16="http://schemas.microsoft.com/office/drawing/2014/main" id="{9D8F46BC-CD82-FABB-0436-830D85465FC3}"/>
              </a:ext>
            </a:extLst>
          </p:cNvPr>
          <p:cNvSpPr>
            <a:spLocks noChangeShapeType="1"/>
          </p:cNvSpPr>
          <p:nvPr/>
        </p:nvSpPr>
        <p:spPr bwMode="auto">
          <a:xfrm>
            <a:off x="7543800" y="4572000"/>
            <a:ext cx="0" cy="6858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6" name="AutoShape 6">
            <a:extLst>
              <a:ext uri="{FF2B5EF4-FFF2-40B4-BE49-F238E27FC236}">
                <a16:creationId xmlns:a16="http://schemas.microsoft.com/office/drawing/2014/main" id="{F9CB5DEC-E199-DF1E-BBF7-F2C6B4B3A00E}"/>
              </a:ext>
            </a:extLst>
          </p:cNvPr>
          <p:cNvSpPr>
            <a:spLocks noChangeArrowheads="1"/>
          </p:cNvSpPr>
          <p:nvPr/>
        </p:nvSpPr>
        <p:spPr bwMode="auto">
          <a:xfrm rot="-252939">
            <a:off x="7543800" y="4572000"/>
            <a:ext cx="838200" cy="533400"/>
          </a:xfrm>
          <a:prstGeom prst="wave">
            <a:avLst>
              <a:gd name="adj1" fmla="val 12500"/>
              <a:gd name="adj2" fmla="val -1639"/>
            </a:avLst>
          </a:prstGeom>
          <a:solidFill>
            <a:srgbClr val="3333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5767" name="AutoShape 7">
            <a:extLst>
              <a:ext uri="{FF2B5EF4-FFF2-40B4-BE49-F238E27FC236}">
                <a16:creationId xmlns:a16="http://schemas.microsoft.com/office/drawing/2014/main" id="{270872F6-0EC6-D7DE-EA63-FCF5DAF1B312}"/>
              </a:ext>
            </a:extLst>
          </p:cNvPr>
          <p:cNvSpPr>
            <a:spLocks noChangeArrowheads="1"/>
          </p:cNvSpPr>
          <p:nvPr/>
        </p:nvSpPr>
        <p:spPr bwMode="auto">
          <a:xfrm rot="-252939">
            <a:off x="4668838" y="5859463"/>
            <a:ext cx="1276350" cy="762000"/>
          </a:xfrm>
          <a:prstGeom prst="wave">
            <a:avLst>
              <a:gd name="adj1" fmla="val 12500"/>
              <a:gd name="adj2" fmla="val -1639"/>
            </a:avLst>
          </a:prstGeom>
          <a:solidFill>
            <a:schemeClr val="bg1"/>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5768" name="Line 8">
            <a:extLst>
              <a:ext uri="{FF2B5EF4-FFF2-40B4-BE49-F238E27FC236}">
                <a16:creationId xmlns:a16="http://schemas.microsoft.com/office/drawing/2014/main" id="{8D58DFF9-79F0-3E05-9BDB-D14C6B636BE1}"/>
              </a:ext>
            </a:extLst>
          </p:cNvPr>
          <p:cNvSpPr>
            <a:spLocks noChangeShapeType="1"/>
          </p:cNvSpPr>
          <p:nvPr/>
        </p:nvSpPr>
        <p:spPr bwMode="auto">
          <a:xfrm>
            <a:off x="4703763" y="5867400"/>
            <a:ext cx="0" cy="86201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2345" name="Group 9">
            <a:extLst>
              <a:ext uri="{FF2B5EF4-FFF2-40B4-BE49-F238E27FC236}">
                <a16:creationId xmlns:a16="http://schemas.microsoft.com/office/drawing/2014/main" id="{84BE3DEC-B95B-B5B4-6582-C7C8684795FF}"/>
              </a:ext>
            </a:extLst>
          </p:cNvPr>
          <p:cNvGrpSpPr>
            <a:grpSpLocks/>
          </p:cNvGrpSpPr>
          <p:nvPr/>
        </p:nvGrpSpPr>
        <p:grpSpPr bwMode="auto">
          <a:xfrm>
            <a:off x="250825" y="304800"/>
            <a:ext cx="3505200" cy="914400"/>
            <a:chOff x="912" y="192"/>
            <a:chExt cx="2208" cy="576"/>
          </a:xfrm>
        </p:grpSpPr>
        <p:sp>
          <p:nvSpPr>
            <p:cNvPr id="245786" name="AutoShape 10">
              <a:extLst>
                <a:ext uri="{FF2B5EF4-FFF2-40B4-BE49-F238E27FC236}">
                  <a16:creationId xmlns:a16="http://schemas.microsoft.com/office/drawing/2014/main" id="{9ABC1AFA-073D-8DE0-82BF-7681C748A794}"/>
                </a:ext>
              </a:extLst>
            </p:cNvPr>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42347" name="Text Box 11">
              <a:extLst>
                <a:ext uri="{FF2B5EF4-FFF2-40B4-BE49-F238E27FC236}">
                  <a16:creationId xmlns:a16="http://schemas.microsoft.com/office/drawing/2014/main" id="{1E424C84-7227-23E1-5AA0-7B9D9E1EE798}"/>
                </a:ext>
              </a:extLst>
            </p:cNvPr>
            <p:cNvSpPr txBox="1">
              <a:spLocks noChangeArrowheads="1"/>
            </p:cNvSpPr>
            <p:nvPr/>
          </p:nvSpPr>
          <p:spPr bwMode="auto">
            <a:xfrm>
              <a:off x="912" y="336"/>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400">
                  <a:solidFill>
                    <a:srgbClr val="FFFF00"/>
                  </a:solidFill>
                  <a:effectLst>
                    <a:outerShdw blurRad="38100" dist="38100" dir="2700000" algn="tl">
                      <a:srgbClr val="C0C0C0"/>
                    </a:outerShdw>
                  </a:effectLst>
                  <a:latin typeface="Times New Roman" pitchFamily="18" charset="0"/>
                  <a:ea typeface="黑体" pitchFamily="2" charset="-122"/>
                </a:rPr>
                <a:t>明日正午进攻，如何？</a:t>
              </a:r>
            </a:p>
          </p:txBody>
        </p:sp>
      </p:grpSp>
      <p:grpSp>
        <p:nvGrpSpPr>
          <p:cNvPr id="142348" name="Group 12">
            <a:extLst>
              <a:ext uri="{FF2B5EF4-FFF2-40B4-BE49-F238E27FC236}">
                <a16:creationId xmlns:a16="http://schemas.microsoft.com/office/drawing/2014/main" id="{257598DB-16F9-4464-120F-1C6DAA671F81}"/>
              </a:ext>
            </a:extLst>
          </p:cNvPr>
          <p:cNvGrpSpPr>
            <a:grpSpLocks/>
          </p:cNvGrpSpPr>
          <p:nvPr/>
        </p:nvGrpSpPr>
        <p:grpSpPr bwMode="auto">
          <a:xfrm>
            <a:off x="5243513" y="1066800"/>
            <a:ext cx="3505200" cy="914400"/>
            <a:chOff x="3303" y="672"/>
            <a:chExt cx="2208" cy="576"/>
          </a:xfrm>
        </p:grpSpPr>
        <p:sp>
          <p:nvSpPr>
            <p:cNvPr id="245784" name="AutoShape 13">
              <a:extLst>
                <a:ext uri="{FF2B5EF4-FFF2-40B4-BE49-F238E27FC236}">
                  <a16:creationId xmlns:a16="http://schemas.microsoft.com/office/drawing/2014/main" id="{356FC9AA-3AFE-B38B-BCAD-00A548ADAF30}"/>
                </a:ext>
              </a:extLst>
            </p:cNvPr>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5785" name="Text Box 14">
              <a:extLst>
                <a:ext uri="{FF2B5EF4-FFF2-40B4-BE49-F238E27FC236}">
                  <a16:creationId xmlns:a16="http://schemas.microsoft.com/office/drawing/2014/main" id="{8803556A-3F1B-B0D9-C4C8-406FBDF5519B}"/>
                </a:ext>
              </a:extLst>
            </p:cNvPr>
            <p:cNvSpPr txBox="1">
              <a:spLocks noChangeArrowheads="1"/>
            </p:cNvSpPr>
            <p:nvPr/>
          </p:nvSpPr>
          <p:spPr bwMode="auto">
            <a:xfrm>
              <a:off x="3907" y="816"/>
              <a:ext cx="500"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tx2"/>
                  </a:solidFill>
                  <a:latin typeface="Times New Roman" panose="02020603050405020304" pitchFamily="18" charset="0"/>
                  <a:ea typeface="黑体" panose="02010609060101010101" pitchFamily="49" charset="-122"/>
                </a:rPr>
                <a:t>同意</a:t>
              </a:r>
            </a:p>
          </p:txBody>
        </p:sp>
      </p:grpSp>
      <p:grpSp>
        <p:nvGrpSpPr>
          <p:cNvPr id="142351" name="Group 15">
            <a:extLst>
              <a:ext uri="{FF2B5EF4-FFF2-40B4-BE49-F238E27FC236}">
                <a16:creationId xmlns:a16="http://schemas.microsoft.com/office/drawing/2014/main" id="{9AB17E80-A170-829E-5FC6-96FCCB21F90F}"/>
              </a:ext>
            </a:extLst>
          </p:cNvPr>
          <p:cNvGrpSpPr>
            <a:grpSpLocks/>
          </p:cNvGrpSpPr>
          <p:nvPr/>
        </p:nvGrpSpPr>
        <p:grpSpPr bwMode="auto">
          <a:xfrm>
            <a:off x="250825" y="1752600"/>
            <a:ext cx="3505200" cy="914400"/>
            <a:chOff x="912" y="192"/>
            <a:chExt cx="2208" cy="576"/>
          </a:xfrm>
        </p:grpSpPr>
        <p:sp>
          <p:nvSpPr>
            <p:cNvPr id="245782" name="AutoShape 16">
              <a:extLst>
                <a:ext uri="{FF2B5EF4-FFF2-40B4-BE49-F238E27FC236}">
                  <a16:creationId xmlns:a16="http://schemas.microsoft.com/office/drawing/2014/main" id="{67CC2B03-A208-1EF5-D414-1E0B898A0CC9}"/>
                </a:ext>
              </a:extLst>
            </p:cNvPr>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42353" name="Text Box 17">
              <a:extLst>
                <a:ext uri="{FF2B5EF4-FFF2-40B4-BE49-F238E27FC236}">
                  <a16:creationId xmlns:a16="http://schemas.microsoft.com/office/drawing/2014/main" id="{B1BBC84C-6C4E-6B52-E82A-F0F2F2CCD328}"/>
                </a:ext>
              </a:extLst>
            </p:cNvPr>
            <p:cNvSpPr txBox="1">
              <a:spLocks noChangeArrowheads="1"/>
            </p:cNvSpPr>
            <p:nvPr/>
          </p:nvSpPr>
          <p:spPr bwMode="auto">
            <a:xfrm>
              <a:off x="912" y="336"/>
              <a:ext cx="10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400">
                  <a:solidFill>
                    <a:srgbClr val="FFFF00"/>
                  </a:solidFill>
                  <a:effectLst>
                    <a:outerShdw blurRad="38100" dist="38100" dir="2700000" algn="tl">
                      <a:srgbClr val="C0C0C0"/>
                    </a:outerShdw>
                  </a:effectLst>
                  <a:latin typeface="Times New Roman" pitchFamily="18" charset="0"/>
                  <a:ea typeface="黑体" pitchFamily="2" charset="-122"/>
                </a:rPr>
                <a:t>收到“同意”</a:t>
              </a:r>
            </a:p>
          </p:txBody>
        </p:sp>
      </p:grpSp>
      <p:grpSp>
        <p:nvGrpSpPr>
          <p:cNvPr id="142354" name="Group 18">
            <a:extLst>
              <a:ext uri="{FF2B5EF4-FFF2-40B4-BE49-F238E27FC236}">
                <a16:creationId xmlns:a16="http://schemas.microsoft.com/office/drawing/2014/main" id="{63B361B9-712E-9E31-68F5-A4328472DE59}"/>
              </a:ext>
            </a:extLst>
          </p:cNvPr>
          <p:cNvGrpSpPr>
            <a:grpSpLocks/>
          </p:cNvGrpSpPr>
          <p:nvPr/>
        </p:nvGrpSpPr>
        <p:grpSpPr bwMode="auto">
          <a:xfrm>
            <a:off x="5243513" y="2438400"/>
            <a:ext cx="3505200" cy="914400"/>
            <a:chOff x="3303" y="1536"/>
            <a:chExt cx="2208" cy="576"/>
          </a:xfrm>
        </p:grpSpPr>
        <p:sp>
          <p:nvSpPr>
            <p:cNvPr id="245780" name="AutoShape 19">
              <a:extLst>
                <a:ext uri="{FF2B5EF4-FFF2-40B4-BE49-F238E27FC236}">
                  <a16:creationId xmlns:a16="http://schemas.microsoft.com/office/drawing/2014/main" id="{D4B2E2B1-C4F8-43FF-2612-916AA0DEA98C}"/>
                </a:ext>
              </a:extLst>
            </p:cNvPr>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5781" name="Text Box 20">
              <a:extLst>
                <a:ext uri="{FF2B5EF4-FFF2-40B4-BE49-F238E27FC236}">
                  <a16:creationId xmlns:a16="http://schemas.microsoft.com/office/drawing/2014/main" id="{8719E023-27A6-D9ED-7FA5-D7F476333D5F}"/>
                </a:ext>
              </a:extLst>
            </p:cNvPr>
            <p:cNvSpPr txBox="1">
              <a:spLocks noChangeArrowheads="1"/>
            </p:cNvSpPr>
            <p:nvPr/>
          </p:nvSpPr>
          <p:spPr bwMode="auto">
            <a:xfrm>
              <a:off x="3495" y="1680"/>
              <a:ext cx="1630"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chemeClr val="tx2"/>
                  </a:solidFill>
                  <a:latin typeface="Times New Roman" panose="02020603050405020304" pitchFamily="18" charset="0"/>
                  <a:ea typeface="黑体" panose="02010609060101010101" pitchFamily="49" charset="-122"/>
                </a:rPr>
                <a:t>收到</a:t>
              </a:r>
              <a:r>
                <a:rPr kumimoji="1" lang="zh-CN" altLang="en-US" sz="2400">
                  <a:latin typeface="Times New Roman" panose="02020603050405020304" pitchFamily="18" charset="0"/>
                  <a:ea typeface="黑体" panose="02010609060101010101" pitchFamily="49" charset="-122"/>
                </a:rPr>
                <a:t>：</a:t>
              </a:r>
              <a:r>
                <a:rPr kumimoji="1" lang="zh-CN" altLang="en-US" sz="2400">
                  <a:solidFill>
                    <a:schemeClr val="tx2"/>
                  </a:solidFill>
                  <a:latin typeface="Times New Roman" panose="02020603050405020304" pitchFamily="18" charset="0"/>
                  <a:ea typeface="黑体" panose="02010609060101010101" pitchFamily="49" charset="-122"/>
                </a:rPr>
                <a:t>收到“同意”</a:t>
              </a:r>
              <a:endParaRPr kumimoji="1" lang="zh-CN" altLang="en-US" sz="2400">
                <a:latin typeface="Times New Roman" panose="02020603050405020304" pitchFamily="18" charset="0"/>
                <a:ea typeface="黑体" panose="02010609060101010101" pitchFamily="49" charset="-122"/>
              </a:endParaRPr>
            </a:p>
          </p:txBody>
        </p:sp>
      </p:grpSp>
      <p:sp>
        <p:nvSpPr>
          <p:cNvPr id="142357" name="Text Box 21">
            <a:extLst>
              <a:ext uri="{FF2B5EF4-FFF2-40B4-BE49-F238E27FC236}">
                <a16:creationId xmlns:a16="http://schemas.microsoft.com/office/drawing/2014/main" id="{4D41DEF6-C43B-5EF9-BDB0-2E5E70381A9B}"/>
              </a:ext>
            </a:extLst>
          </p:cNvPr>
          <p:cNvSpPr txBox="1">
            <a:spLocks noChangeArrowheads="1"/>
          </p:cNvSpPr>
          <p:nvPr/>
        </p:nvSpPr>
        <p:spPr bwMode="auto">
          <a:xfrm>
            <a:off x="971550" y="2878138"/>
            <a:ext cx="10223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6600" b="1">
                <a:solidFill>
                  <a:schemeClr val="bg2"/>
                </a:solidFill>
                <a:latin typeface="Times New Roman" panose="02020603050405020304" pitchFamily="18" charset="0"/>
                <a:ea typeface="黑体" panose="02010609060101010101" pitchFamily="49" charset="-122"/>
              </a:rPr>
              <a:t>…</a:t>
            </a:r>
          </a:p>
        </p:txBody>
      </p:sp>
      <p:sp>
        <p:nvSpPr>
          <p:cNvPr id="142358" name="Text Box 22">
            <a:extLst>
              <a:ext uri="{FF2B5EF4-FFF2-40B4-BE49-F238E27FC236}">
                <a16:creationId xmlns:a16="http://schemas.microsoft.com/office/drawing/2014/main" id="{3FB0DF23-E08E-0EB6-AAA6-03B2B45BFC97}"/>
              </a:ext>
            </a:extLst>
          </p:cNvPr>
          <p:cNvSpPr txBox="1">
            <a:spLocks noChangeArrowheads="1"/>
          </p:cNvSpPr>
          <p:nvPr/>
        </p:nvSpPr>
        <p:spPr bwMode="auto">
          <a:xfrm>
            <a:off x="7005638" y="3321050"/>
            <a:ext cx="10223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6600" b="1">
                <a:solidFill>
                  <a:schemeClr val="bg2"/>
                </a:solidFill>
                <a:latin typeface="Times New Roman" panose="02020603050405020304" pitchFamily="18" charset="0"/>
                <a:ea typeface="黑体" panose="02010609060101010101" pitchFamily="49" charset="-122"/>
              </a:rPr>
              <a:t>…</a:t>
            </a:r>
          </a:p>
        </p:txBody>
      </p:sp>
      <p:sp>
        <p:nvSpPr>
          <p:cNvPr id="142359" name="Text Box 23">
            <a:extLst>
              <a:ext uri="{FF2B5EF4-FFF2-40B4-BE49-F238E27FC236}">
                <a16:creationId xmlns:a16="http://schemas.microsoft.com/office/drawing/2014/main" id="{ED0681C3-5F7E-26AC-36A7-BDE303BEC4A4}"/>
              </a:ext>
            </a:extLst>
          </p:cNvPr>
          <p:cNvSpPr txBox="1">
            <a:spLocks noChangeArrowheads="1"/>
          </p:cNvSpPr>
          <p:nvPr/>
        </p:nvSpPr>
        <p:spPr bwMode="auto">
          <a:xfrm>
            <a:off x="971550" y="2895600"/>
            <a:ext cx="10223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6600" b="1">
                <a:solidFill>
                  <a:schemeClr val="bg2"/>
                </a:solidFill>
                <a:latin typeface="Times New Roman" panose="02020603050405020304" pitchFamily="18" charset="0"/>
                <a:ea typeface="黑体" panose="02010609060101010101" pitchFamily="49" charset="-122"/>
              </a:rPr>
              <a:t>…</a:t>
            </a:r>
          </a:p>
        </p:txBody>
      </p:sp>
      <p:sp>
        <p:nvSpPr>
          <p:cNvPr id="142360" name="Text Box 24">
            <a:extLst>
              <a:ext uri="{FF2B5EF4-FFF2-40B4-BE49-F238E27FC236}">
                <a16:creationId xmlns:a16="http://schemas.microsoft.com/office/drawing/2014/main" id="{D3012798-E9BE-A9FC-63AD-7BE6A74B06BB}"/>
              </a:ext>
            </a:extLst>
          </p:cNvPr>
          <p:cNvSpPr txBox="1">
            <a:spLocks noChangeArrowheads="1"/>
          </p:cNvSpPr>
          <p:nvPr/>
        </p:nvSpPr>
        <p:spPr bwMode="auto">
          <a:xfrm>
            <a:off x="7005638" y="3338513"/>
            <a:ext cx="10223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6600" b="1">
                <a:solidFill>
                  <a:schemeClr val="bg2"/>
                </a:solidFill>
                <a:latin typeface="Times New Roman" panose="02020603050405020304" pitchFamily="18" charset="0"/>
                <a:ea typeface="黑体" panose="02010609060101010101" pitchFamily="49" charset="-122"/>
              </a:rPr>
              <a:t>…</a:t>
            </a:r>
          </a:p>
        </p:txBody>
      </p:sp>
      <p:sp>
        <p:nvSpPr>
          <p:cNvPr id="142361" name="Text Box 25">
            <a:extLst>
              <a:ext uri="{FF2B5EF4-FFF2-40B4-BE49-F238E27FC236}">
                <a16:creationId xmlns:a16="http://schemas.microsoft.com/office/drawing/2014/main" id="{58D86C19-26C6-2290-CE10-235EC86048C0}"/>
              </a:ext>
            </a:extLst>
          </p:cNvPr>
          <p:cNvSpPr txBox="1">
            <a:spLocks noChangeArrowheads="1"/>
          </p:cNvSpPr>
          <p:nvPr/>
        </p:nvSpPr>
        <p:spPr bwMode="auto">
          <a:xfrm>
            <a:off x="971550" y="2913063"/>
            <a:ext cx="10223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6600" b="1">
                <a:solidFill>
                  <a:schemeClr val="bg2"/>
                </a:solidFill>
                <a:latin typeface="Times New Roman" panose="02020603050405020304" pitchFamily="18" charset="0"/>
                <a:ea typeface="黑体" panose="02010609060101010101" pitchFamily="49" charset="-122"/>
              </a:rPr>
              <a:t>…</a:t>
            </a:r>
          </a:p>
        </p:txBody>
      </p:sp>
      <p:sp>
        <p:nvSpPr>
          <p:cNvPr id="142362" name="Text Box 26">
            <a:extLst>
              <a:ext uri="{FF2B5EF4-FFF2-40B4-BE49-F238E27FC236}">
                <a16:creationId xmlns:a16="http://schemas.microsoft.com/office/drawing/2014/main" id="{94CDD5D8-8085-A4DE-780D-1165BBF64343}"/>
              </a:ext>
            </a:extLst>
          </p:cNvPr>
          <p:cNvSpPr txBox="1">
            <a:spLocks noChangeArrowheads="1"/>
          </p:cNvSpPr>
          <p:nvPr/>
        </p:nvSpPr>
        <p:spPr bwMode="auto">
          <a:xfrm>
            <a:off x="7005638" y="3355975"/>
            <a:ext cx="10223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6600" b="1">
                <a:solidFill>
                  <a:schemeClr val="bg2"/>
                </a:solidFill>
                <a:latin typeface="Times New Roman" panose="02020603050405020304" pitchFamily="18" charset="0"/>
                <a:ea typeface="黑体" panose="02010609060101010101" pitchFamily="49" charset="-122"/>
              </a:rPr>
              <a:t>…</a:t>
            </a:r>
          </a:p>
        </p:txBody>
      </p:sp>
      <p:sp>
        <p:nvSpPr>
          <p:cNvPr id="142363" name="Text Box 27">
            <a:extLst>
              <a:ext uri="{FF2B5EF4-FFF2-40B4-BE49-F238E27FC236}">
                <a16:creationId xmlns:a16="http://schemas.microsoft.com/office/drawing/2014/main" id="{D3E80041-EC06-6C91-68C3-B5081E97532D}"/>
              </a:ext>
            </a:extLst>
          </p:cNvPr>
          <p:cNvSpPr txBox="1">
            <a:spLocks noChangeArrowheads="1"/>
          </p:cNvSpPr>
          <p:nvPr/>
        </p:nvSpPr>
        <p:spPr bwMode="auto">
          <a:xfrm>
            <a:off x="1547813" y="1773238"/>
            <a:ext cx="6280150" cy="823912"/>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4800">
                <a:effectLst>
                  <a:outerShdw blurRad="38100" dist="38100" dir="2700000" algn="tl">
                    <a:srgbClr val="FFFFFF"/>
                  </a:outerShdw>
                </a:effectLst>
                <a:latin typeface="Bookman Old Style" pitchFamily="18" charset="0"/>
                <a:ea typeface="黑体" pitchFamily="2" charset="-122"/>
              </a:rPr>
              <a:t>这样的协议无法实现！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5"/>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42345"/>
                                        </p:tgtEl>
                                        <p:attrNameLst>
                                          <p:attrName>ppt_x</p:attrName>
                                          <p:attrName>ppt_y</p:attrName>
                                        </p:attrNameLst>
                                      </p:cBhvr>
                                      <p:rCtr x="29010" y="23"/>
                                    </p:animMotion>
                                  </p:childTnLst>
                                </p:cTn>
                              </p:par>
                            </p:childTnLst>
                          </p:cTn>
                        </p:par>
                        <p:par>
                          <p:cTn id="10" fill="hold" nodeType="afterGroup">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42348"/>
                                        </p:tgtEl>
                                        <p:attrNameLst>
                                          <p:attrName>style.visibility</p:attrName>
                                        </p:attrNameLst>
                                      </p:cBhvr>
                                      <p:to>
                                        <p:strVal val="visible"/>
                                      </p:to>
                                    </p:set>
                                  </p:childTnLst>
                                </p:cTn>
                              </p:par>
                            </p:childTnLst>
                          </p:cTn>
                        </p:par>
                        <p:par>
                          <p:cTn id="13" fill="hold" nodeType="afterGroup">
                            <p:stCondLst>
                              <p:cond delay="5500"/>
                            </p:stCondLst>
                            <p:childTnLst>
                              <p:par>
                                <p:cTn id="14" presetID="35" presetClass="path" presetSubtype="0" accel="50000" decel="50000" fill="hold" nodeType="afterEffect">
                                  <p:stCondLst>
                                    <p:cond delay="0"/>
                                  </p:stCondLst>
                                  <p:childTnLst>
                                    <p:animMotion origin="layout" path="M -4.16667E-6 -2.22222E-6 L -0.55642 -0.00578 " pathEditMode="relative" rAng="0" ptsTypes="AA">
                                      <p:cBhvr>
                                        <p:cTn id="15" dur="2000" fill="hold"/>
                                        <p:tgtEl>
                                          <p:spTgt spid="142348"/>
                                        </p:tgtEl>
                                        <p:attrNameLst>
                                          <p:attrName>ppt_x</p:attrName>
                                          <p:attrName>ppt_y</p:attrName>
                                        </p:attrNameLst>
                                      </p:cBhvr>
                                      <p:rCtr x="-27830" y="-301"/>
                                    </p:animMotion>
                                  </p:childTnLst>
                                </p:cTn>
                              </p:par>
                            </p:childTnLst>
                          </p:cTn>
                        </p:par>
                        <p:par>
                          <p:cTn id="16" fill="hold" nodeType="afterGroup">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42351"/>
                                        </p:tgtEl>
                                        <p:attrNameLst>
                                          <p:attrName>style.visibility</p:attrName>
                                        </p:attrNameLst>
                                      </p:cBhvr>
                                      <p:to>
                                        <p:strVal val="visible"/>
                                      </p:to>
                                    </p:set>
                                  </p:childTnLst>
                                </p:cTn>
                              </p:par>
                            </p:childTnLst>
                          </p:cTn>
                        </p:par>
                        <p:par>
                          <p:cTn id="19" fill="hold" nodeType="afterGroup">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42351"/>
                                        </p:tgtEl>
                                        <p:attrNameLst>
                                          <p:attrName>ppt_x</p:attrName>
                                          <p:attrName>ppt_y</p:attrName>
                                        </p:attrNameLst>
                                      </p:cBhvr>
                                      <p:rCtr x="29010" y="-46"/>
                                    </p:animMotion>
                                  </p:childTnLst>
                                </p:cTn>
                              </p:par>
                            </p:childTnLst>
                          </p:cTn>
                        </p:par>
                        <p:par>
                          <p:cTn id="22" fill="hold" nodeType="afterGroup">
                            <p:stCondLst>
                              <p:cond delay="13500"/>
                            </p:stCondLst>
                            <p:childTnLst>
                              <p:par>
                                <p:cTn id="23" presetID="1" presetClass="entr" presetSubtype="0" fill="hold" nodeType="afterEffect">
                                  <p:stCondLst>
                                    <p:cond delay="0"/>
                                  </p:stCondLst>
                                  <p:childTnLst>
                                    <p:set>
                                      <p:cBhvr>
                                        <p:cTn id="24" dur="1" fill="hold">
                                          <p:stCondLst>
                                            <p:cond delay="0"/>
                                          </p:stCondLst>
                                        </p:cTn>
                                        <p:tgtEl>
                                          <p:spTgt spid="142354"/>
                                        </p:tgtEl>
                                        <p:attrNameLst>
                                          <p:attrName>style.visibility</p:attrName>
                                        </p:attrNameLst>
                                      </p:cBhvr>
                                      <p:to>
                                        <p:strVal val="visible"/>
                                      </p:to>
                                    </p:set>
                                  </p:childTnLst>
                                </p:cTn>
                              </p:par>
                            </p:childTnLst>
                          </p:cTn>
                        </p:par>
                        <p:par>
                          <p:cTn id="25" fill="hold" nodeType="afterGroup">
                            <p:stCondLst>
                              <p:cond delay="13500"/>
                            </p:stCondLst>
                            <p:childTnLst>
                              <p:par>
                                <p:cTn id="26" presetID="35" presetClass="path" presetSubtype="0" accel="50000" decel="50000" fill="hold" nodeType="afterEffect">
                                  <p:stCondLst>
                                    <p:cond delay="500"/>
                                  </p:stCondLst>
                                  <p:childTnLst>
                                    <p:animMotion origin="layout" path="M -4.16667E-6 -2.22222E-6 L -0.54861 0.00417 " pathEditMode="relative" rAng="0" ptsTypes="AA">
                                      <p:cBhvr>
                                        <p:cTn id="27" dur="2000" fill="hold"/>
                                        <p:tgtEl>
                                          <p:spTgt spid="142354"/>
                                        </p:tgtEl>
                                        <p:attrNameLst>
                                          <p:attrName>ppt_x</p:attrName>
                                          <p:attrName>ppt_y</p:attrName>
                                        </p:attrNameLst>
                                      </p:cBhvr>
                                      <p:rCtr x="-27431" y="208"/>
                                    </p:animMotion>
                                  </p:childTnLst>
                                </p:cTn>
                              </p:par>
                            </p:childTnLst>
                          </p:cTn>
                        </p:par>
                        <p:par>
                          <p:cTn id="28" fill="hold" nodeType="afterGroup">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142357"/>
                                        </p:tgtEl>
                                        <p:attrNameLst>
                                          <p:attrName>style.visibility</p:attrName>
                                        </p:attrNameLst>
                                      </p:cBhvr>
                                      <p:to>
                                        <p:strVal val="visible"/>
                                      </p:to>
                                    </p:set>
                                  </p:childTnLst>
                                </p:cTn>
                              </p:par>
                            </p:childTnLst>
                          </p:cTn>
                        </p:par>
                        <p:par>
                          <p:cTn id="31" fill="hold" nodeType="afterGroup">
                            <p:stCondLst>
                              <p:cond delay="16000"/>
                            </p:stCondLst>
                            <p:childTnLst>
                              <p:par>
                                <p:cTn id="32" presetID="63" presetClass="path" presetSubtype="0" accel="50000" decel="50000" fill="hold" grpId="1" nodeType="afterEffect">
                                  <p:stCondLst>
                                    <p:cond delay="0"/>
                                  </p:stCondLst>
                                  <p:childTnLst>
                                    <p:animMotion origin="layout" path="M -2.77778E-6 1.48148E-6 L 0.7474 0.00023 " pathEditMode="relative" rAng="0" ptsTypes="AA">
                                      <p:cBhvr>
                                        <p:cTn id="33" dur="2000" fill="hold"/>
                                        <p:tgtEl>
                                          <p:spTgt spid="142357"/>
                                        </p:tgtEl>
                                        <p:attrNameLst>
                                          <p:attrName>ppt_x</p:attrName>
                                          <p:attrName>ppt_y</p:attrName>
                                        </p:attrNameLst>
                                      </p:cBhvr>
                                      <p:rCtr x="37361" y="0"/>
                                    </p:animMotion>
                                  </p:childTnLst>
                                </p:cTn>
                              </p:par>
                            </p:childTnLst>
                          </p:cTn>
                        </p:par>
                        <p:par>
                          <p:cTn id="34" fill="hold" nodeType="afterGroup">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142357"/>
                                        </p:tgtEl>
                                        <p:attrNameLst>
                                          <p:attrName>style.visibility</p:attrName>
                                        </p:attrNameLst>
                                      </p:cBhvr>
                                      <p:to>
                                        <p:strVal val="hidden"/>
                                      </p:to>
                                    </p:set>
                                  </p:childTnLst>
                                </p:cTn>
                              </p:par>
                            </p:childTnLst>
                          </p:cTn>
                        </p:par>
                        <p:par>
                          <p:cTn id="37" fill="hold" nodeType="afterGroup">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142358"/>
                                        </p:tgtEl>
                                        <p:attrNameLst>
                                          <p:attrName>style.visibility</p:attrName>
                                        </p:attrNameLst>
                                      </p:cBhvr>
                                      <p:to>
                                        <p:strVal val="visible"/>
                                      </p:to>
                                    </p:set>
                                  </p:childTnLst>
                                </p:cTn>
                              </p:par>
                            </p:childTnLst>
                          </p:cTn>
                        </p:par>
                        <p:par>
                          <p:cTn id="40" fill="hold" nodeType="afterGroup">
                            <p:stCondLst>
                              <p:cond delay="18000"/>
                            </p:stCondLst>
                            <p:childTnLst>
                              <p:par>
                                <p:cTn id="41" presetID="35" presetClass="path" presetSubtype="0" accel="50000" decel="50000" fill="hold" grpId="1" nodeType="afterEffect">
                                  <p:stCondLst>
                                    <p:cond delay="0"/>
                                  </p:stCondLst>
                                  <p:childTnLst>
                                    <p:animMotion origin="layout" path="M 1.38889E-6 -1.85185E-6 L -0.74722 0.00926 " pathEditMode="relative" rAng="0" ptsTypes="AA">
                                      <p:cBhvr>
                                        <p:cTn id="42" dur="2000" fill="hold"/>
                                        <p:tgtEl>
                                          <p:spTgt spid="142358"/>
                                        </p:tgtEl>
                                        <p:attrNameLst>
                                          <p:attrName>ppt_x</p:attrName>
                                          <p:attrName>ppt_y</p:attrName>
                                        </p:attrNameLst>
                                      </p:cBhvr>
                                      <p:rCtr x="-37361" y="463"/>
                                    </p:animMotion>
                                  </p:childTnLst>
                                </p:cTn>
                              </p:par>
                            </p:childTnLst>
                          </p:cTn>
                        </p:par>
                        <p:par>
                          <p:cTn id="43" fill="hold" nodeType="afterGroup">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142358"/>
                                        </p:tgtEl>
                                        <p:attrNameLst>
                                          <p:attrName>style.visibility</p:attrName>
                                        </p:attrNameLst>
                                      </p:cBhvr>
                                      <p:to>
                                        <p:strVal val="hidden"/>
                                      </p:to>
                                    </p:set>
                                  </p:childTnLst>
                                </p:cTn>
                              </p:par>
                            </p:childTnLst>
                          </p:cTn>
                        </p:par>
                        <p:par>
                          <p:cTn id="46" fill="hold" nodeType="afterGroup">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142359"/>
                                        </p:tgtEl>
                                        <p:attrNameLst>
                                          <p:attrName>style.visibility</p:attrName>
                                        </p:attrNameLst>
                                      </p:cBhvr>
                                      <p:to>
                                        <p:strVal val="visible"/>
                                      </p:to>
                                    </p:set>
                                  </p:childTnLst>
                                </p:cTn>
                              </p:par>
                            </p:childTnLst>
                          </p:cTn>
                        </p:par>
                        <p:par>
                          <p:cTn id="49" fill="hold" nodeType="afterGroup">
                            <p:stCondLst>
                              <p:cond delay="20000"/>
                            </p:stCondLst>
                            <p:childTnLst>
                              <p:par>
                                <p:cTn id="50" presetID="63" presetClass="path" presetSubtype="0" accel="50000" decel="50000" fill="hold" grpId="1" nodeType="afterEffect">
                                  <p:stCondLst>
                                    <p:cond delay="0"/>
                                  </p:stCondLst>
                                  <p:childTnLst>
                                    <p:animMotion origin="layout" path="M -2.77778E-6 -4.81481E-6 L 0.73941 -0.00231 " pathEditMode="relative" rAng="0" ptsTypes="AA">
                                      <p:cBhvr>
                                        <p:cTn id="51" dur="2000" fill="hold"/>
                                        <p:tgtEl>
                                          <p:spTgt spid="142359"/>
                                        </p:tgtEl>
                                        <p:attrNameLst>
                                          <p:attrName>ppt_x</p:attrName>
                                          <p:attrName>ppt_y</p:attrName>
                                        </p:attrNameLst>
                                      </p:cBhvr>
                                      <p:rCtr x="36962" y="-116"/>
                                    </p:animMotion>
                                  </p:childTnLst>
                                </p:cTn>
                              </p:par>
                            </p:childTnLst>
                          </p:cTn>
                        </p:par>
                        <p:par>
                          <p:cTn id="52" fill="hold" nodeType="afterGroup">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142359"/>
                                        </p:tgtEl>
                                        <p:attrNameLst>
                                          <p:attrName>style.visibility</p:attrName>
                                        </p:attrNameLst>
                                      </p:cBhvr>
                                      <p:to>
                                        <p:strVal val="hidden"/>
                                      </p:to>
                                    </p:set>
                                  </p:childTnLst>
                                </p:cTn>
                              </p:par>
                            </p:childTnLst>
                          </p:cTn>
                        </p:par>
                        <p:par>
                          <p:cTn id="55" fill="hold" nodeType="afterGroup">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142360"/>
                                        </p:tgtEl>
                                        <p:attrNameLst>
                                          <p:attrName>style.visibility</p:attrName>
                                        </p:attrNameLst>
                                      </p:cBhvr>
                                      <p:to>
                                        <p:strVal val="visible"/>
                                      </p:to>
                                    </p:set>
                                  </p:childTnLst>
                                </p:cTn>
                              </p:par>
                            </p:childTnLst>
                          </p:cTn>
                        </p:par>
                        <p:par>
                          <p:cTn id="58" fill="hold" nodeType="afterGroup">
                            <p:stCondLst>
                              <p:cond delay="22000"/>
                            </p:stCondLst>
                            <p:childTnLst>
                              <p:par>
                                <p:cTn id="59" presetID="35" presetClass="path" presetSubtype="0" accel="50000" decel="50000" fill="hold" grpId="1" nodeType="afterEffect">
                                  <p:stCondLst>
                                    <p:cond delay="0"/>
                                  </p:stCondLst>
                                  <p:childTnLst>
                                    <p:animMotion origin="layout" path="M 1.38889E-6 1.85185E-6 L -0.74722 0.00671 " pathEditMode="relative" rAng="0" ptsTypes="AA">
                                      <p:cBhvr>
                                        <p:cTn id="60" dur="2000" fill="hold"/>
                                        <p:tgtEl>
                                          <p:spTgt spid="142360"/>
                                        </p:tgtEl>
                                        <p:attrNameLst>
                                          <p:attrName>ppt_x</p:attrName>
                                          <p:attrName>ppt_y</p:attrName>
                                        </p:attrNameLst>
                                      </p:cBhvr>
                                      <p:rCtr x="-37361" y="324"/>
                                    </p:animMotion>
                                  </p:childTnLst>
                                </p:cTn>
                              </p:par>
                            </p:childTnLst>
                          </p:cTn>
                        </p:par>
                        <p:par>
                          <p:cTn id="61" fill="hold" nodeType="afterGroup">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142360"/>
                                        </p:tgtEl>
                                        <p:attrNameLst>
                                          <p:attrName>style.visibility</p:attrName>
                                        </p:attrNameLst>
                                      </p:cBhvr>
                                      <p:to>
                                        <p:strVal val="hidden"/>
                                      </p:to>
                                    </p:set>
                                  </p:childTnLst>
                                </p:cTn>
                              </p:par>
                            </p:childTnLst>
                          </p:cTn>
                        </p:par>
                        <p:par>
                          <p:cTn id="64" fill="hold" nodeType="afterGroup">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142361"/>
                                        </p:tgtEl>
                                        <p:attrNameLst>
                                          <p:attrName>style.visibility</p:attrName>
                                        </p:attrNameLst>
                                      </p:cBhvr>
                                      <p:to>
                                        <p:strVal val="visible"/>
                                      </p:to>
                                    </p:set>
                                  </p:childTnLst>
                                </p:cTn>
                              </p:par>
                            </p:childTnLst>
                          </p:cTn>
                        </p:par>
                        <p:par>
                          <p:cTn id="67" fill="hold" nodeType="afterGroup">
                            <p:stCondLst>
                              <p:cond delay="24000"/>
                            </p:stCondLst>
                            <p:childTnLst>
                              <p:par>
                                <p:cTn id="68" presetID="63" presetClass="path" presetSubtype="0" accel="50000" decel="50000" fill="hold" grpId="1" nodeType="afterEffect">
                                  <p:stCondLst>
                                    <p:cond delay="0"/>
                                  </p:stCondLst>
                                  <p:childTnLst>
                                    <p:animMotion origin="layout" path="M -2.77778E-6 -1.11111E-6 L 0.7474 -0.00486 " pathEditMode="relative" rAng="0" ptsTypes="AA">
                                      <p:cBhvr>
                                        <p:cTn id="69" dur="2000" fill="hold"/>
                                        <p:tgtEl>
                                          <p:spTgt spid="142361"/>
                                        </p:tgtEl>
                                        <p:attrNameLst>
                                          <p:attrName>ppt_x</p:attrName>
                                          <p:attrName>ppt_y</p:attrName>
                                        </p:attrNameLst>
                                      </p:cBhvr>
                                      <p:rCtr x="37361" y="-255"/>
                                    </p:animMotion>
                                  </p:childTnLst>
                                </p:cTn>
                              </p:par>
                            </p:childTnLst>
                          </p:cTn>
                        </p:par>
                        <p:par>
                          <p:cTn id="70" fill="hold" nodeType="afterGroup">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142361"/>
                                        </p:tgtEl>
                                        <p:attrNameLst>
                                          <p:attrName>style.visibility</p:attrName>
                                        </p:attrNameLst>
                                      </p:cBhvr>
                                      <p:to>
                                        <p:strVal val="hidden"/>
                                      </p:to>
                                    </p:set>
                                  </p:childTnLst>
                                </p:cTn>
                              </p:par>
                            </p:childTnLst>
                          </p:cTn>
                        </p:par>
                        <p:par>
                          <p:cTn id="73" fill="hold" nodeType="afterGroup">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142362"/>
                                        </p:tgtEl>
                                        <p:attrNameLst>
                                          <p:attrName>style.visibility</p:attrName>
                                        </p:attrNameLst>
                                      </p:cBhvr>
                                      <p:to>
                                        <p:strVal val="visible"/>
                                      </p:to>
                                    </p:set>
                                  </p:childTnLst>
                                </p:cTn>
                              </p:par>
                            </p:childTnLst>
                          </p:cTn>
                        </p:par>
                        <p:par>
                          <p:cTn id="76" fill="hold" nodeType="afterGroup">
                            <p:stCondLst>
                              <p:cond delay="26000"/>
                            </p:stCondLst>
                            <p:childTnLst>
                              <p:par>
                                <p:cTn id="77" presetID="35" presetClass="path" presetSubtype="0" accel="50000" decel="50000" fill="hold" grpId="1" nodeType="afterEffect">
                                  <p:stCondLst>
                                    <p:cond delay="0"/>
                                  </p:stCondLst>
                                  <p:childTnLst>
                                    <p:animMotion origin="layout" path="M 1.38889E-6 -4.44444E-6 L -0.74722 0.00417 " pathEditMode="relative" rAng="0" ptsTypes="AA">
                                      <p:cBhvr>
                                        <p:cTn id="78" dur="2000" fill="hold"/>
                                        <p:tgtEl>
                                          <p:spTgt spid="142362"/>
                                        </p:tgtEl>
                                        <p:attrNameLst>
                                          <p:attrName>ppt_x</p:attrName>
                                          <p:attrName>ppt_y</p:attrName>
                                        </p:attrNameLst>
                                      </p:cBhvr>
                                      <p:rCtr x="-37361" y="208"/>
                                    </p:animMotion>
                                  </p:childTnLst>
                                </p:cTn>
                              </p:par>
                            </p:childTnLst>
                          </p:cTn>
                        </p:par>
                        <p:par>
                          <p:cTn id="79" fill="hold" nodeType="afterGroup">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142362"/>
                                        </p:tgtEl>
                                        <p:attrNameLst>
                                          <p:attrName>style.visibility</p:attrName>
                                        </p:attrNameLst>
                                      </p:cBhvr>
                                      <p:to>
                                        <p:strVal val="hidden"/>
                                      </p:to>
                                    </p:set>
                                  </p:childTnLst>
                                </p:cTn>
                              </p:par>
                            </p:childTnLst>
                          </p:cTn>
                        </p:par>
                        <p:par>
                          <p:cTn id="82" fill="hold" nodeType="afterGroup">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142363"/>
                                        </p:tgtEl>
                                        <p:attrNameLst>
                                          <p:attrName>style.visibility</p:attrName>
                                        </p:attrNameLst>
                                      </p:cBhvr>
                                      <p:to>
                                        <p:strVal val="visible"/>
                                      </p:to>
                                    </p:set>
                                    <p:animEffect transition="in" filter="box(out)">
                                      <p:cBhvr>
                                        <p:cTn id="85" dur="1000"/>
                                        <p:tgtEl>
                                          <p:spTgt spid="142363"/>
                                        </p:tgtEl>
                                      </p:cBhvr>
                                    </p:animEffect>
                                  </p:childTnLst>
                                </p:cTn>
                              </p:par>
                            </p:childTnLst>
                          </p:cTn>
                        </p:par>
                        <p:par>
                          <p:cTn id="86" fill="hold" nodeType="afterGroup">
                            <p:stCondLst>
                              <p:cond delay="29000"/>
                            </p:stCondLst>
                            <p:childTnLst>
                              <p:par>
                                <p:cTn id="87" presetID="6" presetClass="emph" presetSubtype="0" fill="hold" grpId="1" nodeType="afterEffect">
                                  <p:stCondLst>
                                    <p:cond delay="0"/>
                                  </p:stCondLst>
                                  <p:childTnLst>
                                    <p:animScale>
                                      <p:cBhvr>
                                        <p:cTn id="88" dur="2000" fill="hold"/>
                                        <p:tgtEl>
                                          <p:spTgt spid="14236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7" grpId="0"/>
      <p:bldP spid="142357" grpId="1"/>
      <p:bldP spid="142357" grpId="2"/>
      <p:bldP spid="142358" grpId="0"/>
      <p:bldP spid="142358" grpId="1"/>
      <p:bldP spid="142358" grpId="2"/>
      <p:bldP spid="142359" grpId="0"/>
      <p:bldP spid="142359" grpId="1"/>
      <p:bldP spid="142359" grpId="2"/>
      <p:bldP spid="142360" grpId="0"/>
      <p:bldP spid="142360" grpId="1"/>
      <p:bldP spid="142360" grpId="2"/>
      <p:bldP spid="142361" grpId="0"/>
      <p:bldP spid="142361" grpId="1"/>
      <p:bldP spid="142361" grpId="2"/>
      <p:bldP spid="142362" grpId="0"/>
      <p:bldP spid="142362" grpId="1"/>
      <p:bldP spid="142362" grpId="2"/>
      <p:bldP spid="142363" grpId="0" animBg="1"/>
      <p:bldP spid="142363"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a:extLst>
              <a:ext uri="{FF2B5EF4-FFF2-40B4-BE49-F238E27FC236}">
                <a16:creationId xmlns:a16="http://schemas.microsoft.com/office/drawing/2014/main" id="{B972C49D-3A0B-14B0-416C-2C57F0F4F29E}"/>
              </a:ext>
            </a:extLst>
          </p:cNvPr>
          <p:cNvSpPr>
            <a:spLocks noGrp="1" noChangeArrowheads="1"/>
          </p:cNvSpPr>
          <p:nvPr>
            <p:ph idx="1"/>
          </p:nvPr>
        </p:nvSpPr>
        <p:spPr>
          <a:xfrm>
            <a:off x="827088" y="1844675"/>
            <a:ext cx="7772400" cy="4546600"/>
          </a:xfrm>
        </p:spPr>
        <p:txBody>
          <a:bodyPr/>
          <a:lstStyle/>
          <a:p>
            <a:pPr eaLnBrk="1" hangingPunct="1"/>
            <a:r>
              <a:rPr lang="zh-CN" altLang="en-US"/>
              <a:t>这样无限循环下去，两边的蓝军都始终无法确定自己最后发出的电文对方是否已经收到。</a:t>
            </a:r>
          </a:p>
          <a:p>
            <a:pPr eaLnBrk="1" hangingPunct="1"/>
            <a:r>
              <a:rPr lang="zh-CN" altLang="en-US"/>
              <a:t>没有一种协议能够蓝军能 </a:t>
            </a:r>
            <a:r>
              <a:rPr lang="en-US" altLang="zh-CN"/>
              <a:t>100% </a:t>
            </a:r>
            <a:r>
              <a:rPr lang="zh-CN" altLang="en-US"/>
              <a:t>获胜。</a:t>
            </a:r>
          </a:p>
        </p:txBody>
      </p:sp>
      <p:sp>
        <p:nvSpPr>
          <p:cNvPr id="247811" name="Rectangle 2">
            <a:extLst>
              <a:ext uri="{FF2B5EF4-FFF2-40B4-BE49-F238E27FC236}">
                <a16:creationId xmlns:a16="http://schemas.microsoft.com/office/drawing/2014/main" id="{30F35E4B-F8D4-B0EB-F21F-8CE219A5963C}"/>
              </a:ext>
            </a:extLst>
          </p:cNvPr>
          <p:cNvSpPr>
            <a:spLocks noGrp="1" noChangeArrowheads="1"/>
          </p:cNvSpPr>
          <p:nvPr>
            <p:ph type="title"/>
          </p:nvPr>
        </p:nvSpPr>
        <p:spPr>
          <a:xfrm>
            <a:off x="1114425" y="214313"/>
            <a:ext cx="7345363" cy="1462087"/>
          </a:xfrm>
        </p:spPr>
        <p:txBody>
          <a:bodyPr/>
          <a:lstStyle/>
          <a:p>
            <a:pPr algn="ctr" eaLnBrk="1" hangingPunct="1"/>
            <a:r>
              <a:rPr lang="zh-CN" altLang="en-US"/>
              <a:t>结论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9858" name="Object 2">
            <a:extLst>
              <a:ext uri="{FF2B5EF4-FFF2-40B4-BE49-F238E27FC236}">
                <a16:creationId xmlns:a16="http://schemas.microsoft.com/office/drawing/2014/main" id="{FBA8C797-3F11-ECA1-5F45-11CEDA5D05AE}"/>
              </a:ext>
            </a:extLst>
          </p:cNvPr>
          <p:cNvGraphicFramePr>
            <a:graphicFrameLocks noGrp="1" noChangeAspect="1"/>
          </p:cNvGraphicFramePr>
          <p:nvPr>
            <p:ph idx="1"/>
          </p:nvPr>
        </p:nvGraphicFramePr>
        <p:xfrm>
          <a:off x="2266950" y="4589463"/>
          <a:ext cx="1944688" cy="1111250"/>
        </p:xfrm>
        <a:graphic>
          <a:graphicData uri="http://schemas.openxmlformats.org/presentationml/2006/ole">
            <mc:AlternateContent xmlns:mc="http://schemas.openxmlformats.org/markup-compatibility/2006">
              <mc:Choice xmlns:v="urn:schemas-microsoft-com:vml" Requires="v">
                <p:oleObj name="VISIO" r:id="rId3" imgW="1687068" imgH="964692" progId="Visio.Drawing.6">
                  <p:embed/>
                </p:oleObj>
              </mc:Choice>
              <mc:Fallback>
                <p:oleObj name="VISIO" r:id="rId3" imgW="1687068" imgH="964692" progId="Visio.Drawing.6">
                  <p:embed/>
                  <p:pic>
                    <p:nvPicPr>
                      <p:cNvPr id="249858" name="Object 2">
                        <a:extLst>
                          <a:ext uri="{FF2B5EF4-FFF2-40B4-BE49-F238E27FC236}">
                            <a16:creationId xmlns:a16="http://schemas.microsoft.com/office/drawing/2014/main" id="{FBA8C797-3F11-ECA1-5F45-11CEDA5D05AE}"/>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50" y="4589463"/>
                        <a:ext cx="1944688"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49859" name="Rectangle 4">
            <a:extLst>
              <a:ext uri="{FF2B5EF4-FFF2-40B4-BE49-F238E27FC236}">
                <a16:creationId xmlns:a16="http://schemas.microsoft.com/office/drawing/2014/main" id="{56FBBC58-2112-E8EF-8324-563E414F31C6}"/>
              </a:ext>
            </a:extLst>
          </p:cNvPr>
          <p:cNvSpPr>
            <a:spLocks noGrp="1" noChangeArrowheads="1"/>
          </p:cNvSpPr>
          <p:nvPr>
            <p:ph type="title"/>
          </p:nvPr>
        </p:nvSpPr>
        <p:spPr/>
        <p:txBody>
          <a:bodyPr/>
          <a:lstStyle/>
          <a:p>
            <a:pPr algn="ctr" eaLnBrk="1" hangingPunct="1"/>
            <a:r>
              <a:rPr lang="en-US" altLang="zh-CN"/>
              <a:t>1.7.5  TCP/IP</a:t>
            </a:r>
            <a:r>
              <a:rPr lang="zh-CN" altLang="en-US"/>
              <a:t>的体系结构</a:t>
            </a:r>
          </a:p>
        </p:txBody>
      </p:sp>
      <p:graphicFrame>
        <p:nvGraphicFramePr>
          <p:cNvPr id="249860" name="Object 3">
            <a:extLst>
              <a:ext uri="{FF2B5EF4-FFF2-40B4-BE49-F238E27FC236}">
                <a16:creationId xmlns:a16="http://schemas.microsoft.com/office/drawing/2014/main" id="{CEBF09C5-CAAE-EDB6-6753-31A0734C8AB1}"/>
              </a:ext>
            </a:extLst>
          </p:cNvPr>
          <p:cNvGraphicFramePr>
            <a:graphicFrameLocks noChangeAspect="1"/>
          </p:cNvGraphicFramePr>
          <p:nvPr/>
        </p:nvGraphicFramePr>
        <p:xfrm>
          <a:off x="5219700" y="4589463"/>
          <a:ext cx="1944688" cy="1111250"/>
        </p:xfrm>
        <a:graphic>
          <a:graphicData uri="http://schemas.openxmlformats.org/presentationml/2006/ole">
            <mc:AlternateContent xmlns:mc="http://schemas.openxmlformats.org/markup-compatibility/2006">
              <mc:Choice xmlns:v="urn:schemas-microsoft-com:vml" Requires="v">
                <p:oleObj name="VISIO" r:id="rId5" imgW="1687068" imgH="964692" progId="Visio.Drawing.6">
                  <p:embed/>
                </p:oleObj>
              </mc:Choice>
              <mc:Fallback>
                <p:oleObj name="VISIO" r:id="rId5" imgW="1687068" imgH="964692" progId="Visio.Drawing.6">
                  <p:embed/>
                  <p:pic>
                    <p:nvPicPr>
                      <p:cNvPr id="249860" name="Object 3">
                        <a:extLst>
                          <a:ext uri="{FF2B5EF4-FFF2-40B4-BE49-F238E27FC236}">
                            <a16:creationId xmlns:a16="http://schemas.microsoft.com/office/drawing/2014/main" id="{CEBF09C5-CAAE-EDB6-6753-31A0734C8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4589463"/>
                        <a:ext cx="1944688"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49861" name="AutoShape 5">
            <a:extLst>
              <a:ext uri="{FF2B5EF4-FFF2-40B4-BE49-F238E27FC236}">
                <a16:creationId xmlns:a16="http://schemas.microsoft.com/office/drawing/2014/main" id="{7327A179-6711-C49B-F2DE-B384088012A5}"/>
              </a:ext>
            </a:extLst>
          </p:cNvPr>
          <p:cNvSpPr>
            <a:spLocks noChangeArrowheads="1"/>
          </p:cNvSpPr>
          <p:nvPr/>
        </p:nvSpPr>
        <p:spPr bwMode="auto">
          <a:xfrm>
            <a:off x="1217613" y="2232025"/>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9862" name="Freeform 6">
            <a:extLst>
              <a:ext uri="{FF2B5EF4-FFF2-40B4-BE49-F238E27FC236}">
                <a16:creationId xmlns:a16="http://schemas.microsoft.com/office/drawing/2014/main" id="{BBEF885B-5243-7D34-DD3E-93DE3042F5F7}"/>
              </a:ext>
            </a:extLst>
          </p:cNvPr>
          <p:cNvSpPr>
            <a:spLocks/>
          </p:cNvSpPr>
          <p:nvPr/>
        </p:nvSpPr>
        <p:spPr bwMode="auto">
          <a:xfrm>
            <a:off x="1216025" y="2622550"/>
            <a:ext cx="1587500" cy="365125"/>
          </a:xfrm>
          <a:custGeom>
            <a:avLst/>
            <a:gdLst>
              <a:gd name="T0" fmla="*/ 2147483646 w 1000"/>
              <a:gd name="T1" fmla="*/ 0 h 230"/>
              <a:gd name="T2" fmla="*/ 2147483646 w 1000"/>
              <a:gd name="T3" fmla="*/ 2147483646 h 230"/>
              <a:gd name="T4" fmla="*/ 0 w 1000"/>
              <a:gd name="T5" fmla="*/ 2147483646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63" name="Text Box 7">
            <a:extLst>
              <a:ext uri="{FF2B5EF4-FFF2-40B4-BE49-F238E27FC236}">
                <a16:creationId xmlns:a16="http://schemas.microsoft.com/office/drawing/2014/main" id="{945FBADF-88B1-878C-4510-7117A46F0D65}"/>
              </a:ext>
            </a:extLst>
          </p:cNvPr>
          <p:cNvSpPr txBox="1">
            <a:spLocks noChangeArrowheads="1"/>
          </p:cNvSpPr>
          <p:nvPr/>
        </p:nvSpPr>
        <p:spPr bwMode="auto">
          <a:xfrm>
            <a:off x="1389063" y="2506663"/>
            <a:ext cx="946150" cy="195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应用层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运输层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网际层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a:t>
            </a:r>
          </a:p>
          <a:p>
            <a:pPr algn="ctr" eaLnBrk="1" hangingPunct="1">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接口层</a:t>
            </a:r>
          </a:p>
        </p:txBody>
      </p:sp>
      <p:sp>
        <p:nvSpPr>
          <p:cNvPr id="249864" name="Freeform 8">
            <a:extLst>
              <a:ext uri="{FF2B5EF4-FFF2-40B4-BE49-F238E27FC236}">
                <a16:creationId xmlns:a16="http://schemas.microsoft.com/office/drawing/2014/main" id="{94A8C83C-DBB1-A4BA-CE8D-A887F002C8AF}"/>
              </a:ext>
            </a:extLst>
          </p:cNvPr>
          <p:cNvSpPr>
            <a:spLocks/>
          </p:cNvSpPr>
          <p:nvPr/>
        </p:nvSpPr>
        <p:spPr bwMode="auto">
          <a:xfrm>
            <a:off x="1212850" y="3013075"/>
            <a:ext cx="1590675" cy="387350"/>
          </a:xfrm>
          <a:custGeom>
            <a:avLst/>
            <a:gdLst>
              <a:gd name="T0" fmla="*/ 2147483646 w 1002"/>
              <a:gd name="T1" fmla="*/ 0 h 244"/>
              <a:gd name="T2" fmla="*/ 2147483646 w 1002"/>
              <a:gd name="T3" fmla="*/ 2147483646 h 244"/>
              <a:gd name="T4" fmla="*/ 0 w 1002"/>
              <a:gd name="T5" fmla="*/ 214748364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65" name="Freeform 9">
            <a:extLst>
              <a:ext uri="{FF2B5EF4-FFF2-40B4-BE49-F238E27FC236}">
                <a16:creationId xmlns:a16="http://schemas.microsoft.com/office/drawing/2014/main" id="{FDA333EA-1E75-9088-6D7D-E79CF42675D0}"/>
              </a:ext>
            </a:extLst>
          </p:cNvPr>
          <p:cNvSpPr>
            <a:spLocks/>
          </p:cNvSpPr>
          <p:nvPr/>
        </p:nvSpPr>
        <p:spPr bwMode="auto">
          <a:xfrm>
            <a:off x="1212850" y="3403600"/>
            <a:ext cx="1590675" cy="409575"/>
          </a:xfrm>
          <a:custGeom>
            <a:avLst/>
            <a:gdLst>
              <a:gd name="T0" fmla="*/ 2147483646 w 1002"/>
              <a:gd name="T1" fmla="*/ 0 h 258"/>
              <a:gd name="T2" fmla="*/ 2147483646 w 1002"/>
              <a:gd name="T3" fmla="*/ 2147483646 h 258"/>
              <a:gd name="T4" fmla="*/ 0 w 1002"/>
              <a:gd name="T5" fmla="*/ 2147483646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66" name="AutoShape 10">
            <a:extLst>
              <a:ext uri="{FF2B5EF4-FFF2-40B4-BE49-F238E27FC236}">
                <a16:creationId xmlns:a16="http://schemas.microsoft.com/office/drawing/2014/main" id="{335A4182-65E5-0BEB-51A8-A24FCC88F297}"/>
              </a:ext>
            </a:extLst>
          </p:cNvPr>
          <p:cNvSpPr>
            <a:spLocks noChangeArrowheads="1"/>
          </p:cNvSpPr>
          <p:nvPr/>
        </p:nvSpPr>
        <p:spPr bwMode="auto">
          <a:xfrm>
            <a:off x="7008813" y="2232025"/>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9867" name="Freeform 11">
            <a:extLst>
              <a:ext uri="{FF2B5EF4-FFF2-40B4-BE49-F238E27FC236}">
                <a16:creationId xmlns:a16="http://schemas.microsoft.com/office/drawing/2014/main" id="{F49B8308-D93F-2708-37D1-302005F1B45F}"/>
              </a:ext>
            </a:extLst>
          </p:cNvPr>
          <p:cNvSpPr>
            <a:spLocks/>
          </p:cNvSpPr>
          <p:nvPr/>
        </p:nvSpPr>
        <p:spPr bwMode="auto">
          <a:xfrm>
            <a:off x="7007225" y="2622550"/>
            <a:ext cx="1597025" cy="365125"/>
          </a:xfrm>
          <a:custGeom>
            <a:avLst/>
            <a:gdLst>
              <a:gd name="T0" fmla="*/ 2147483646 w 1006"/>
              <a:gd name="T1" fmla="*/ 0 h 230"/>
              <a:gd name="T2" fmla="*/ 2147483646 w 1006"/>
              <a:gd name="T3" fmla="*/ 2147483646 h 230"/>
              <a:gd name="T4" fmla="*/ 0 w 1006"/>
              <a:gd name="T5" fmla="*/ 2147483646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68" name="Freeform 12">
            <a:extLst>
              <a:ext uri="{FF2B5EF4-FFF2-40B4-BE49-F238E27FC236}">
                <a16:creationId xmlns:a16="http://schemas.microsoft.com/office/drawing/2014/main" id="{06D60053-3E86-B8B2-3B92-11A7B5C1856B}"/>
              </a:ext>
            </a:extLst>
          </p:cNvPr>
          <p:cNvSpPr>
            <a:spLocks/>
          </p:cNvSpPr>
          <p:nvPr/>
        </p:nvSpPr>
        <p:spPr bwMode="auto">
          <a:xfrm>
            <a:off x="7004050" y="3022600"/>
            <a:ext cx="1581150" cy="377825"/>
          </a:xfrm>
          <a:custGeom>
            <a:avLst/>
            <a:gdLst>
              <a:gd name="T0" fmla="*/ 2147483646 w 996"/>
              <a:gd name="T1" fmla="*/ 0 h 238"/>
              <a:gd name="T2" fmla="*/ 2147483646 w 996"/>
              <a:gd name="T3" fmla="*/ 2147483646 h 238"/>
              <a:gd name="T4" fmla="*/ 0 w 996"/>
              <a:gd name="T5" fmla="*/ 2147483646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69" name="Freeform 13">
            <a:extLst>
              <a:ext uri="{FF2B5EF4-FFF2-40B4-BE49-F238E27FC236}">
                <a16:creationId xmlns:a16="http://schemas.microsoft.com/office/drawing/2014/main" id="{5DC9FFD7-F65E-3426-E103-7AFD8987851E}"/>
              </a:ext>
            </a:extLst>
          </p:cNvPr>
          <p:cNvSpPr>
            <a:spLocks/>
          </p:cNvSpPr>
          <p:nvPr/>
        </p:nvSpPr>
        <p:spPr bwMode="auto">
          <a:xfrm>
            <a:off x="7004050" y="3422650"/>
            <a:ext cx="1581150" cy="390525"/>
          </a:xfrm>
          <a:custGeom>
            <a:avLst/>
            <a:gdLst>
              <a:gd name="T0" fmla="*/ 2147483646 w 996"/>
              <a:gd name="T1" fmla="*/ 0 h 246"/>
              <a:gd name="T2" fmla="*/ 2147483646 w 996"/>
              <a:gd name="T3" fmla="*/ 2147483646 h 246"/>
              <a:gd name="T4" fmla="*/ 0 w 996"/>
              <a:gd name="T5" fmla="*/ 2147483646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70" name="AutoShape 14">
            <a:extLst>
              <a:ext uri="{FF2B5EF4-FFF2-40B4-BE49-F238E27FC236}">
                <a16:creationId xmlns:a16="http://schemas.microsoft.com/office/drawing/2014/main" id="{82EC9F5A-5DDF-E2A0-4C9C-158CF5C898B2}"/>
              </a:ext>
            </a:extLst>
          </p:cNvPr>
          <p:cNvSpPr>
            <a:spLocks noChangeArrowheads="1"/>
          </p:cNvSpPr>
          <p:nvPr/>
        </p:nvSpPr>
        <p:spPr bwMode="auto">
          <a:xfrm>
            <a:off x="4073525" y="3062288"/>
            <a:ext cx="1590675" cy="1447800"/>
          </a:xfrm>
          <a:prstGeom prst="cube">
            <a:avLst>
              <a:gd name="adj" fmla="val 25301"/>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49871" name="Freeform 15">
            <a:extLst>
              <a:ext uri="{FF2B5EF4-FFF2-40B4-BE49-F238E27FC236}">
                <a16:creationId xmlns:a16="http://schemas.microsoft.com/office/drawing/2014/main" id="{CCCE6FE3-F3C2-8C30-3685-B3618A365214}"/>
              </a:ext>
            </a:extLst>
          </p:cNvPr>
          <p:cNvSpPr>
            <a:spLocks/>
          </p:cNvSpPr>
          <p:nvPr/>
        </p:nvSpPr>
        <p:spPr bwMode="auto">
          <a:xfrm>
            <a:off x="4068763" y="3451225"/>
            <a:ext cx="1592262" cy="366713"/>
          </a:xfrm>
          <a:custGeom>
            <a:avLst/>
            <a:gdLst>
              <a:gd name="T0" fmla="*/ 2147483646 w 1003"/>
              <a:gd name="T1" fmla="*/ 0 h 231"/>
              <a:gd name="T2" fmla="*/ 2147483646 w 1003"/>
              <a:gd name="T3" fmla="*/ 2147483646 h 231"/>
              <a:gd name="T4" fmla="*/ 0 w 1003"/>
              <a:gd name="T5" fmla="*/ 2147483646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72" name="Text Box 16">
            <a:extLst>
              <a:ext uri="{FF2B5EF4-FFF2-40B4-BE49-F238E27FC236}">
                <a16:creationId xmlns:a16="http://schemas.microsoft.com/office/drawing/2014/main" id="{C55072E5-B993-2EBF-DE47-F1EE803D4BDF}"/>
              </a:ext>
            </a:extLst>
          </p:cNvPr>
          <p:cNvSpPr txBox="1">
            <a:spLocks noChangeArrowheads="1"/>
          </p:cNvSpPr>
          <p:nvPr/>
        </p:nvSpPr>
        <p:spPr bwMode="auto">
          <a:xfrm>
            <a:off x="1547813" y="1844675"/>
            <a:ext cx="8620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249873" name="Text Box 17">
            <a:extLst>
              <a:ext uri="{FF2B5EF4-FFF2-40B4-BE49-F238E27FC236}">
                <a16:creationId xmlns:a16="http://schemas.microsoft.com/office/drawing/2014/main" id="{6DF0F0FB-0AE6-21AB-0246-F87CD0D1B0A9}"/>
              </a:ext>
            </a:extLst>
          </p:cNvPr>
          <p:cNvSpPr txBox="1">
            <a:spLocks noChangeArrowheads="1"/>
          </p:cNvSpPr>
          <p:nvPr/>
        </p:nvSpPr>
        <p:spPr bwMode="auto">
          <a:xfrm>
            <a:off x="7385050" y="1844675"/>
            <a:ext cx="8620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249874" name="Text Box 18">
            <a:extLst>
              <a:ext uri="{FF2B5EF4-FFF2-40B4-BE49-F238E27FC236}">
                <a16:creationId xmlns:a16="http://schemas.microsoft.com/office/drawing/2014/main" id="{6A406E4E-8B1C-16A4-4D18-CC2133306507}"/>
              </a:ext>
            </a:extLst>
          </p:cNvPr>
          <p:cNvSpPr txBox="1">
            <a:spLocks noChangeArrowheads="1"/>
          </p:cNvSpPr>
          <p:nvPr/>
        </p:nvSpPr>
        <p:spPr bwMode="auto">
          <a:xfrm>
            <a:off x="4427538" y="2630488"/>
            <a:ext cx="9461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路由器</a:t>
            </a:r>
          </a:p>
        </p:txBody>
      </p:sp>
      <p:sp>
        <p:nvSpPr>
          <p:cNvPr id="249875" name="Text Box 19">
            <a:extLst>
              <a:ext uri="{FF2B5EF4-FFF2-40B4-BE49-F238E27FC236}">
                <a16:creationId xmlns:a16="http://schemas.microsoft.com/office/drawing/2014/main" id="{9FC2D912-21A6-3124-8426-8839395D268E}"/>
              </a:ext>
            </a:extLst>
          </p:cNvPr>
          <p:cNvSpPr txBox="1">
            <a:spLocks noChangeArrowheads="1"/>
          </p:cNvSpPr>
          <p:nvPr/>
        </p:nvSpPr>
        <p:spPr bwMode="auto">
          <a:xfrm>
            <a:off x="5778500" y="4903788"/>
            <a:ext cx="8572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a:t>
            </a:r>
            <a:r>
              <a:rPr kumimoji="1" lang="zh-CN" altLang="en-US" sz="600">
                <a:solidFill>
                  <a:srgbClr val="333399"/>
                </a:solidFill>
                <a:latin typeface="黑体" panose="02010609060101010101" pitchFamily="49" charset="-122"/>
                <a:ea typeface="黑体" panose="02010609060101010101" pitchFamily="49" charset="-122"/>
              </a:rPr>
              <a:t> </a:t>
            </a:r>
            <a:r>
              <a:rPr kumimoji="1" lang="en-US" altLang="zh-CN" sz="2000">
                <a:solidFill>
                  <a:srgbClr val="333399"/>
                </a:solidFill>
                <a:latin typeface="黑体" panose="02010609060101010101" pitchFamily="49" charset="-122"/>
                <a:ea typeface="黑体" panose="02010609060101010101" pitchFamily="49" charset="-122"/>
              </a:rPr>
              <a:t>2</a:t>
            </a:r>
          </a:p>
        </p:txBody>
      </p:sp>
      <p:sp>
        <p:nvSpPr>
          <p:cNvPr id="249876" name="Text Box 20">
            <a:extLst>
              <a:ext uri="{FF2B5EF4-FFF2-40B4-BE49-F238E27FC236}">
                <a16:creationId xmlns:a16="http://schemas.microsoft.com/office/drawing/2014/main" id="{673299B3-88F6-440D-23D0-F827FCF05D1C}"/>
              </a:ext>
            </a:extLst>
          </p:cNvPr>
          <p:cNvSpPr txBox="1">
            <a:spLocks noChangeArrowheads="1"/>
          </p:cNvSpPr>
          <p:nvPr/>
        </p:nvSpPr>
        <p:spPr bwMode="auto">
          <a:xfrm>
            <a:off x="2843213" y="4878388"/>
            <a:ext cx="8509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a:t>
            </a:r>
            <a:r>
              <a:rPr kumimoji="1" lang="zh-CN" altLang="en-US" sz="500">
                <a:solidFill>
                  <a:srgbClr val="333399"/>
                </a:solidFill>
                <a:latin typeface="黑体" panose="02010609060101010101" pitchFamily="49" charset="-122"/>
                <a:ea typeface="黑体" panose="02010609060101010101" pitchFamily="49" charset="-122"/>
              </a:rPr>
              <a:t> </a:t>
            </a:r>
            <a:r>
              <a:rPr kumimoji="1" lang="en-US" altLang="zh-CN" sz="2000">
                <a:solidFill>
                  <a:srgbClr val="333399"/>
                </a:solidFill>
                <a:latin typeface="黑体" panose="02010609060101010101" pitchFamily="49" charset="-122"/>
                <a:ea typeface="黑体" panose="02010609060101010101" pitchFamily="49" charset="-122"/>
              </a:rPr>
              <a:t>1</a:t>
            </a:r>
          </a:p>
        </p:txBody>
      </p:sp>
      <p:sp>
        <p:nvSpPr>
          <p:cNvPr id="249877" name="Line 21">
            <a:extLst>
              <a:ext uri="{FF2B5EF4-FFF2-40B4-BE49-F238E27FC236}">
                <a16:creationId xmlns:a16="http://schemas.microsoft.com/office/drawing/2014/main" id="{009EDDFD-F721-296B-6155-7A7739FD2565}"/>
              </a:ext>
            </a:extLst>
          </p:cNvPr>
          <p:cNvSpPr>
            <a:spLocks noChangeShapeType="1"/>
          </p:cNvSpPr>
          <p:nvPr/>
        </p:nvSpPr>
        <p:spPr bwMode="auto">
          <a:xfrm>
            <a:off x="1884363" y="4506913"/>
            <a:ext cx="755650"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878" name="Line 22">
            <a:extLst>
              <a:ext uri="{FF2B5EF4-FFF2-40B4-BE49-F238E27FC236}">
                <a16:creationId xmlns:a16="http://schemas.microsoft.com/office/drawing/2014/main" id="{22775B82-1E4A-2407-632D-64DDFD85DBAA}"/>
              </a:ext>
            </a:extLst>
          </p:cNvPr>
          <p:cNvSpPr>
            <a:spLocks noChangeShapeType="1"/>
          </p:cNvSpPr>
          <p:nvPr/>
        </p:nvSpPr>
        <p:spPr bwMode="auto">
          <a:xfrm flipH="1">
            <a:off x="3900488" y="4506913"/>
            <a:ext cx="587375" cy="4127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879" name="Line 23">
            <a:extLst>
              <a:ext uri="{FF2B5EF4-FFF2-40B4-BE49-F238E27FC236}">
                <a16:creationId xmlns:a16="http://schemas.microsoft.com/office/drawing/2014/main" id="{7DC0AE06-A340-9BFD-B278-1A5525FFF9F8}"/>
              </a:ext>
            </a:extLst>
          </p:cNvPr>
          <p:cNvSpPr>
            <a:spLocks noChangeShapeType="1"/>
          </p:cNvSpPr>
          <p:nvPr/>
        </p:nvSpPr>
        <p:spPr bwMode="auto">
          <a:xfrm>
            <a:off x="4824413" y="4506913"/>
            <a:ext cx="755650"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880" name="Line 24">
            <a:extLst>
              <a:ext uri="{FF2B5EF4-FFF2-40B4-BE49-F238E27FC236}">
                <a16:creationId xmlns:a16="http://schemas.microsoft.com/office/drawing/2014/main" id="{D175FBAC-DADE-CB35-6C16-F83B9B7820D7}"/>
              </a:ext>
            </a:extLst>
          </p:cNvPr>
          <p:cNvSpPr>
            <a:spLocks noChangeShapeType="1"/>
          </p:cNvSpPr>
          <p:nvPr/>
        </p:nvSpPr>
        <p:spPr bwMode="auto">
          <a:xfrm flipH="1">
            <a:off x="6878638" y="4506913"/>
            <a:ext cx="717550"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881" name="Text Box 25">
            <a:extLst>
              <a:ext uri="{FF2B5EF4-FFF2-40B4-BE49-F238E27FC236}">
                <a16:creationId xmlns:a16="http://schemas.microsoft.com/office/drawing/2014/main" id="{D5B1A91E-3293-9073-3ABA-45408B7D4F6F}"/>
              </a:ext>
            </a:extLst>
          </p:cNvPr>
          <p:cNvSpPr txBox="1">
            <a:spLocks noChangeArrowheads="1"/>
          </p:cNvSpPr>
          <p:nvPr/>
        </p:nvSpPr>
        <p:spPr bwMode="auto">
          <a:xfrm>
            <a:off x="7153275" y="2506663"/>
            <a:ext cx="946150" cy="195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应用层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运输层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网际层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a:t>
            </a:r>
          </a:p>
          <a:p>
            <a:pPr algn="ctr" eaLnBrk="1" hangingPunct="1">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接口层</a:t>
            </a:r>
          </a:p>
        </p:txBody>
      </p:sp>
      <p:sp>
        <p:nvSpPr>
          <p:cNvPr id="249882" name="Text Box 26">
            <a:extLst>
              <a:ext uri="{FF2B5EF4-FFF2-40B4-BE49-F238E27FC236}">
                <a16:creationId xmlns:a16="http://schemas.microsoft.com/office/drawing/2014/main" id="{32748E5C-3BDF-DB15-3870-35558538DF5D}"/>
              </a:ext>
            </a:extLst>
          </p:cNvPr>
          <p:cNvSpPr txBox="1">
            <a:spLocks noChangeArrowheads="1"/>
          </p:cNvSpPr>
          <p:nvPr/>
        </p:nvSpPr>
        <p:spPr bwMode="auto">
          <a:xfrm>
            <a:off x="4202113" y="3340100"/>
            <a:ext cx="94615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网际层</a:t>
            </a:r>
          </a:p>
          <a:p>
            <a:pPr algn="ctr" eaLnBrk="1" hangingPunct="1">
              <a:lnSpc>
                <a:spcPct val="13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a:t>
            </a:r>
          </a:p>
          <a:p>
            <a:pPr algn="ctr" eaLnBrk="1" hangingPunct="1">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接口层</a:t>
            </a:r>
          </a:p>
        </p:txBody>
      </p:sp>
      <p:sp>
        <p:nvSpPr>
          <p:cNvPr id="249883" name="Text Box 27">
            <a:extLst>
              <a:ext uri="{FF2B5EF4-FFF2-40B4-BE49-F238E27FC236}">
                <a16:creationId xmlns:a16="http://schemas.microsoft.com/office/drawing/2014/main" id="{73643576-53E3-B177-6C08-790648F2AAFD}"/>
              </a:ext>
            </a:extLst>
          </p:cNvPr>
          <p:cNvSpPr txBox="1">
            <a:spLocks noChangeArrowheads="1"/>
          </p:cNvSpPr>
          <p:nvPr/>
        </p:nvSpPr>
        <p:spPr bwMode="auto">
          <a:xfrm>
            <a:off x="790575" y="2549525"/>
            <a:ext cx="325438"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4</a:t>
            </a:r>
          </a:p>
          <a:p>
            <a:pPr algn="ctr" eaLnBrk="1" hangingPunct="1">
              <a:lnSpc>
                <a:spcPct val="13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3</a:t>
            </a:r>
          </a:p>
          <a:p>
            <a:pPr algn="ctr" eaLnBrk="1" hangingPunct="1">
              <a:lnSpc>
                <a:spcPct val="13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2</a:t>
            </a:r>
          </a:p>
          <a:p>
            <a:pPr algn="ctr" eaLnBrk="1" hangingPunct="1">
              <a:lnSpc>
                <a:spcPct val="155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49884" name="Text Box 28">
            <a:extLst>
              <a:ext uri="{FF2B5EF4-FFF2-40B4-BE49-F238E27FC236}">
                <a16:creationId xmlns:a16="http://schemas.microsoft.com/office/drawing/2014/main" id="{287649ED-89CB-ADFF-2402-3EEA472B0131}"/>
              </a:ext>
            </a:extLst>
          </p:cNvPr>
          <p:cNvSpPr txBox="1">
            <a:spLocks noChangeArrowheads="1"/>
          </p:cNvSpPr>
          <p:nvPr/>
        </p:nvSpPr>
        <p:spPr bwMode="auto">
          <a:xfrm>
            <a:off x="2159000" y="5661025"/>
            <a:ext cx="5365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a:solidFill>
                  <a:schemeClr val="folHlink"/>
                </a:solidFill>
                <a:latin typeface="黑体" panose="02010609060101010101" pitchFamily="49" charset="-122"/>
                <a:ea typeface="黑体" panose="02010609060101010101" pitchFamily="49" charset="-122"/>
              </a:rPr>
              <a:t>路由器在转发分组时最高只用到网络层</a:t>
            </a:r>
          </a:p>
          <a:p>
            <a:pPr algn="ctr" eaLnBrk="1" hangingPunct="1">
              <a:lnSpc>
                <a:spcPct val="100000"/>
              </a:lnSpc>
              <a:spcBef>
                <a:spcPct val="0"/>
              </a:spcBef>
              <a:buFontTx/>
              <a:buNone/>
            </a:pPr>
            <a:r>
              <a:rPr lang="zh-CN" altLang="en-US" sz="2400">
                <a:solidFill>
                  <a:schemeClr val="folHlink"/>
                </a:solidFill>
                <a:latin typeface="黑体" panose="02010609060101010101" pitchFamily="49" charset="-122"/>
                <a:ea typeface="黑体" panose="02010609060101010101" pitchFamily="49" charset="-122"/>
              </a:rPr>
              <a:t>而没有使用运输层和应用层。 </a:t>
            </a:r>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4">
            <a:extLst>
              <a:ext uri="{FF2B5EF4-FFF2-40B4-BE49-F238E27FC236}">
                <a16:creationId xmlns:a16="http://schemas.microsoft.com/office/drawing/2014/main" id="{DC20EE10-3F77-8B9E-8619-BDF36BDE4366}"/>
              </a:ext>
            </a:extLst>
          </p:cNvPr>
          <p:cNvSpPr>
            <a:spLocks noGrp="1" noChangeArrowheads="1"/>
          </p:cNvSpPr>
          <p:nvPr>
            <p:ph type="title"/>
          </p:nvPr>
        </p:nvSpPr>
        <p:spPr>
          <a:xfrm>
            <a:off x="1531938" y="214313"/>
            <a:ext cx="7612062" cy="1462087"/>
          </a:xfrm>
        </p:spPr>
        <p:txBody>
          <a:bodyPr/>
          <a:lstStyle/>
          <a:p>
            <a:pPr algn="ctr" eaLnBrk="1" hangingPunct="1"/>
            <a:r>
              <a:rPr lang="zh-CN" altLang="en-US"/>
              <a:t>沙漏计时器形状的</a:t>
            </a:r>
            <a:br>
              <a:rPr lang="zh-CN" altLang="en-US"/>
            </a:br>
            <a:r>
              <a:rPr lang="en-US" altLang="zh-CN"/>
              <a:t>TCP/IP</a:t>
            </a:r>
            <a:r>
              <a:rPr lang="zh-CN" altLang="en-US"/>
              <a:t>协议族 </a:t>
            </a:r>
          </a:p>
        </p:txBody>
      </p:sp>
      <p:sp>
        <p:nvSpPr>
          <p:cNvPr id="2" name="AutoShape 2">
            <a:extLst>
              <a:ext uri="{FF2B5EF4-FFF2-40B4-BE49-F238E27FC236}">
                <a16:creationId xmlns:a16="http://schemas.microsoft.com/office/drawing/2014/main" id="{9FAD0B6A-D69A-952F-9315-01F74D15BFA2}"/>
              </a:ext>
            </a:extLst>
          </p:cNvPr>
          <p:cNvSpPr>
            <a:spLocks noChangeArrowheads="1"/>
          </p:cNvSpPr>
          <p:nvPr/>
        </p:nvSpPr>
        <p:spPr bwMode="auto">
          <a:xfrm>
            <a:off x="1692275" y="3500438"/>
            <a:ext cx="7235825" cy="2808287"/>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19" name="AutoShape 3">
            <a:extLst>
              <a:ext uri="{FF2B5EF4-FFF2-40B4-BE49-F238E27FC236}">
                <a16:creationId xmlns:a16="http://schemas.microsoft.com/office/drawing/2014/main" id="{0A0F96D1-BD3E-60A0-4827-CFA195A9C8EA}"/>
              </a:ext>
            </a:extLst>
          </p:cNvPr>
          <p:cNvSpPr>
            <a:spLocks noChangeArrowheads="1"/>
          </p:cNvSpPr>
          <p:nvPr/>
        </p:nvSpPr>
        <p:spPr bwMode="auto">
          <a:xfrm flipV="1">
            <a:off x="1692275" y="1989138"/>
            <a:ext cx="7235825" cy="3095625"/>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51909" name="Rectangle 5">
            <a:extLst>
              <a:ext uri="{FF2B5EF4-FFF2-40B4-BE49-F238E27FC236}">
                <a16:creationId xmlns:a16="http://schemas.microsoft.com/office/drawing/2014/main" id="{296509E8-3D58-C7DE-5883-C091D486938E}"/>
              </a:ext>
            </a:extLst>
          </p:cNvPr>
          <p:cNvSpPr>
            <a:spLocks noChangeArrowheads="1"/>
          </p:cNvSpPr>
          <p:nvPr/>
        </p:nvSpPr>
        <p:spPr bwMode="auto">
          <a:xfrm>
            <a:off x="2794000" y="2179638"/>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HTTP</a:t>
            </a:r>
          </a:p>
        </p:txBody>
      </p:sp>
      <p:sp>
        <p:nvSpPr>
          <p:cNvPr id="251910" name="Rectangle 6">
            <a:extLst>
              <a:ext uri="{FF2B5EF4-FFF2-40B4-BE49-F238E27FC236}">
                <a16:creationId xmlns:a16="http://schemas.microsoft.com/office/drawing/2014/main" id="{C1FA31F8-355F-8DE6-8A2B-1353ACDB7448}"/>
              </a:ext>
            </a:extLst>
          </p:cNvPr>
          <p:cNvSpPr>
            <a:spLocks noChangeArrowheads="1"/>
          </p:cNvSpPr>
          <p:nvPr/>
        </p:nvSpPr>
        <p:spPr bwMode="auto">
          <a:xfrm>
            <a:off x="4341813" y="2179638"/>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SMTP</a:t>
            </a:r>
          </a:p>
        </p:txBody>
      </p:sp>
      <p:sp>
        <p:nvSpPr>
          <p:cNvPr id="251911" name="Rectangle 7">
            <a:extLst>
              <a:ext uri="{FF2B5EF4-FFF2-40B4-BE49-F238E27FC236}">
                <a16:creationId xmlns:a16="http://schemas.microsoft.com/office/drawing/2014/main" id="{A2ADD7C3-6B64-B7F7-4955-BFB4FA373FC0}"/>
              </a:ext>
            </a:extLst>
          </p:cNvPr>
          <p:cNvSpPr>
            <a:spLocks noChangeArrowheads="1"/>
          </p:cNvSpPr>
          <p:nvPr/>
        </p:nvSpPr>
        <p:spPr bwMode="auto">
          <a:xfrm>
            <a:off x="5483225" y="2179638"/>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DNS</a:t>
            </a:r>
          </a:p>
        </p:txBody>
      </p:sp>
      <p:sp>
        <p:nvSpPr>
          <p:cNvPr id="251912" name="Rectangle 8">
            <a:extLst>
              <a:ext uri="{FF2B5EF4-FFF2-40B4-BE49-F238E27FC236}">
                <a16:creationId xmlns:a16="http://schemas.microsoft.com/office/drawing/2014/main" id="{A29731C0-A617-3B4C-3332-0019F8BD4DD1}"/>
              </a:ext>
            </a:extLst>
          </p:cNvPr>
          <p:cNvSpPr>
            <a:spLocks noChangeArrowheads="1"/>
          </p:cNvSpPr>
          <p:nvPr/>
        </p:nvSpPr>
        <p:spPr bwMode="auto">
          <a:xfrm>
            <a:off x="7031038" y="2179638"/>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RTP</a:t>
            </a:r>
          </a:p>
        </p:txBody>
      </p:sp>
      <p:sp>
        <p:nvSpPr>
          <p:cNvPr id="251913" name="Rectangle 9">
            <a:extLst>
              <a:ext uri="{FF2B5EF4-FFF2-40B4-BE49-F238E27FC236}">
                <a16:creationId xmlns:a16="http://schemas.microsoft.com/office/drawing/2014/main" id="{E006BEB3-98A0-1B3E-DA88-DC9EF9631C80}"/>
              </a:ext>
            </a:extLst>
          </p:cNvPr>
          <p:cNvSpPr>
            <a:spLocks noChangeArrowheads="1"/>
          </p:cNvSpPr>
          <p:nvPr/>
        </p:nvSpPr>
        <p:spPr bwMode="auto">
          <a:xfrm>
            <a:off x="3527425" y="3124200"/>
            <a:ext cx="814388"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TCP</a:t>
            </a:r>
          </a:p>
        </p:txBody>
      </p:sp>
      <p:sp>
        <p:nvSpPr>
          <p:cNvPr id="251914" name="Rectangle 10">
            <a:extLst>
              <a:ext uri="{FF2B5EF4-FFF2-40B4-BE49-F238E27FC236}">
                <a16:creationId xmlns:a16="http://schemas.microsoft.com/office/drawing/2014/main" id="{132BD113-F1D6-15BB-28D6-845A32D3D424}"/>
              </a:ext>
            </a:extLst>
          </p:cNvPr>
          <p:cNvSpPr>
            <a:spLocks noChangeArrowheads="1"/>
          </p:cNvSpPr>
          <p:nvPr/>
        </p:nvSpPr>
        <p:spPr bwMode="auto">
          <a:xfrm>
            <a:off x="6297613" y="3124200"/>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37227" name="Rectangle 11">
            <a:extLst>
              <a:ext uri="{FF2B5EF4-FFF2-40B4-BE49-F238E27FC236}">
                <a16:creationId xmlns:a16="http://schemas.microsoft.com/office/drawing/2014/main" id="{F9996E74-D3CB-FDB6-28FF-82E4CCA6BB26}"/>
              </a:ext>
            </a:extLst>
          </p:cNvPr>
          <p:cNvSpPr>
            <a:spLocks noChangeArrowheads="1"/>
          </p:cNvSpPr>
          <p:nvPr/>
        </p:nvSpPr>
        <p:spPr bwMode="auto">
          <a:xfrm>
            <a:off x="4911725" y="4229100"/>
            <a:ext cx="815975"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IP</a:t>
            </a:r>
          </a:p>
        </p:txBody>
      </p:sp>
      <p:sp>
        <p:nvSpPr>
          <p:cNvPr id="251916" name="Rectangle 12">
            <a:extLst>
              <a:ext uri="{FF2B5EF4-FFF2-40B4-BE49-F238E27FC236}">
                <a16:creationId xmlns:a16="http://schemas.microsoft.com/office/drawing/2014/main" id="{11D781FC-65DC-205B-3712-A844E5030C62}"/>
              </a:ext>
            </a:extLst>
          </p:cNvPr>
          <p:cNvSpPr>
            <a:spLocks noChangeArrowheads="1"/>
          </p:cNvSpPr>
          <p:nvPr/>
        </p:nvSpPr>
        <p:spPr bwMode="auto">
          <a:xfrm>
            <a:off x="2794000" y="5508625"/>
            <a:ext cx="1304925"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251917" name="Rectangle 13">
            <a:extLst>
              <a:ext uri="{FF2B5EF4-FFF2-40B4-BE49-F238E27FC236}">
                <a16:creationId xmlns:a16="http://schemas.microsoft.com/office/drawing/2014/main" id="{B3B48DFC-0A59-5676-BE1B-8CAA4E668C0C}"/>
              </a:ext>
            </a:extLst>
          </p:cNvPr>
          <p:cNvSpPr>
            <a:spLocks noChangeArrowheads="1"/>
          </p:cNvSpPr>
          <p:nvPr/>
        </p:nvSpPr>
        <p:spPr bwMode="auto">
          <a:xfrm>
            <a:off x="4505325" y="5508625"/>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251918" name="Rectangle 14">
            <a:extLst>
              <a:ext uri="{FF2B5EF4-FFF2-40B4-BE49-F238E27FC236}">
                <a16:creationId xmlns:a16="http://schemas.microsoft.com/office/drawing/2014/main" id="{13B3357E-1665-4718-05CC-DCC1AFDD3A7F}"/>
              </a:ext>
            </a:extLst>
          </p:cNvPr>
          <p:cNvSpPr>
            <a:spLocks noChangeArrowheads="1"/>
          </p:cNvSpPr>
          <p:nvPr/>
        </p:nvSpPr>
        <p:spPr bwMode="auto">
          <a:xfrm>
            <a:off x="6543675" y="5508625"/>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251919" name="Line 15">
            <a:extLst>
              <a:ext uri="{FF2B5EF4-FFF2-40B4-BE49-F238E27FC236}">
                <a16:creationId xmlns:a16="http://schemas.microsoft.com/office/drawing/2014/main" id="{7D5999B3-1F45-11D2-E65A-23AFD24F5DD2}"/>
              </a:ext>
            </a:extLst>
          </p:cNvPr>
          <p:cNvSpPr>
            <a:spLocks noChangeShapeType="1"/>
          </p:cNvSpPr>
          <p:nvPr/>
        </p:nvSpPr>
        <p:spPr bwMode="auto">
          <a:xfrm>
            <a:off x="838200" y="4938713"/>
            <a:ext cx="73342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20" name="Line 16">
            <a:extLst>
              <a:ext uri="{FF2B5EF4-FFF2-40B4-BE49-F238E27FC236}">
                <a16:creationId xmlns:a16="http://schemas.microsoft.com/office/drawing/2014/main" id="{57601FC4-8DF0-2973-B305-DE00E905B39E}"/>
              </a:ext>
            </a:extLst>
          </p:cNvPr>
          <p:cNvSpPr>
            <a:spLocks noChangeShapeType="1"/>
          </p:cNvSpPr>
          <p:nvPr/>
        </p:nvSpPr>
        <p:spPr bwMode="auto">
          <a:xfrm>
            <a:off x="838200" y="3914775"/>
            <a:ext cx="73342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21" name="Line 17">
            <a:extLst>
              <a:ext uri="{FF2B5EF4-FFF2-40B4-BE49-F238E27FC236}">
                <a16:creationId xmlns:a16="http://schemas.microsoft.com/office/drawing/2014/main" id="{3B6ACA0A-1FAA-4B29-E868-9E71DEB193F5}"/>
              </a:ext>
            </a:extLst>
          </p:cNvPr>
          <p:cNvSpPr>
            <a:spLocks noChangeShapeType="1"/>
          </p:cNvSpPr>
          <p:nvPr/>
        </p:nvSpPr>
        <p:spPr bwMode="auto">
          <a:xfrm>
            <a:off x="838200" y="2887663"/>
            <a:ext cx="73342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22" name="Text Box 18">
            <a:extLst>
              <a:ext uri="{FF2B5EF4-FFF2-40B4-BE49-F238E27FC236}">
                <a16:creationId xmlns:a16="http://schemas.microsoft.com/office/drawing/2014/main" id="{7591F7D8-564F-B4F7-D689-EE286D33625B}"/>
              </a:ext>
            </a:extLst>
          </p:cNvPr>
          <p:cNvSpPr txBox="1">
            <a:spLocks noChangeArrowheads="1"/>
          </p:cNvSpPr>
          <p:nvPr/>
        </p:nvSpPr>
        <p:spPr bwMode="auto">
          <a:xfrm>
            <a:off x="1081088" y="418465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网际层</a:t>
            </a:r>
          </a:p>
        </p:txBody>
      </p:sp>
      <p:sp>
        <p:nvSpPr>
          <p:cNvPr id="251923" name="Text Box 19">
            <a:extLst>
              <a:ext uri="{FF2B5EF4-FFF2-40B4-BE49-F238E27FC236}">
                <a16:creationId xmlns:a16="http://schemas.microsoft.com/office/drawing/2014/main" id="{4993BC50-B895-7E03-E048-05E48AF8CBF9}"/>
              </a:ext>
            </a:extLst>
          </p:cNvPr>
          <p:cNvSpPr txBox="1">
            <a:spLocks noChangeArrowheads="1"/>
          </p:cNvSpPr>
          <p:nvPr/>
        </p:nvSpPr>
        <p:spPr bwMode="auto">
          <a:xfrm>
            <a:off x="827088" y="5445125"/>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网络接口层</a:t>
            </a:r>
          </a:p>
        </p:txBody>
      </p:sp>
      <p:sp>
        <p:nvSpPr>
          <p:cNvPr id="251924" name="Text Box 20">
            <a:extLst>
              <a:ext uri="{FF2B5EF4-FFF2-40B4-BE49-F238E27FC236}">
                <a16:creationId xmlns:a16="http://schemas.microsoft.com/office/drawing/2014/main" id="{643FACD3-4937-255F-9064-48EB3395AF70}"/>
              </a:ext>
            </a:extLst>
          </p:cNvPr>
          <p:cNvSpPr txBox="1">
            <a:spLocks noChangeArrowheads="1"/>
          </p:cNvSpPr>
          <p:nvPr/>
        </p:nvSpPr>
        <p:spPr bwMode="auto">
          <a:xfrm>
            <a:off x="1082675" y="317658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运输层</a:t>
            </a:r>
          </a:p>
        </p:txBody>
      </p:sp>
      <p:sp>
        <p:nvSpPr>
          <p:cNvPr id="251925" name="Text Box 21">
            <a:extLst>
              <a:ext uri="{FF2B5EF4-FFF2-40B4-BE49-F238E27FC236}">
                <a16:creationId xmlns:a16="http://schemas.microsoft.com/office/drawing/2014/main" id="{A1A6905A-2467-02B8-E219-3F0D9B28AD80}"/>
              </a:ext>
            </a:extLst>
          </p:cNvPr>
          <p:cNvSpPr txBox="1">
            <a:spLocks noChangeArrowheads="1"/>
          </p:cNvSpPr>
          <p:nvPr/>
        </p:nvSpPr>
        <p:spPr bwMode="auto">
          <a:xfrm>
            <a:off x="1135063" y="21685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应用层</a:t>
            </a:r>
          </a:p>
        </p:txBody>
      </p:sp>
      <p:sp>
        <p:nvSpPr>
          <p:cNvPr id="251926" name="Text Box 22">
            <a:extLst>
              <a:ext uri="{FF2B5EF4-FFF2-40B4-BE49-F238E27FC236}">
                <a16:creationId xmlns:a16="http://schemas.microsoft.com/office/drawing/2014/main" id="{FAAF43C1-3539-3583-3576-47F885B0B530}"/>
              </a:ext>
            </a:extLst>
          </p:cNvPr>
          <p:cNvSpPr txBox="1">
            <a:spLocks noChangeArrowheads="1"/>
          </p:cNvSpPr>
          <p:nvPr/>
        </p:nvSpPr>
        <p:spPr bwMode="auto">
          <a:xfrm>
            <a:off x="3735388" y="20955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Times New Roman" panose="02020603050405020304" pitchFamily="18" charset="0"/>
                <a:ea typeface="黑体" panose="02010609060101010101" pitchFamily="49" charset="-122"/>
              </a:rPr>
              <a:t>…</a:t>
            </a:r>
          </a:p>
        </p:txBody>
      </p:sp>
      <p:sp>
        <p:nvSpPr>
          <p:cNvPr id="251927" name="Text Box 23">
            <a:extLst>
              <a:ext uri="{FF2B5EF4-FFF2-40B4-BE49-F238E27FC236}">
                <a16:creationId xmlns:a16="http://schemas.microsoft.com/office/drawing/2014/main" id="{DCE61988-E69F-787A-91B5-38FF3E2F4B7B}"/>
              </a:ext>
            </a:extLst>
          </p:cNvPr>
          <p:cNvSpPr txBox="1">
            <a:spLocks noChangeArrowheads="1"/>
          </p:cNvSpPr>
          <p:nvPr/>
        </p:nvSpPr>
        <p:spPr bwMode="auto">
          <a:xfrm>
            <a:off x="6430963" y="20955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Times New Roman" panose="02020603050405020304" pitchFamily="18" charset="0"/>
                <a:ea typeface="黑体" panose="02010609060101010101" pitchFamily="49" charset="-122"/>
              </a:rPr>
              <a:t>…</a:t>
            </a:r>
          </a:p>
        </p:txBody>
      </p:sp>
      <p:sp>
        <p:nvSpPr>
          <p:cNvPr id="251928" name="Text Box 24">
            <a:extLst>
              <a:ext uri="{FF2B5EF4-FFF2-40B4-BE49-F238E27FC236}">
                <a16:creationId xmlns:a16="http://schemas.microsoft.com/office/drawing/2014/main" id="{4A659DFD-CC0F-192C-028D-093FE2988498}"/>
              </a:ext>
            </a:extLst>
          </p:cNvPr>
          <p:cNvSpPr txBox="1">
            <a:spLocks noChangeArrowheads="1"/>
          </p:cNvSpPr>
          <p:nvPr/>
        </p:nvSpPr>
        <p:spPr bwMode="auto">
          <a:xfrm>
            <a:off x="5976938" y="5492750"/>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600" b="1">
                <a:latin typeface="Times New Roman" panose="02020603050405020304" pitchFamily="18" charset="0"/>
              </a:rPr>
              <a:t>…</a:t>
            </a:r>
          </a:p>
        </p:txBody>
      </p:sp>
      <p:sp>
        <p:nvSpPr>
          <p:cNvPr id="251929" name="Line 25">
            <a:extLst>
              <a:ext uri="{FF2B5EF4-FFF2-40B4-BE49-F238E27FC236}">
                <a16:creationId xmlns:a16="http://schemas.microsoft.com/office/drawing/2014/main" id="{26BE9256-9ED1-2C56-3B60-83A5FE0BDF01}"/>
              </a:ext>
            </a:extLst>
          </p:cNvPr>
          <p:cNvSpPr>
            <a:spLocks noChangeShapeType="1"/>
          </p:cNvSpPr>
          <p:nvPr/>
        </p:nvSpPr>
        <p:spPr bwMode="auto">
          <a:xfrm>
            <a:off x="3189288" y="2600325"/>
            <a:ext cx="509587" cy="5476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0" name="Line 26">
            <a:extLst>
              <a:ext uri="{FF2B5EF4-FFF2-40B4-BE49-F238E27FC236}">
                <a16:creationId xmlns:a16="http://schemas.microsoft.com/office/drawing/2014/main" id="{A330CF08-406E-277B-5C46-69E33B31AAB0}"/>
              </a:ext>
            </a:extLst>
          </p:cNvPr>
          <p:cNvSpPr>
            <a:spLocks noChangeShapeType="1"/>
          </p:cNvSpPr>
          <p:nvPr/>
        </p:nvSpPr>
        <p:spPr bwMode="auto">
          <a:xfrm>
            <a:off x="5873750" y="2617788"/>
            <a:ext cx="587375" cy="4953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1" name="Line 27">
            <a:extLst>
              <a:ext uri="{FF2B5EF4-FFF2-40B4-BE49-F238E27FC236}">
                <a16:creationId xmlns:a16="http://schemas.microsoft.com/office/drawing/2014/main" id="{CFF63D88-9CB6-859A-FB92-C517765732F5}"/>
              </a:ext>
            </a:extLst>
          </p:cNvPr>
          <p:cNvSpPr>
            <a:spLocks noChangeShapeType="1"/>
          </p:cNvSpPr>
          <p:nvPr/>
        </p:nvSpPr>
        <p:spPr bwMode="auto">
          <a:xfrm flipH="1">
            <a:off x="4151313" y="2601913"/>
            <a:ext cx="584200" cy="520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2" name="Line 28">
            <a:extLst>
              <a:ext uri="{FF2B5EF4-FFF2-40B4-BE49-F238E27FC236}">
                <a16:creationId xmlns:a16="http://schemas.microsoft.com/office/drawing/2014/main" id="{2F0CD324-6AF8-6654-AF77-1768E2D707F3}"/>
              </a:ext>
            </a:extLst>
          </p:cNvPr>
          <p:cNvSpPr>
            <a:spLocks noChangeShapeType="1"/>
          </p:cNvSpPr>
          <p:nvPr/>
        </p:nvSpPr>
        <p:spPr bwMode="auto">
          <a:xfrm flipH="1">
            <a:off x="6865938" y="2601913"/>
            <a:ext cx="573087" cy="5270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3" name="Line 29">
            <a:extLst>
              <a:ext uri="{FF2B5EF4-FFF2-40B4-BE49-F238E27FC236}">
                <a16:creationId xmlns:a16="http://schemas.microsoft.com/office/drawing/2014/main" id="{D04953D8-AD13-399C-0C72-7DF4D0D5EACF}"/>
              </a:ext>
            </a:extLst>
          </p:cNvPr>
          <p:cNvSpPr>
            <a:spLocks noChangeShapeType="1"/>
          </p:cNvSpPr>
          <p:nvPr/>
        </p:nvSpPr>
        <p:spPr bwMode="auto">
          <a:xfrm>
            <a:off x="3930650" y="3549650"/>
            <a:ext cx="1149350" cy="6619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4" name="Line 30">
            <a:extLst>
              <a:ext uri="{FF2B5EF4-FFF2-40B4-BE49-F238E27FC236}">
                <a16:creationId xmlns:a16="http://schemas.microsoft.com/office/drawing/2014/main" id="{B74D857D-70B3-7A95-7BA4-A865BEE4771D}"/>
              </a:ext>
            </a:extLst>
          </p:cNvPr>
          <p:cNvSpPr>
            <a:spLocks noChangeShapeType="1"/>
          </p:cNvSpPr>
          <p:nvPr/>
        </p:nvSpPr>
        <p:spPr bwMode="auto">
          <a:xfrm flipH="1">
            <a:off x="5564188" y="3565525"/>
            <a:ext cx="1152525" cy="647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5" name="Line 31">
            <a:extLst>
              <a:ext uri="{FF2B5EF4-FFF2-40B4-BE49-F238E27FC236}">
                <a16:creationId xmlns:a16="http://schemas.microsoft.com/office/drawing/2014/main" id="{479BE6E1-4BCF-9555-24B3-019C21CA77ED}"/>
              </a:ext>
            </a:extLst>
          </p:cNvPr>
          <p:cNvSpPr>
            <a:spLocks noChangeShapeType="1"/>
          </p:cNvSpPr>
          <p:nvPr/>
        </p:nvSpPr>
        <p:spPr bwMode="auto">
          <a:xfrm>
            <a:off x="5608638" y="4676775"/>
            <a:ext cx="1627187" cy="8397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6" name="Line 32">
            <a:extLst>
              <a:ext uri="{FF2B5EF4-FFF2-40B4-BE49-F238E27FC236}">
                <a16:creationId xmlns:a16="http://schemas.microsoft.com/office/drawing/2014/main" id="{4EDEEB6C-F648-AB97-B80E-5E7DFAB7F32C}"/>
              </a:ext>
            </a:extLst>
          </p:cNvPr>
          <p:cNvSpPr>
            <a:spLocks noChangeShapeType="1"/>
          </p:cNvSpPr>
          <p:nvPr/>
        </p:nvSpPr>
        <p:spPr bwMode="auto">
          <a:xfrm flipH="1">
            <a:off x="3348038" y="4667250"/>
            <a:ext cx="1646237" cy="8493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7" name="Line 33">
            <a:extLst>
              <a:ext uri="{FF2B5EF4-FFF2-40B4-BE49-F238E27FC236}">
                <a16:creationId xmlns:a16="http://schemas.microsoft.com/office/drawing/2014/main" id="{7B65B0A5-AAC5-EA6F-6343-14333EEC97D7}"/>
              </a:ext>
            </a:extLst>
          </p:cNvPr>
          <p:cNvSpPr>
            <a:spLocks noChangeShapeType="1"/>
          </p:cNvSpPr>
          <p:nvPr/>
        </p:nvSpPr>
        <p:spPr bwMode="auto">
          <a:xfrm flipH="1">
            <a:off x="5076825" y="4622800"/>
            <a:ext cx="244475" cy="89376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938" name="Text Box 34">
            <a:extLst>
              <a:ext uri="{FF2B5EF4-FFF2-40B4-BE49-F238E27FC236}">
                <a16:creationId xmlns:a16="http://schemas.microsoft.com/office/drawing/2014/main" id="{DA611C59-932F-18F1-5000-D4B0B4AAD913}"/>
              </a:ext>
            </a:extLst>
          </p:cNvPr>
          <p:cNvSpPr txBox="1">
            <a:spLocks noChangeArrowheads="1"/>
          </p:cNvSpPr>
          <p:nvPr/>
        </p:nvSpPr>
        <p:spPr bwMode="auto">
          <a:xfrm>
            <a:off x="2747963" y="5605463"/>
            <a:ext cx="1376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网络接口</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51939" name="Text Box 35">
            <a:extLst>
              <a:ext uri="{FF2B5EF4-FFF2-40B4-BE49-F238E27FC236}">
                <a16:creationId xmlns:a16="http://schemas.microsoft.com/office/drawing/2014/main" id="{5CD111DF-5D27-7E45-B446-D71C9A1AAC84}"/>
              </a:ext>
            </a:extLst>
          </p:cNvPr>
          <p:cNvSpPr txBox="1">
            <a:spLocks noChangeArrowheads="1"/>
          </p:cNvSpPr>
          <p:nvPr/>
        </p:nvSpPr>
        <p:spPr bwMode="auto">
          <a:xfrm>
            <a:off x="4465638" y="5573713"/>
            <a:ext cx="1376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网络接口</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51940" name="Text Box 36">
            <a:extLst>
              <a:ext uri="{FF2B5EF4-FFF2-40B4-BE49-F238E27FC236}">
                <a16:creationId xmlns:a16="http://schemas.microsoft.com/office/drawing/2014/main" id="{BECD964A-6CA4-EDE8-C8C8-EE46FCE2F9EE}"/>
              </a:ext>
            </a:extLst>
          </p:cNvPr>
          <p:cNvSpPr txBox="1">
            <a:spLocks noChangeArrowheads="1"/>
          </p:cNvSpPr>
          <p:nvPr/>
        </p:nvSpPr>
        <p:spPr bwMode="auto">
          <a:xfrm>
            <a:off x="6516688" y="5553075"/>
            <a:ext cx="1376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网络接口</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137253" name="Text Box 37">
            <a:extLst>
              <a:ext uri="{FF2B5EF4-FFF2-40B4-BE49-F238E27FC236}">
                <a16:creationId xmlns:a16="http://schemas.microsoft.com/office/drawing/2014/main" id="{C8587F19-3E58-4408-1C97-FDEF7D9BCC63}"/>
              </a:ext>
            </a:extLst>
          </p:cNvPr>
          <p:cNvSpPr txBox="1">
            <a:spLocks noChangeArrowheads="1"/>
          </p:cNvSpPr>
          <p:nvPr/>
        </p:nvSpPr>
        <p:spPr bwMode="auto">
          <a:xfrm>
            <a:off x="1423988" y="333375"/>
            <a:ext cx="7183437" cy="12604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3200">
                <a:solidFill>
                  <a:srgbClr val="333399"/>
                </a:solidFill>
                <a:latin typeface="Arial" panose="020B0604020202020204" pitchFamily="34" charset="0"/>
                <a:ea typeface="黑体" panose="02010609060101010101" pitchFamily="49" charset="-122"/>
              </a:rPr>
              <a:t>Everything over IP </a:t>
            </a:r>
          </a:p>
          <a:p>
            <a:pPr algn="ctr" eaLnBrk="1" hangingPunct="1">
              <a:lnSpc>
                <a:spcPct val="120000"/>
              </a:lnSpc>
              <a:spcBef>
                <a:spcPct val="0"/>
              </a:spcBef>
              <a:buFontTx/>
              <a:buNone/>
            </a:pPr>
            <a:r>
              <a:rPr lang="en-US" altLang="zh-CN" sz="3200">
                <a:solidFill>
                  <a:srgbClr val="333399"/>
                </a:solidFill>
                <a:latin typeface="Arial" panose="020B0604020202020204" pitchFamily="34" charset="0"/>
                <a:ea typeface="黑体" panose="02010609060101010101" pitchFamily="49" charset="-122"/>
              </a:rPr>
              <a:t>IP</a:t>
            </a:r>
            <a:r>
              <a:rPr lang="en-US" altLang="zh-CN" sz="1600">
                <a:solidFill>
                  <a:srgbClr val="333399"/>
                </a:solidFill>
                <a:latin typeface="Arial" panose="020B0604020202020204" pitchFamily="34" charset="0"/>
                <a:ea typeface="黑体" panose="02010609060101010101" pitchFamily="49" charset="-122"/>
              </a:rPr>
              <a:t> </a:t>
            </a:r>
            <a:r>
              <a:rPr lang="zh-CN" altLang="en-US" sz="3200">
                <a:solidFill>
                  <a:srgbClr val="333399"/>
                </a:solidFill>
                <a:latin typeface="Arial" panose="020B0604020202020204" pitchFamily="34" charset="0"/>
                <a:ea typeface="黑体" panose="02010609060101010101" pitchFamily="49" charset="-122"/>
              </a:rPr>
              <a:t>可为各式各样的应用程序提供服务</a:t>
            </a:r>
          </a:p>
        </p:txBody>
      </p:sp>
      <p:sp>
        <p:nvSpPr>
          <p:cNvPr id="137254" name="Text Box 38">
            <a:extLst>
              <a:ext uri="{FF2B5EF4-FFF2-40B4-BE49-F238E27FC236}">
                <a16:creationId xmlns:a16="http://schemas.microsoft.com/office/drawing/2014/main" id="{E48ED089-7936-5848-8D2C-41E9B3010B40}"/>
              </a:ext>
            </a:extLst>
          </p:cNvPr>
          <p:cNvSpPr txBox="1">
            <a:spLocks noChangeArrowheads="1"/>
          </p:cNvSpPr>
          <p:nvPr/>
        </p:nvSpPr>
        <p:spPr bwMode="auto">
          <a:xfrm>
            <a:off x="1423988" y="333375"/>
            <a:ext cx="7183437" cy="126047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0"/>
              </a:spcBef>
              <a:buFontTx/>
              <a:buNone/>
            </a:pPr>
            <a:r>
              <a:rPr lang="en-US" altLang="zh-CN" sz="3200">
                <a:solidFill>
                  <a:srgbClr val="333399"/>
                </a:solidFill>
                <a:latin typeface="Arial" panose="020B0604020202020204" pitchFamily="34" charset="0"/>
                <a:ea typeface="黑体" panose="02010609060101010101" pitchFamily="49" charset="-122"/>
              </a:rPr>
              <a:t>IP over Everything </a:t>
            </a:r>
          </a:p>
          <a:p>
            <a:pPr algn="ctr" eaLnBrk="1" hangingPunct="1">
              <a:lnSpc>
                <a:spcPct val="120000"/>
              </a:lnSpc>
              <a:spcBef>
                <a:spcPct val="0"/>
              </a:spcBef>
              <a:buFontTx/>
              <a:buNone/>
            </a:pPr>
            <a:r>
              <a:rPr lang="en-US" altLang="zh-CN" sz="3200">
                <a:solidFill>
                  <a:srgbClr val="333399"/>
                </a:solidFill>
                <a:latin typeface="Arial" panose="020B0604020202020204" pitchFamily="34" charset="0"/>
                <a:ea typeface="黑体" panose="02010609060101010101" pitchFamily="49" charset="-122"/>
              </a:rPr>
              <a:t>IP</a:t>
            </a:r>
            <a:r>
              <a:rPr lang="en-US" altLang="zh-CN" sz="1200">
                <a:solidFill>
                  <a:srgbClr val="333399"/>
                </a:solidFill>
                <a:latin typeface="Arial" panose="020B0604020202020204" pitchFamily="34" charset="0"/>
                <a:ea typeface="黑体" panose="02010609060101010101" pitchFamily="49" charset="-122"/>
              </a:rPr>
              <a:t> </a:t>
            </a:r>
            <a:r>
              <a:rPr lang="zh-CN" altLang="en-US" sz="3200">
                <a:solidFill>
                  <a:srgbClr val="333399"/>
                </a:solidFill>
                <a:latin typeface="Arial" panose="020B0604020202020204" pitchFamily="34" charset="0"/>
                <a:ea typeface="黑体" panose="02010609060101010101" pitchFamily="49" charset="-122"/>
              </a:rPr>
              <a:t>可应用到各式各样的网络上</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3000" fill="hold" grpId="0" nodeType="afterEffect">
                                  <p:stCondLst>
                                    <p:cond delay="0"/>
                                  </p:st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nodeType="afterGroup">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nodeType="afterGroup">
                            <p:stCondLst>
                              <p:cond delay="0"/>
                            </p:stCondLst>
                            <p:childTnLst>
                              <p:par>
                                <p:cTn id="24" presetID="35" presetClass="emph" presetSubtype="0" repeatCount="3000" fill="hold" grpId="1" nodeType="afterEffect">
                                  <p:stCondLst>
                                    <p:cond delay="0"/>
                                  </p:st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7219" grpId="0" animBg="1"/>
      <p:bldP spid="137219" grpId="1" animBg="1"/>
      <p:bldP spid="137227" grpId="0" animBg="1"/>
      <p:bldP spid="137227" grpId="1" animBg="1"/>
      <p:bldP spid="137253" grpId="0" animBg="1"/>
      <p:bldP spid="13725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3954" name="Object 4">
            <a:extLst>
              <a:ext uri="{FF2B5EF4-FFF2-40B4-BE49-F238E27FC236}">
                <a16:creationId xmlns:a16="http://schemas.microsoft.com/office/drawing/2014/main" id="{B5BD1614-46D1-845E-ED61-B9B14CCA9C91}"/>
              </a:ext>
            </a:extLst>
          </p:cNvPr>
          <p:cNvGraphicFramePr>
            <a:graphicFrameLocks noGrp="1" noChangeAspect="1"/>
          </p:cNvGraphicFramePr>
          <p:nvPr>
            <p:ph idx="1"/>
          </p:nvPr>
        </p:nvGraphicFramePr>
        <p:xfrm>
          <a:off x="3727450" y="3519488"/>
          <a:ext cx="1689100" cy="965200"/>
        </p:xfrm>
        <a:graphic>
          <a:graphicData uri="http://schemas.openxmlformats.org/presentationml/2006/ole">
            <mc:AlternateContent xmlns:mc="http://schemas.openxmlformats.org/markup-compatibility/2006">
              <mc:Choice xmlns:v="urn:schemas-microsoft-com:vml" Requires="v">
                <p:oleObj name="VISIO" r:id="rId3" imgW="1687068" imgH="964692" progId="Visio.Drawing.6">
                  <p:embed/>
                </p:oleObj>
              </mc:Choice>
              <mc:Fallback>
                <p:oleObj name="VISIO" r:id="rId3" imgW="1687068" imgH="964692" progId="Visio.Drawing.6">
                  <p:embed/>
                  <p:pic>
                    <p:nvPicPr>
                      <p:cNvPr id="253954" name="Object 4">
                        <a:extLst>
                          <a:ext uri="{FF2B5EF4-FFF2-40B4-BE49-F238E27FC236}">
                            <a16:creationId xmlns:a16="http://schemas.microsoft.com/office/drawing/2014/main" id="{B5BD1614-46D1-845E-ED61-B9B14CCA9C9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7450" y="3519488"/>
                        <a:ext cx="1689100" cy="96520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53955" name="Rectangle 2">
            <a:extLst>
              <a:ext uri="{FF2B5EF4-FFF2-40B4-BE49-F238E27FC236}">
                <a16:creationId xmlns:a16="http://schemas.microsoft.com/office/drawing/2014/main" id="{8E6A5B04-4852-0927-953C-65D88542A305}"/>
              </a:ext>
            </a:extLst>
          </p:cNvPr>
          <p:cNvSpPr>
            <a:spLocks noGrp="1" noChangeArrowheads="1"/>
          </p:cNvSpPr>
          <p:nvPr>
            <p:ph type="title"/>
          </p:nvPr>
        </p:nvSpPr>
        <p:spPr/>
        <p:txBody>
          <a:bodyPr/>
          <a:lstStyle/>
          <a:p>
            <a:pPr algn="ctr" eaLnBrk="1" hangingPunct="1"/>
            <a:r>
              <a:rPr lang="en-US" altLang="zh-CN" sz="4000"/>
              <a:t>【</a:t>
            </a:r>
            <a:r>
              <a:rPr lang="zh-CN" altLang="en-US" sz="4000"/>
              <a:t>例</a:t>
            </a:r>
            <a:r>
              <a:rPr lang="en-US" altLang="zh-CN" sz="4000" b="1"/>
              <a:t>1-2】</a:t>
            </a:r>
            <a:r>
              <a:rPr lang="zh-CN" altLang="en-US" sz="4000"/>
              <a:t>客户进程和服务器进程</a:t>
            </a:r>
            <a:br>
              <a:rPr lang="zh-CN" altLang="en-US" sz="4000"/>
            </a:br>
            <a:r>
              <a:rPr lang="zh-CN" altLang="en-US" sz="4000"/>
              <a:t>使用</a:t>
            </a:r>
            <a:r>
              <a:rPr lang="zh-CN" altLang="en-US" sz="2400"/>
              <a:t> </a:t>
            </a:r>
            <a:r>
              <a:rPr lang="en-US" altLang="zh-CN" sz="4000"/>
              <a:t>TCP/IP</a:t>
            </a:r>
            <a:r>
              <a:rPr lang="en-US" altLang="zh-CN" sz="2400"/>
              <a:t> </a:t>
            </a:r>
            <a:r>
              <a:rPr lang="zh-CN" altLang="en-US" sz="4000"/>
              <a:t>协议进行通信</a:t>
            </a:r>
          </a:p>
        </p:txBody>
      </p:sp>
      <p:sp>
        <p:nvSpPr>
          <p:cNvPr id="253956" name="Freeform 3">
            <a:extLst>
              <a:ext uri="{FF2B5EF4-FFF2-40B4-BE49-F238E27FC236}">
                <a16:creationId xmlns:a16="http://schemas.microsoft.com/office/drawing/2014/main" id="{93916EB7-1422-9C10-1032-7383131E5B66}"/>
              </a:ext>
            </a:extLst>
          </p:cNvPr>
          <p:cNvSpPr>
            <a:spLocks/>
          </p:cNvSpPr>
          <p:nvPr/>
        </p:nvSpPr>
        <p:spPr bwMode="auto">
          <a:xfrm>
            <a:off x="1970088" y="4833938"/>
            <a:ext cx="5280025" cy="442912"/>
          </a:xfrm>
          <a:custGeom>
            <a:avLst/>
            <a:gdLst>
              <a:gd name="T0" fmla="*/ 0 w 2752"/>
              <a:gd name="T1" fmla="*/ 0 h 240"/>
              <a:gd name="T2" fmla="*/ 0 w 2752"/>
              <a:gd name="T3" fmla="*/ 2147483646 h 240"/>
              <a:gd name="T4" fmla="*/ 2147483646 w 2752"/>
              <a:gd name="T5" fmla="*/ 2147483646 h 240"/>
              <a:gd name="T6" fmla="*/ 2147483646 w 2752"/>
              <a:gd name="T7" fmla="*/ 2147483646 h 240"/>
              <a:gd name="T8" fmla="*/ 2147483646 w 2752"/>
              <a:gd name="T9" fmla="*/ 2147483646 h 240"/>
              <a:gd name="T10" fmla="*/ 2147483646 w 2752"/>
              <a:gd name="T11" fmla="*/ 2147483646 h 240"/>
              <a:gd name="T12" fmla="*/ 2147483646 w 2752"/>
              <a:gd name="T13" fmla="*/ 2147483646 h 240"/>
              <a:gd name="T14" fmla="*/ 2147483646 w 2752"/>
              <a:gd name="T15" fmla="*/ 2147483646 h 240"/>
              <a:gd name="T16" fmla="*/ 2147483646 w 2752"/>
              <a:gd name="T17" fmla="*/ 2147483646 h 240"/>
              <a:gd name="T18" fmla="*/ 2147483646 w 2752"/>
              <a:gd name="T19" fmla="*/ 2147483646 h 240"/>
              <a:gd name="T20" fmla="*/ 2147483646 w 2752"/>
              <a:gd name="T21" fmla="*/ 2147483646 h 240"/>
              <a:gd name="T22" fmla="*/ 21474836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57" name="Rectangle 5">
            <a:extLst>
              <a:ext uri="{FF2B5EF4-FFF2-40B4-BE49-F238E27FC236}">
                <a16:creationId xmlns:a16="http://schemas.microsoft.com/office/drawing/2014/main" id="{36C7AFF1-D1A3-4BC3-FD6B-721796B1BBB3}"/>
              </a:ext>
            </a:extLst>
          </p:cNvPr>
          <p:cNvSpPr>
            <a:spLocks noChangeArrowheads="1"/>
          </p:cNvSpPr>
          <p:nvPr/>
        </p:nvSpPr>
        <p:spPr bwMode="auto">
          <a:xfrm>
            <a:off x="6437313" y="1997075"/>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53958" name="Text Box 6">
            <a:extLst>
              <a:ext uri="{FF2B5EF4-FFF2-40B4-BE49-F238E27FC236}">
                <a16:creationId xmlns:a16="http://schemas.microsoft.com/office/drawing/2014/main" id="{9C362ED7-2333-82C0-B2AB-B17DF47EEB46}"/>
              </a:ext>
            </a:extLst>
          </p:cNvPr>
          <p:cNvSpPr txBox="1">
            <a:spLocks noChangeArrowheads="1"/>
          </p:cNvSpPr>
          <p:nvPr/>
        </p:nvSpPr>
        <p:spPr bwMode="auto">
          <a:xfrm>
            <a:off x="6483350" y="3916363"/>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数据链路层</a:t>
            </a:r>
          </a:p>
        </p:txBody>
      </p:sp>
      <p:sp>
        <p:nvSpPr>
          <p:cNvPr id="253959" name="Line 7">
            <a:extLst>
              <a:ext uri="{FF2B5EF4-FFF2-40B4-BE49-F238E27FC236}">
                <a16:creationId xmlns:a16="http://schemas.microsoft.com/office/drawing/2014/main" id="{07117DA7-EA3B-A78F-3287-36025A5EF50E}"/>
              </a:ext>
            </a:extLst>
          </p:cNvPr>
          <p:cNvSpPr>
            <a:spLocks noChangeShapeType="1"/>
          </p:cNvSpPr>
          <p:nvPr/>
        </p:nvSpPr>
        <p:spPr bwMode="auto">
          <a:xfrm>
            <a:off x="6437313" y="43910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0" name="Line 8">
            <a:extLst>
              <a:ext uri="{FF2B5EF4-FFF2-40B4-BE49-F238E27FC236}">
                <a16:creationId xmlns:a16="http://schemas.microsoft.com/office/drawing/2014/main" id="{9DCEF3B7-9716-F09D-7F65-8A922EA90C51}"/>
              </a:ext>
            </a:extLst>
          </p:cNvPr>
          <p:cNvSpPr>
            <a:spLocks noChangeShapeType="1"/>
          </p:cNvSpPr>
          <p:nvPr/>
        </p:nvSpPr>
        <p:spPr bwMode="auto">
          <a:xfrm>
            <a:off x="6437313" y="3948113"/>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1" name="Line 9">
            <a:extLst>
              <a:ext uri="{FF2B5EF4-FFF2-40B4-BE49-F238E27FC236}">
                <a16:creationId xmlns:a16="http://schemas.microsoft.com/office/drawing/2014/main" id="{969C095F-3AF4-E12E-2510-DBF1C153FD93}"/>
              </a:ext>
            </a:extLst>
          </p:cNvPr>
          <p:cNvSpPr>
            <a:spLocks noChangeShapeType="1"/>
          </p:cNvSpPr>
          <p:nvPr/>
        </p:nvSpPr>
        <p:spPr bwMode="auto">
          <a:xfrm>
            <a:off x="6437313" y="3505200"/>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2" name="Line 10">
            <a:extLst>
              <a:ext uri="{FF2B5EF4-FFF2-40B4-BE49-F238E27FC236}">
                <a16:creationId xmlns:a16="http://schemas.microsoft.com/office/drawing/2014/main" id="{35B875F0-A238-D1DC-8C37-D9B841B9BCC1}"/>
              </a:ext>
            </a:extLst>
          </p:cNvPr>
          <p:cNvSpPr>
            <a:spLocks noChangeShapeType="1"/>
          </p:cNvSpPr>
          <p:nvPr/>
        </p:nvSpPr>
        <p:spPr bwMode="auto">
          <a:xfrm>
            <a:off x="6437313" y="3060700"/>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3" name="Text Box 11">
            <a:extLst>
              <a:ext uri="{FF2B5EF4-FFF2-40B4-BE49-F238E27FC236}">
                <a16:creationId xmlns:a16="http://schemas.microsoft.com/office/drawing/2014/main" id="{246D5F1F-0BA5-0723-E30A-83613BCE227F}"/>
              </a:ext>
            </a:extLst>
          </p:cNvPr>
          <p:cNvSpPr txBox="1">
            <a:spLocks noChangeArrowheads="1"/>
          </p:cNvSpPr>
          <p:nvPr/>
        </p:nvSpPr>
        <p:spPr bwMode="auto">
          <a:xfrm>
            <a:off x="6727825" y="43592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物理层</a:t>
            </a:r>
          </a:p>
        </p:txBody>
      </p:sp>
      <p:sp>
        <p:nvSpPr>
          <p:cNvPr id="253964" name="Text Box 12">
            <a:extLst>
              <a:ext uri="{FF2B5EF4-FFF2-40B4-BE49-F238E27FC236}">
                <a16:creationId xmlns:a16="http://schemas.microsoft.com/office/drawing/2014/main" id="{059A8E33-9475-30A7-E47B-83A73F1399D7}"/>
              </a:ext>
            </a:extLst>
          </p:cNvPr>
          <p:cNvSpPr txBox="1">
            <a:spLocks noChangeArrowheads="1"/>
          </p:cNvSpPr>
          <p:nvPr/>
        </p:nvSpPr>
        <p:spPr bwMode="auto">
          <a:xfrm>
            <a:off x="6727825" y="30448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运输层</a:t>
            </a:r>
          </a:p>
        </p:txBody>
      </p:sp>
      <p:sp>
        <p:nvSpPr>
          <p:cNvPr id="253965" name="Text Box 13">
            <a:extLst>
              <a:ext uri="{FF2B5EF4-FFF2-40B4-BE49-F238E27FC236}">
                <a16:creationId xmlns:a16="http://schemas.microsoft.com/office/drawing/2014/main" id="{E9BB4FBE-CEB3-8AB3-4208-D0598689B8C3}"/>
              </a:ext>
            </a:extLst>
          </p:cNvPr>
          <p:cNvSpPr txBox="1">
            <a:spLocks noChangeArrowheads="1"/>
          </p:cNvSpPr>
          <p:nvPr/>
        </p:nvSpPr>
        <p:spPr bwMode="auto">
          <a:xfrm>
            <a:off x="6727825" y="348773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网络层</a:t>
            </a:r>
          </a:p>
        </p:txBody>
      </p:sp>
      <p:sp>
        <p:nvSpPr>
          <p:cNvPr id="253966" name="Rectangle 14">
            <a:extLst>
              <a:ext uri="{FF2B5EF4-FFF2-40B4-BE49-F238E27FC236}">
                <a16:creationId xmlns:a16="http://schemas.microsoft.com/office/drawing/2014/main" id="{B2BFDBFE-E463-69F1-8759-2D7B08D7E10F}"/>
              </a:ext>
            </a:extLst>
          </p:cNvPr>
          <p:cNvSpPr>
            <a:spLocks noChangeArrowheads="1"/>
          </p:cNvSpPr>
          <p:nvPr/>
        </p:nvSpPr>
        <p:spPr bwMode="auto">
          <a:xfrm>
            <a:off x="1187450" y="1997075"/>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53967" name="Text Box 15">
            <a:extLst>
              <a:ext uri="{FF2B5EF4-FFF2-40B4-BE49-F238E27FC236}">
                <a16:creationId xmlns:a16="http://schemas.microsoft.com/office/drawing/2014/main" id="{F439FD5D-207E-24B0-21BD-D9F0100A2C6F}"/>
              </a:ext>
            </a:extLst>
          </p:cNvPr>
          <p:cNvSpPr txBox="1">
            <a:spLocks noChangeArrowheads="1"/>
          </p:cNvSpPr>
          <p:nvPr/>
        </p:nvSpPr>
        <p:spPr bwMode="auto">
          <a:xfrm>
            <a:off x="1233488" y="3916363"/>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数据链路层</a:t>
            </a:r>
          </a:p>
        </p:txBody>
      </p:sp>
      <p:sp>
        <p:nvSpPr>
          <p:cNvPr id="253968" name="Line 16">
            <a:extLst>
              <a:ext uri="{FF2B5EF4-FFF2-40B4-BE49-F238E27FC236}">
                <a16:creationId xmlns:a16="http://schemas.microsoft.com/office/drawing/2014/main" id="{2E72257F-AC42-4698-9C1F-DF2491704793}"/>
              </a:ext>
            </a:extLst>
          </p:cNvPr>
          <p:cNvSpPr>
            <a:spLocks noChangeShapeType="1"/>
          </p:cNvSpPr>
          <p:nvPr/>
        </p:nvSpPr>
        <p:spPr bwMode="auto">
          <a:xfrm>
            <a:off x="1187450" y="43910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9" name="Line 17">
            <a:extLst>
              <a:ext uri="{FF2B5EF4-FFF2-40B4-BE49-F238E27FC236}">
                <a16:creationId xmlns:a16="http://schemas.microsoft.com/office/drawing/2014/main" id="{17A01B77-57CC-D0D2-160C-82E222D8B0BC}"/>
              </a:ext>
            </a:extLst>
          </p:cNvPr>
          <p:cNvSpPr>
            <a:spLocks noChangeShapeType="1"/>
          </p:cNvSpPr>
          <p:nvPr/>
        </p:nvSpPr>
        <p:spPr bwMode="auto">
          <a:xfrm>
            <a:off x="1187450" y="3948113"/>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0" name="Line 18">
            <a:extLst>
              <a:ext uri="{FF2B5EF4-FFF2-40B4-BE49-F238E27FC236}">
                <a16:creationId xmlns:a16="http://schemas.microsoft.com/office/drawing/2014/main" id="{2C3F6095-0C6A-E6D2-1C16-C9629381AA0B}"/>
              </a:ext>
            </a:extLst>
          </p:cNvPr>
          <p:cNvSpPr>
            <a:spLocks noChangeShapeType="1"/>
          </p:cNvSpPr>
          <p:nvPr/>
        </p:nvSpPr>
        <p:spPr bwMode="auto">
          <a:xfrm>
            <a:off x="1187450" y="3505200"/>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1" name="Line 19">
            <a:extLst>
              <a:ext uri="{FF2B5EF4-FFF2-40B4-BE49-F238E27FC236}">
                <a16:creationId xmlns:a16="http://schemas.microsoft.com/office/drawing/2014/main" id="{AB564949-0905-2290-36DE-9A3B9A021D1D}"/>
              </a:ext>
            </a:extLst>
          </p:cNvPr>
          <p:cNvSpPr>
            <a:spLocks noChangeShapeType="1"/>
          </p:cNvSpPr>
          <p:nvPr/>
        </p:nvSpPr>
        <p:spPr bwMode="auto">
          <a:xfrm>
            <a:off x="1187450" y="3060700"/>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2" name="Text Box 20">
            <a:extLst>
              <a:ext uri="{FF2B5EF4-FFF2-40B4-BE49-F238E27FC236}">
                <a16:creationId xmlns:a16="http://schemas.microsoft.com/office/drawing/2014/main" id="{3A9402AA-0C9C-318D-4F3F-45D73AC1E90F}"/>
              </a:ext>
            </a:extLst>
          </p:cNvPr>
          <p:cNvSpPr txBox="1">
            <a:spLocks noChangeArrowheads="1"/>
          </p:cNvSpPr>
          <p:nvPr/>
        </p:nvSpPr>
        <p:spPr bwMode="auto">
          <a:xfrm>
            <a:off x="1479550" y="43592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物理层</a:t>
            </a:r>
          </a:p>
        </p:txBody>
      </p:sp>
      <p:sp>
        <p:nvSpPr>
          <p:cNvPr id="253973" name="Text Box 21">
            <a:extLst>
              <a:ext uri="{FF2B5EF4-FFF2-40B4-BE49-F238E27FC236}">
                <a16:creationId xmlns:a16="http://schemas.microsoft.com/office/drawing/2014/main" id="{6079499B-E569-734E-5F2B-732EBFBA43EB}"/>
              </a:ext>
            </a:extLst>
          </p:cNvPr>
          <p:cNvSpPr txBox="1">
            <a:spLocks noChangeArrowheads="1"/>
          </p:cNvSpPr>
          <p:nvPr/>
        </p:nvSpPr>
        <p:spPr bwMode="auto">
          <a:xfrm>
            <a:off x="1479550" y="30448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运输层</a:t>
            </a:r>
          </a:p>
        </p:txBody>
      </p:sp>
      <p:sp>
        <p:nvSpPr>
          <p:cNvPr id="253974" name="Text Box 22">
            <a:extLst>
              <a:ext uri="{FF2B5EF4-FFF2-40B4-BE49-F238E27FC236}">
                <a16:creationId xmlns:a16="http://schemas.microsoft.com/office/drawing/2014/main" id="{DC94DD36-A5B6-0081-D8CD-1EB2D48B6269}"/>
              </a:ext>
            </a:extLst>
          </p:cNvPr>
          <p:cNvSpPr txBox="1">
            <a:spLocks noChangeArrowheads="1"/>
          </p:cNvSpPr>
          <p:nvPr/>
        </p:nvSpPr>
        <p:spPr bwMode="auto">
          <a:xfrm>
            <a:off x="1479550" y="348773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网络层</a:t>
            </a:r>
          </a:p>
        </p:txBody>
      </p:sp>
      <p:sp>
        <p:nvSpPr>
          <p:cNvPr id="253975" name="Line 23">
            <a:extLst>
              <a:ext uri="{FF2B5EF4-FFF2-40B4-BE49-F238E27FC236}">
                <a16:creationId xmlns:a16="http://schemas.microsoft.com/office/drawing/2014/main" id="{0663DC88-7405-B115-9D25-F975A074635F}"/>
              </a:ext>
            </a:extLst>
          </p:cNvPr>
          <p:cNvSpPr>
            <a:spLocks noChangeShapeType="1"/>
          </p:cNvSpPr>
          <p:nvPr/>
        </p:nvSpPr>
        <p:spPr bwMode="auto">
          <a:xfrm>
            <a:off x="1954213" y="2928938"/>
            <a:ext cx="3175"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6" name="Line 24">
            <a:extLst>
              <a:ext uri="{FF2B5EF4-FFF2-40B4-BE49-F238E27FC236}">
                <a16:creationId xmlns:a16="http://schemas.microsoft.com/office/drawing/2014/main" id="{D55FC7E0-B2B8-609D-0CBB-5739C6185834}"/>
              </a:ext>
            </a:extLst>
          </p:cNvPr>
          <p:cNvSpPr>
            <a:spLocks noChangeShapeType="1"/>
          </p:cNvSpPr>
          <p:nvPr/>
        </p:nvSpPr>
        <p:spPr bwMode="auto">
          <a:xfrm>
            <a:off x="7248525" y="2928938"/>
            <a:ext cx="1588"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8505" name="Group 25">
            <a:extLst>
              <a:ext uri="{FF2B5EF4-FFF2-40B4-BE49-F238E27FC236}">
                <a16:creationId xmlns:a16="http://schemas.microsoft.com/office/drawing/2014/main" id="{F85C3391-78AA-3631-B070-BCD4A47B70C6}"/>
              </a:ext>
            </a:extLst>
          </p:cNvPr>
          <p:cNvGrpSpPr>
            <a:grpSpLocks/>
          </p:cNvGrpSpPr>
          <p:nvPr/>
        </p:nvGrpSpPr>
        <p:grpSpPr bwMode="auto">
          <a:xfrm>
            <a:off x="2568575" y="2155825"/>
            <a:ext cx="4019550" cy="481013"/>
            <a:chOff x="1618" y="1358"/>
            <a:chExt cx="2532" cy="303"/>
          </a:xfrm>
        </p:grpSpPr>
        <p:sp>
          <p:nvSpPr>
            <p:cNvPr id="253991" name="Line 26">
              <a:extLst>
                <a:ext uri="{FF2B5EF4-FFF2-40B4-BE49-F238E27FC236}">
                  <a16:creationId xmlns:a16="http://schemas.microsoft.com/office/drawing/2014/main" id="{2C18DCDF-5679-9C64-01FD-0397C5C2EBF8}"/>
                </a:ext>
              </a:extLst>
            </p:cNvPr>
            <p:cNvSpPr>
              <a:spLocks noChangeShapeType="1"/>
            </p:cNvSpPr>
            <p:nvPr/>
          </p:nvSpPr>
          <p:spPr bwMode="auto">
            <a:xfrm>
              <a:off x="1618" y="1649"/>
              <a:ext cx="2532" cy="12"/>
            </a:xfrm>
            <a:prstGeom prst="line">
              <a:avLst/>
            </a:prstGeom>
            <a:noFill/>
            <a:ln w="38100">
              <a:solidFill>
                <a:srgbClr val="333399"/>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2" name="Text Box 27">
              <a:extLst>
                <a:ext uri="{FF2B5EF4-FFF2-40B4-BE49-F238E27FC236}">
                  <a16:creationId xmlns:a16="http://schemas.microsoft.com/office/drawing/2014/main" id="{A9E5E2DC-E0A0-4BF8-5A5D-D3DCC53623EC}"/>
                </a:ext>
              </a:extLst>
            </p:cNvPr>
            <p:cNvSpPr txBox="1">
              <a:spLocks noChangeArrowheads="1"/>
            </p:cNvSpPr>
            <p:nvPr/>
          </p:nvSpPr>
          <p:spPr bwMode="auto">
            <a:xfrm>
              <a:off x="1908" y="1358"/>
              <a:ext cx="19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黑体" panose="02010609060101010101" pitchFamily="49" charset="-122"/>
                  <a:ea typeface="黑体" panose="02010609060101010101" pitchFamily="49" charset="-122"/>
                </a:rPr>
                <a:t>①</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sz="2000">
                  <a:solidFill>
                    <a:srgbClr val="333399"/>
                  </a:solidFill>
                  <a:latin typeface="黑体" panose="02010609060101010101" pitchFamily="49" charset="-122"/>
                  <a:ea typeface="黑体" panose="02010609060101010101" pitchFamily="49" charset="-122"/>
                </a:rPr>
                <a:t>客户发起连接建立请求</a:t>
              </a:r>
            </a:p>
          </p:txBody>
        </p:sp>
      </p:grpSp>
      <p:grpSp>
        <p:nvGrpSpPr>
          <p:cNvPr id="148508" name="Group 28">
            <a:extLst>
              <a:ext uri="{FF2B5EF4-FFF2-40B4-BE49-F238E27FC236}">
                <a16:creationId xmlns:a16="http://schemas.microsoft.com/office/drawing/2014/main" id="{F3DDE735-17C1-6FD4-0313-2CC99659ADA5}"/>
              </a:ext>
            </a:extLst>
          </p:cNvPr>
          <p:cNvGrpSpPr>
            <a:grpSpLocks/>
          </p:cNvGrpSpPr>
          <p:nvPr/>
        </p:nvGrpSpPr>
        <p:grpSpPr bwMode="auto">
          <a:xfrm>
            <a:off x="2555875" y="2781300"/>
            <a:ext cx="3994150" cy="431800"/>
            <a:chOff x="1655" y="1752"/>
            <a:chExt cx="2516" cy="272"/>
          </a:xfrm>
        </p:grpSpPr>
        <p:sp>
          <p:nvSpPr>
            <p:cNvPr id="253989" name="Line 29">
              <a:extLst>
                <a:ext uri="{FF2B5EF4-FFF2-40B4-BE49-F238E27FC236}">
                  <a16:creationId xmlns:a16="http://schemas.microsoft.com/office/drawing/2014/main" id="{9DB22FEC-E943-6569-C735-7F65CF5DF1B3}"/>
                </a:ext>
              </a:extLst>
            </p:cNvPr>
            <p:cNvSpPr>
              <a:spLocks noChangeShapeType="1"/>
            </p:cNvSpPr>
            <p:nvPr/>
          </p:nvSpPr>
          <p:spPr bwMode="auto">
            <a:xfrm flipH="1" flipV="1">
              <a:off x="1655" y="1752"/>
              <a:ext cx="2516" cy="9"/>
            </a:xfrm>
            <a:prstGeom prst="line">
              <a:avLst/>
            </a:prstGeom>
            <a:noFill/>
            <a:ln w="38100">
              <a:solidFill>
                <a:schemeClr val="hlink"/>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0" name="Text Box 30">
              <a:extLst>
                <a:ext uri="{FF2B5EF4-FFF2-40B4-BE49-F238E27FC236}">
                  <a16:creationId xmlns:a16="http://schemas.microsoft.com/office/drawing/2014/main" id="{BE67F2A2-DFBE-6274-83AD-7E55463A1FAC}"/>
                </a:ext>
              </a:extLst>
            </p:cNvPr>
            <p:cNvSpPr txBox="1">
              <a:spLocks noChangeArrowheads="1"/>
            </p:cNvSpPr>
            <p:nvPr/>
          </p:nvSpPr>
          <p:spPr bwMode="auto">
            <a:xfrm>
              <a:off x="1973" y="1774"/>
              <a:ext cx="20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黑体" panose="02010609060101010101" pitchFamily="49" charset="-122"/>
                  <a:ea typeface="黑体" panose="02010609060101010101" pitchFamily="49" charset="-122"/>
                </a:rPr>
                <a:t>②</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sz="2000">
                  <a:solidFill>
                    <a:srgbClr val="333399"/>
                  </a:solidFill>
                  <a:latin typeface="黑体" panose="02010609060101010101" pitchFamily="49" charset="-122"/>
                  <a:ea typeface="黑体" panose="02010609060101010101" pitchFamily="49" charset="-122"/>
                </a:rPr>
                <a:t>服务器接受连接建立请求</a:t>
              </a:r>
            </a:p>
          </p:txBody>
        </p:sp>
      </p:grpSp>
      <p:sp>
        <p:nvSpPr>
          <p:cNvPr id="253979" name="Text Box 31">
            <a:extLst>
              <a:ext uri="{FF2B5EF4-FFF2-40B4-BE49-F238E27FC236}">
                <a16:creationId xmlns:a16="http://schemas.microsoft.com/office/drawing/2014/main" id="{EE6195A1-DA6F-D811-B077-18A1CF1EB990}"/>
              </a:ext>
            </a:extLst>
          </p:cNvPr>
          <p:cNvSpPr txBox="1">
            <a:spLocks noChangeArrowheads="1"/>
          </p:cNvSpPr>
          <p:nvPr/>
        </p:nvSpPr>
        <p:spPr bwMode="auto">
          <a:xfrm>
            <a:off x="1479550" y="20034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应用层</a:t>
            </a:r>
          </a:p>
        </p:txBody>
      </p:sp>
      <p:sp>
        <p:nvSpPr>
          <p:cNvPr id="253980" name="Text Box 32">
            <a:extLst>
              <a:ext uri="{FF2B5EF4-FFF2-40B4-BE49-F238E27FC236}">
                <a16:creationId xmlns:a16="http://schemas.microsoft.com/office/drawing/2014/main" id="{5BA1A915-86DF-AF80-29D8-1173A5FFF42F}"/>
              </a:ext>
            </a:extLst>
          </p:cNvPr>
          <p:cNvSpPr txBox="1">
            <a:spLocks noChangeArrowheads="1"/>
          </p:cNvSpPr>
          <p:nvPr/>
        </p:nvSpPr>
        <p:spPr bwMode="auto">
          <a:xfrm>
            <a:off x="6727825" y="198913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应用层</a:t>
            </a:r>
          </a:p>
        </p:txBody>
      </p:sp>
      <p:sp>
        <p:nvSpPr>
          <p:cNvPr id="253981" name="Text Box 33">
            <a:extLst>
              <a:ext uri="{FF2B5EF4-FFF2-40B4-BE49-F238E27FC236}">
                <a16:creationId xmlns:a16="http://schemas.microsoft.com/office/drawing/2014/main" id="{8F3B2B80-AE23-B768-85A1-69F5D7A0D859}"/>
              </a:ext>
            </a:extLst>
          </p:cNvPr>
          <p:cNvSpPr txBox="1">
            <a:spLocks noChangeArrowheads="1"/>
          </p:cNvSpPr>
          <p:nvPr/>
        </p:nvSpPr>
        <p:spPr bwMode="auto">
          <a:xfrm>
            <a:off x="4140200" y="4868863"/>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Bookman Old Style" panose="02050604050505020204" pitchFamily="18" charset="0"/>
                <a:ea typeface="黑体" panose="02010609060101010101" pitchFamily="49" charset="-122"/>
              </a:rPr>
              <a:t>互联网</a:t>
            </a:r>
          </a:p>
        </p:txBody>
      </p:sp>
      <p:grpSp>
        <p:nvGrpSpPr>
          <p:cNvPr id="148514" name="Group 34">
            <a:extLst>
              <a:ext uri="{FF2B5EF4-FFF2-40B4-BE49-F238E27FC236}">
                <a16:creationId xmlns:a16="http://schemas.microsoft.com/office/drawing/2014/main" id="{0CF73647-F9EB-CF8C-2C10-FDBA80582BE6}"/>
              </a:ext>
            </a:extLst>
          </p:cNvPr>
          <p:cNvGrpSpPr>
            <a:grpSpLocks/>
          </p:cNvGrpSpPr>
          <p:nvPr/>
        </p:nvGrpSpPr>
        <p:grpSpPr bwMode="auto">
          <a:xfrm>
            <a:off x="1325563" y="2411413"/>
            <a:ext cx="1289050" cy="531812"/>
            <a:chOff x="835" y="1519"/>
            <a:chExt cx="812" cy="335"/>
          </a:xfrm>
        </p:grpSpPr>
        <p:sp>
          <p:nvSpPr>
            <p:cNvPr id="253987" name="Oval 35">
              <a:extLst>
                <a:ext uri="{FF2B5EF4-FFF2-40B4-BE49-F238E27FC236}">
                  <a16:creationId xmlns:a16="http://schemas.microsoft.com/office/drawing/2014/main" id="{1FDBAEE7-81B2-661F-BF4A-377A2A162BE1}"/>
                </a:ext>
              </a:extLst>
            </p:cNvPr>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253988" name="Text Box 36">
              <a:extLst>
                <a:ext uri="{FF2B5EF4-FFF2-40B4-BE49-F238E27FC236}">
                  <a16:creationId xmlns:a16="http://schemas.microsoft.com/office/drawing/2014/main" id="{2F7CFE03-2B08-CCBC-46FC-A6F3E1A0D008}"/>
                </a:ext>
              </a:extLst>
            </p:cNvPr>
            <p:cNvSpPr txBox="1">
              <a:spLocks noChangeArrowheads="1"/>
            </p:cNvSpPr>
            <p:nvPr/>
          </p:nvSpPr>
          <p:spPr bwMode="auto">
            <a:xfrm>
              <a:off x="1020" y="1547"/>
              <a:ext cx="436" cy="250"/>
            </a:xfrm>
            <a:prstGeom prst="rect">
              <a:avLst/>
            </a:prstGeom>
            <a:noFill/>
            <a:ln>
              <a:noFill/>
            </a:ln>
            <a:effectLst>
              <a:outerShdw dist="17961" dir="27000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黑体" panose="02010609060101010101" pitchFamily="49" charset="-122"/>
                  <a:ea typeface="黑体" panose="02010609060101010101" pitchFamily="49" charset="-122"/>
                </a:rPr>
                <a:t>客户</a:t>
              </a:r>
            </a:p>
          </p:txBody>
        </p:sp>
      </p:grpSp>
      <p:grpSp>
        <p:nvGrpSpPr>
          <p:cNvPr id="148517" name="Group 37">
            <a:extLst>
              <a:ext uri="{FF2B5EF4-FFF2-40B4-BE49-F238E27FC236}">
                <a16:creationId xmlns:a16="http://schemas.microsoft.com/office/drawing/2014/main" id="{E6C06A3D-F514-899B-10B6-E33B3AB99C13}"/>
              </a:ext>
            </a:extLst>
          </p:cNvPr>
          <p:cNvGrpSpPr>
            <a:grpSpLocks/>
          </p:cNvGrpSpPr>
          <p:nvPr/>
        </p:nvGrpSpPr>
        <p:grpSpPr bwMode="auto">
          <a:xfrm>
            <a:off x="6575425" y="2420938"/>
            <a:ext cx="1289050" cy="531812"/>
            <a:chOff x="4142" y="1519"/>
            <a:chExt cx="812" cy="335"/>
          </a:xfrm>
        </p:grpSpPr>
        <p:sp>
          <p:nvSpPr>
            <p:cNvPr id="133153" name="Oval 38">
              <a:extLst>
                <a:ext uri="{FF2B5EF4-FFF2-40B4-BE49-F238E27FC236}">
                  <a16:creationId xmlns:a16="http://schemas.microsoft.com/office/drawing/2014/main" id="{ED75A21D-8F2C-44AE-598C-B94F0D86748A}"/>
                </a:ext>
              </a:extLst>
            </p:cNvPr>
            <p:cNvSpPr>
              <a:spLocks noChangeArrowheads="1"/>
            </p:cNvSpPr>
            <p:nvPr/>
          </p:nvSpPr>
          <p:spPr bwMode="auto">
            <a:xfrm>
              <a:off x="4142" y="1519"/>
              <a:ext cx="812" cy="335"/>
            </a:xfrm>
            <a:prstGeom prst="ellipse">
              <a:avLst/>
            </a:prstGeom>
            <a:solidFill>
              <a:schemeClr val="hlink"/>
            </a:solidFill>
            <a:ln w="19050">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zh-CN" sz="1600">
                <a:effectLst>
                  <a:outerShdw blurRad="38100" dist="38100" dir="2700000" algn="tl">
                    <a:srgbClr val="000000">
                      <a:alpha val="43137"/>
                    </a:srgbClr>
                  </a:outerShdw>
                </a:effectLst>
                <a:latin typeface="Times New Roman" pitchFamily="18" charset="0"/>
              </a:endParaRPr>
            </a:p>
          </p:txBody>
        </p:sp>
        <p:sp>
          <p:nvSpPr>
            <p:cNvPr id="253986" name="Text Box 39">
              <a:extLst>
                <a:ext uri="{FF2B5EF4-FFF2-40B4-BE49-F238E27FC236}">
                  <a16:creationId xmlns:a16="http://schemas.microsoft.com/office/drawing/2014/main" id="{97638593-ABF6-3D98-A630-09175A7A0DE6}"/>
                </a:ext>
              </a:extLst>
            </p:cNvPr>
            <p:cNvSpPr txBox="1">
              <a:spLocks noChangeArrowheads="1"/>
            </p:cNvSpPr>
            <p:nvPr/>
          </p:nvSpPr>
          <p:spPr bwMode="auto">
            <a:xfrm>
              <a:off x="4256" y="1543"/>
              <a:ext cx="601" cy="25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FFFF99"/>
                  </a:solidFill>
                  <a:latin typeface="黑体" panose="02010609060101010101" pitchFamily="49" charset="-122"/>
                  <a:ea typeface="黑体" panose="02010609060101010101" pitchFamily="49" charset="-122"/>
                </a:rPr>
                <a:t>服务器</a:t>
              </a:r>
            </a:p>
          </p:txBody>
        </p:sp>
      </p:grpSp>
      <p:sp>
        <p:nvSpPr>
          <p:cNvPr id="148520" name="Text Box 40">
            <a:extLst>
              <a:ext uri="{FF2B5EF4-FFF2-40B4-BE49-F238E27FC236}">
                <a16:creationId xmlns:a16="http://schemas.microsoft.com/office/drawing/2014/main" id="{520A47A1-3C20-D21D-65F9-07380E21D9A8}"/>
              </a:ext>
            </a:extLst>
          </p:cNvPr>
          <p:cNvSpPr txBox="1">
            <a:spLocks noChangeArrowheads="1"/>
          </p:cNvSpPr>
          <p:nvPr/>
        </p:nvSpPr>
        <p:spPr bwMode="auto">
          <a:xfrm>
            <a:off x="3238500" y="3357563"/>
            <a:ext cx="2546350" cy="1082675"/>
          </a:xfrm>
          <a:prstGeom prst="rect">
            <a:avLst/>
          </a:prstGeom>
          <a:solidFill>
            <a:srgbClr val="FFFFCC"/>
          </a:solidFill>
          <a:ln w="76200" cmpd="tri">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以后就逐级使用下层</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提供的服务</a:t>
            </a:r>
          </a:p>
          <a:p>
            <a:pPr algn="ctr" eaLnBrk="1" hangingPunct="1">
              <a:lnSpc>
                <a:spcPct val="100000"/>
              </a:lnSpc>
              <a:spcBef>
                <a:spcPct val="0"/>
              </a:spcBef>
              <a:buFontTx/>
              <a:buNone/>
            </a:pPr>
            <a:r>
              <a:rPr lang="en-US" altLang="zh-CN" sz="2000">
                <a:solidFill>
                  <a:srgbClr val="333399"/>
                </a:solidFill>
                <a:latin typeface="Tahoma" panose="020B0604030504040204" pitchFamily="34" charset="0"/>
                <a:ea typeface="黑体" panose="02010609060101010101" pitchFamily="49" charset="-122"/>
              </a:rPr>
              <a:t>(</a:t>
            </a:r>
            <a:r>
              <a:rPr lang="zh-CN" altLang="en-US" sz="2000">
                <a:solidFill>
                  <a:srgbClr val="333399"/>
                </a:solidFill>
                <a:latin typeface="Tahoma" panose="020B0604030504040204" pitchFamily="34" charset="0"/>
                <a:ea typeface="黑体" panose="02010609060101010101" pitchFamily="49" charset="-122"/>
              </a:rPr>
              <a:t>使用 </a:t>
            </a:r>
            <a:r>
              <a:rPr lang="en-US" altLang="zh-CN" sz="2000">
                <a:solidFill>
                  <a:srgbClr val="333399"/>
                </a:solidFill>
                <a:latin typeface="Tahoma" panose="020B0604030504040204" pitchFamily="34" charset="0"/>
                <a:ea typeface="黑体" panose="02010609060101010101" pitchFamily="49" charset="-122"/>
              </a:rPr>
              <a:t>TCP </a:t>
            </a:r>
            <a:r>
              <a:rPr lang="zh-CN" altLang="en-US" sz="2000">
                <a:solidFill>
                  <a:srgbClr val="333399"/>
                </a:solidFill>
                <a:latin typeface="Tahoma" panose="020B0604030504040204" pitchFamily="34" charset="0"/>
                <a:ea typeface="黑体" panose="02010609060101010101" pitchFamily="49" charset="-122"/>
              </a:rPr>
              <a:t>和 </a:t>
            </a:r>
            <a:r>
              <a:rPr lang="en-US" altLang="zh-CN" sz="2000">
                <a:solidFill>
                  <a:srgbClr val="333399"/>
                </a:solidFill>
                <a:latin typeface="Tahoma" panose="020B0604030504040204" pitchFamily="34" charset="0"/>
                <a:ea typeface="黑体" panose="02010609060101010101" pitchFamily="49" charset="-122"/>
              </a:rPr>
              <a:t>IP</a:t>
            </a:r>
            <a:r>
              <a:rPr lang="zh-CN" altLang="en-US" sz="2000">
                <a:solidFill>
                  <a:srgbClr val="333399"/>
                </a:solidFill>
                <a:latin typeface="Tahoma" panose="020B0604030504040204" pitchFamily="34" charset="0"/>
                <a:ea typeface="黑体" panose="02010609060101010101" pitchFamily="49"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148514"/>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1500"/>
                            </p:stCondLst>
                            <p:childTnLst>
                              <p:par>
                                <p:cTn id="8" presetID="22" presetClass="entr" presetSubtype="8" fill="hold" nodeType="afterEffect">
                                  <p:stCondLst>
                                    <p:cond delay="0"/>
                                  </p:stCondLst>
                                  <p:childTnLst>
                                    <p:set>
                                      <p:cBhvr>
                                        <p:cTn id="9" dur="1" fill="hold">
                                          <p:stCondLst>
                                            <p:cond delay="0"/>
                                          </p:stCondLst>
                                        </p:cTn>
                                        <p:tgtEl>
                                          <p:spTgt spid="148505"/>
                                        </p:tgtEl>
                                        <p:attrNameLst>
                                          <p:attrName>style.visibility</p:attrName>
                                        </p:attrNameLst>
                                      </p:cBhvr>
                                      <p:to>
                                        <p:strVal val="visible"/>
                                      </p:to>
                                    </p:set>
                                    <p:animEffect transition="in" filter="wipe(left)">
                                      <p:cBhvr>
                                        <p:cTn id="10" dur="500"/>
                                        <p:tgtEl>
                                          <p:spTgt spid="1485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148517"/>
                                        </p:tgtEl>
                                        <p:attrNameLst>
                                          <p:attrName>style.visibility</p:attrName>
                                        </p:attrNameLst>
                                      </p:cBhvr>
                                      <p:tavLst>
                                        <p:tav tm="0">
                                          <p:val>
                                            <p:strVal val="hidden"/>
                                          </p:val>
                                        </p:tav>
                                        <p:tav tm="50000">
                                          <p:val>
                                            <p:strVal val="visible"/>
                                          </p:val>
                                        </p:tav>
                                      </p:tavLst>
                                    </p:anim>
                                  </p:childTnLst>
                                </p:cTn>
                              </p:par>
                            </p:childTnLst>
                          </p:cTn>
                        </p:par>
                        <p:par>
                          <p:cTn id="15" fill="hold" nodeType="afterGroup">
                            <p:stCondLst>
                              <p:cond delay="1500"/>
                            </p:stCondLst>
                            <p:childTnLst>
                              <p:par>
                                <p:cTn id="16" presetID="22" presetClass="entr" presetSubtype="2" fill="hold" nodeType="afterEffect">
                                  <p:stCondLst>
                                    <p:cond delay="0"/>
                                  </p:stCondLst>
                                  <p:childTnLst>
                                    <p:set>
                                      <p:cBhvr>
                                        <p:cTn id="17" dur="1" fill="hold">
                                          <p:stCondLst>
                                            <p:cond delay="0"/>
                                          </p:stCondLst>
                                        </p:cTn>
                                        <p:tgtEl>
                                          <p:spTgt spid="148508"/>
                                        </p:tgtEl>
                                        <p:attrNameLst>
                                          <p:attrName>style.visibility</p:attrName>
                                        </p:attrNameLst>
                                      </p:cBhvr>
                                      <p:to>
                                        <p:strVal val="visible"/>
                                      </p:to>
                                    </p:set>
                                    <p:animEffect transition="in" filter="wipe(right)">
                                      <p:cBhvr>
                                        <p:cTn id="18" dur="1000"/>
                                        <p:tgtEl>
                                          <p:spTgt spid="1485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EDEA1473-73A9-9C41-ACB0-2BC1FAD9E070}"/>
              </a:ext>
            </a:extLst>
          </p:cNvPr>
          <p:cNvSpPr>
            <a:spLocks noGrp="1" noChangeArrowheads="1"/>
          </p:cNvSpPr>
          <p:nvPr>
            <p:ph type="title"/>
          </p:nvPr>
        </p:nvSpPr>
        <p:spPr/>
        <p:txBody>
          <a:bodyPr/>
          <a:lstStyle/>
          <a:p>
            <a:pPr algn="ctr" eaLnBrk="1" hangingPunct="1"/>
            <a:r>
              <a:rPr lang="zh-CN" altLang="en-US"/>
              <a:t>功能较强的计算机</a:t>
            </a:r>
            <a:br>
              <a:rPr lang="zh-CN" altLang="en-US"/>
            </a:br>
            <a:r>
              <a:rPr lang="zh-CN" altLang="en-US"/>
              <a:t>可同时运行多个服务器进程 </a:t>
            </a:r>
          </a:p>
        </p:txBody>
      </p:sp>
      <p:sp>
        <p:nvSpPr>
          <p:cNvPr id="256003" name="Line 3">
            <a:extLst>
              <a:ext uri="{FF2B5EF4-FFF2-40B4-BE49-F238E27FC236}">
                <a16:creationId xmlns:a16="http://schemas.microsoft.com/office/drawing/2014/main" id="{54E9D8D5-96A8-7883-D2F0-8C11DB25D71D}"/>
              </a:ext>
            </a:extLst>
          </p:cNvPr>
          <p:cNvSpPr>
            <a:spLocks noChangeShapeType="1"/>
          </p:cNvSpPr>
          <p:nvPr/>
        </p:nvSpPr>
        <p:spPr bwMode="auto">
          <a:xfrm>
            <a:off x="4562475" y="5110163"/>
            <a:ext cx="4763" cy="325437"/>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4" name="Rectangle 4">
            <a:extLst>
              <a:ext uri="{FF2B5EF4-FFF2-40B4-BE49-F238E27FC236}">
                <a16:creationId xmlns:a16="http://schemas.microsoft.com/office/drawing/2014/main" id="{7881BE6C-12BE-A049-5377-B96A94A16A70}"/>
              </a:ext>
            </a:extLst>
          </p:cNvPr>
          <p:cNvSpPr>
            <a:spLocks noChangeArrowheads="1"/>
          </p:cNvSpPr>
          <p:nvPr/>
        </p:nvSpPr>
        <p:spPr bwMode="auto">
          <a:xfrm>
            <a:off x="3159125" y="2416175"/>
            <a:ext cx="2898775" cy="2693988"/>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56005" name="Text Box 5">
            <a:extLst>
              <a:ext uri="{FF2B5EF4-FFF2-40B4-BE49-F238E27FC236}">
                <a16:creationId xmlns:a16="http://schemas.microsoft.com/office/drawing/2014/main" id="{1542DC39-1C43-2EA6-243B-33F05BD228E2}"/>
              </a:ext>
            </a:extLst>
          </p:cNvPr>
          <p:cNvSpPr txBox="1">
            <a:spLocks noChangeArrowheads="1"/>
          </p:cNvSpPr>
          <p:nvPr/>
        </p:nvSpPr>
        <p:spPr bwMode="auto">
          <a:xfrm>
            <a:off x="3883025" y="4268788"/>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数据链路层</a:t>
            </a:r>
          </a:p>
        </p:txBody>
      </p:sp>
      <p:sp>
        <p:nvSpPr>
          <p:cNvPr id="256006" name="Line 6">
            <a:extLst>
              <a:ext uri="{FF2B5EF4-FFF2-40B4-BE49-F238E27FC236}">
                <a16:creationId xmlns:a16="http://schemas.microsoft.com/office/drawing/2014/main" id="{F5746CEA-6E02-4C88-A148-B2DAC4EE5B87}"/>
              </a:ext>
            </a:extLst>
          </p:cNvPr>
          <p:cNvSpPr>
            <a:spLocks noChangeShapeType="1"/>
          </p:cNvSpPr>
          <p:nvPr/>
        </p:nvSpPr>
        <p:spPr bwMode="auto">
          <a:xfrm>
            <a:off x="3159125" y="4702175"/>
            <a:ext cx="289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7" name="Line 7">
            <a:extLst>
              <a:ext uri="{FF2B5EF4-FFF2-40B4-BE49-F238E27FC236}">
                <a16:creationId xmlns:a16="http://schemas.microsoft.com/office/drawing/2014/main" id="{6F2A5091-B724-999E-95CA-2FC3BF85BCE5}"/>
              </a:ext>
            </a:extLst>
          </p:cNvPr>
          <p:cNvSpPr>
            <a:spLocks noChangeShapeType="1"/>
          </p:cNvSpPr>
          <p:nvPr/>
        </p:nvSpPr>
        <p:spPr bwMode="auto">
          <a:xfrm>
            <a:off x="3159125" y="4292600"/>
            <a:ext cx="289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8" name="Line 8">
            <a:extLst>
              <a:ext uri="{FF2B5EF4-FFF2-40B4-BE49-F238E27FC236}">
                <a16:creationId xmlns:a16="http://schemas.microsoft.com/office/drawing/2014/main" id="{57C339BC-7A1E-3C61-8A74-37A6BC5977FE}"/>
              </a:ext>
            </a:extLst>
          </p:cNvPr>
          <p:cNvSpPr>
            <a:spLocks noChangeShapeType="1"/>
          </p:cNvSpPr>
          <p:nvPr/>
        </p:nvSpPr>
        <p:spPr bwMode="auto">
          <a:xfrm>
            <a:off x="3159125" y="3884613"/>
            <a:ext cx="289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9" name="Line 9">
            <a:extLst>
              <a:ext uri="{FF2B5EF4-FFF2-40B4-BE49-F238E27FC236}">
                <a16:creationId xmlns:a16="http://schemas.microsoft.com/office/drawing/2014/main" id="{1C33561E-45E3-E163-E8AC-12C194E3A32A}"/>
              </a:ext>
            </a:extLst>
          </p:cNvPr>
          <p:cNvSpPr>
            <a:spLocks noChangeShapeType="1"/>
          </p:cNvSpPr>
          <p:nvPr/>
        </p:nvSpPr>
        <p:spPr bwMode="auto">
          <a:xfrm>
            <a:off x="3159125" y="3476625"/>
            <a:ext cx="289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0" name="Text Box 10">
            <a:extLst>
              <a:ext uri="{FF2B5EF4-FFF2-40B4-BE49-F238E27FC236}">
                <a16:creationId xmlns:a16="http://schemas.microsoft.com/office/drawing/2014/main" id="{92D0BD63-279E-CA03-FA90-38BC0DF86BFC}"/>
              </a:ext>
            </a:extLst>
          </p:cNvPr>
          <p:cNvSpPr txBox="1">
            <a:spLocks noChangeArrowheads="1"/>
          </p:cNvSpPr>
          <p:nvPr/>
        </p:nvSpPr>
        <p:spPr bwMode="auto">
          <a:xfrm>
            <a:off x="4117975" y="46767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物理层</a:t>
            </a:r>
          </a:p>
        </p:txBody>
      </p:sp>
      <p:sp>
        <p:nvSpPr>
          <p:cNvPr id="256011" name="Text Box 11">
            <a:extLst>
              <a:ext uri="{FF2B5EF4-FFF2-40B4-BE49-F238E27FC236}">
                <a16:creationId xmlns:a16="http://schemas.microsoft.com/office/drawing/2014/main" id="{4DFAE985-AD73-EDA6-33EC-9B16EEFAA9C2}"/>
              </a:ext>
            </a:extLst>
          </p:cNvPr>
          <p:cNvSpPr txBox="1">
            <a:spLocks noChangeArrowheads="1"/>
          </p:cNvSpPr>
          <p:nvPr/>
        </p:nvSpPr>
        <p:spPr bwMode="auto">
          <a:xfrm>
            <a:off x="4117975" y="346551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运输层</a:t>
            </a:r>
          </a:p>
        </p:txBody>
      </p:sp>
      <p:sp>
        <p:nvSpPr>
          <p:cNvPr id="256012" name="Text Box 12">
            <a:extLst>
              <a:ext uri="{FF2B5EF4-FFF2-40B4-BE49-F238E27FC236}">
                <a16:creationId xmlns:a16="http://schemas.microsoft.com/office/drawing/2014/main" id="{2AD519C2-619B-BAA4-2DDE-9C2D3D34D074}"/>
              </a:ext>
            </a:extLst>
          </p:cNvPr>
          <p:cNvSpPr txBox="1">
            <a:spLocks noChangeArrowheads="1"/>
          </p:cNvSpPr>
          <p:nvPr/>
        </p:nvSpPr>
        <p:spPr bwMode="auto">
          <a:xfrm>
            <a:off x="4117975" y="38735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网络层</a:t>
            </a:r>
          </a:p>
        </p:txBody>
      </p:sp>
      <p:sp>
        <p:nvSpPr>
          <p:cNvPr id="256013" name="Text Box 13">
            <a:extLst>
              <a:ext uri="{FF2B5EF4-FFF2-40B4-BE49-F238E27FC236}">
                <a16:creationId xmlns:a16="http://schemas.microsoft.com/office/drawing/2014/main" id="{EB8C7CFC-0867-7466-CB7F-296E10ED5D90}"/>
              </a:ext>
            </a:extLst>
          </p:cNvPr>
          <p:cNvSpPr txBox="1">
            <a:spLocks noChangeArrowheads="1"/>
          </p:cNvSpPr>
          <p:nvPr/>
        </p:nvSpPr>
        <p:spPr bwMode="auto">
          <a:xfrm>
            <a:off x="4087813" y="237648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应用层</a:t>
            </a:r>
          </a:p>
        </p:txBody>
      </p:sp>
      <p:sp>
        <p:nvSpPr>
          <p:cNvPr id="256014" name="Text Box 14">
            <a:extLst>
              <a:ext uri="{FF2B5EF4-FFF2-40B4-BE49-F238E27FC236}">
                <a16:creationId xmlns:a16="http://schemas.microsoft.com/office/drawing/2014/main" id="{F2B42E83-3495-CE16-A925-18555CDFB472}"/>
              </a:ext>
            </a:extLst>
          </p:cNvPr>
          <p:cNvSpPr txBox="1">
            <a:spLocks noChangeArrowheads="1"/>
          </p:cNvSpPr>
          <p:nvPr/>
        </p:nvSpPr>
        <p:spPr bwMode="auto">
          <a:xfrm>
            <a:off x="4008438" y="1990725"/>
            <a:ext cx="1157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计算机 </a:t>
            </a:r>
            <a:r>
              <a:rPr kumimoji="1" lang="en-US" altLang="zh-CN" sz="2000">
                <a:solidFill>
                  <a:srgbClr val="333399"/>
                </a:solidFill>
                <a:latin typeface="Arial" panose="020B0604020202020204" pitchFamily="34" charset="0"/>
                <a:ea typeface="黑体" panose="02010609060101010101" pitchFamily="49" charset="-122"/>
              </a:rPr>
              <a:t>3</a:t>
            </a:r>
          </a:p>
        </p:txBody>
      </p:sp>
      <p:grpSp>
        <p:nvGrpSpPr>
          <p:cNvPr id="149519" name="Group 15">
            <a:extLst>
              <a:ext uri="{FF2B5EF4-FFF2-40B4-BE49-F238E27FC236}">
                <a16:creationId xmlns:a16="http://schemas.microsoft.com/office/drawing/2014/main" id="{93977549-0898-79B4-B4C2-87912A170626}"/>
              </a:ext>
            </a:extLst>
          </p:cNvPr>
          <p:cNvGrpSpPr>
            <a:grpSpLocks/>
          </p:cNvGrpSpPr>
          <p:nvPr/>
        </p:nvGrpSpPr>
        <p:grpSpPr bwMode="auto">
          <a:xfrm>
            <a:off x="3333750" y="2741613"/>
            <a:ext cx="1143000" cy="746125"/>
            <a:chOff x="2100" y="1727"/>
            <a:chExt cx="720" cy="470"/>
          </a:xfrm>
        </p:grpSpPr>
        <p:sp>
          <p:nvSpPr>
            <p:cNvPr id="256058" name="Line 16">
              <a:extLst>
                <a:ext uri="{FF2B5EF4-FFF2-40B4-BE49-F238E27FC236}">
                  <a16:creationId xmlns:a16="http://schemas.microsoft.com/office/drawing/2014/main" id="{7E82D735-03A4-26A8-A25E-E91109EED6B6}"/>
                </a:ext>
              </a:extLst>
            </p:cNvPr>
            <p:cNvSpPr>
              <a:spLocks noChangeShapeType="1"/>
            </p:cNvSpPr>
            <p:nvPr/>
          </p:nvSpPr>
          <p:spPr bwMode="auto">
            <a:xfrm>
              <a:off x="2460" y="2119"/>
              <a:ext cx="1" cy="7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9" name="Oval 17">
              <a:extLst>
                <a:ext uri="{FF2B5EF4-FFF2-40B4-BE49-F238E27FC236}">
                  <a16:creationId xmlns:a16="http://schemas.microsoft.com/office/drawing/2014/main" id="{002DA14D-BCB2-9F4E-2F73-7B83563C164D}"/>
                </a:ext>
              </a:extLst>
            </p:cNvPr>
            <p:cNvSpPr>
              <a:spLocks noChangeArrowheads="1"/>
            </p:cNvSpPr>
            <p:nvPr/>
          </p:nvSpPr>
          <p:spPr bwMode="auto">
            <a:xfrm>
              <a:off x="2100" y="1727"/>
              <a:ext cx="720" cy="412"/>
            </a:xfrm>
            <a:prstGeom prst="ellipse">
              <a:avLst/>
            </a:prstGeom>
            <a:solidFill>
              <a:schemeClr val="hlink"/>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129084" name="Text Box 18">
              <a:extLst>
                <a:ext uri="{FF2B5EF4-FFF2-40B4-BE49-F238E27FC236}">
                  <a16:creationId xmlns:a16="http://schemas.microsoft.com/office/drawing/2014/main" id="{AA548FF0-A6CA-3AD1-5DFD-70674AC4A88A}"/>
                </a:ext>
              </a:extLst>
            </p:cNvPr>
            <p:cNvSpPr txBox="1">
              <a:spLocks noChangeArrowheads="1"/>
            </p:cNvSpPr>
            <p:nvPr/>
          </p:nvSpPr>
          <p:spPr bwMode="auto">
            <a:xfrm>
              <a:off x="2171" y="1756"/>
              <a:ext cx="596" cy="4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lnSpc>
                  <a:spcPct val="90000"/>
                </a:lnSpc>
                <a:defRPr/>
              </a:pPr>
              <a:r>
                <a:rPr kumimoji="1" lang="zh-CN" altLang="en-US" sz="2000" dirty="0">
                  <a:solidFill>
                    <a:srgbClr val="FFFF66"/>
                  </a:solidFill>
                  <a:effectLst>
                    <a:outerShdw blurRad="38100" dist="38100" dir="2700000" algn="tl">
                      <a:srgbClr val="000000">
                        <a:alpha val="43137"/>
                      </a:srgbClr>
                    </a:outerShdw>
                  </a:effectLst>
                  <a:ea typeface="黑体" pitchFamily="49" charset="-122"/>
                </a:rPr>
                <a:t>服务器</a:t>
              </a:r>
            </a:p>
            <a:p>
              <a:pPr algn="ctr" eaLnBrk="1" hangingPunct="1">
                <a:lnSpc>
                  <a:spcPct val="90000"/>
                </a:lnSpc>
                <a:defRPr/>
              </a:pPr>
              <a:r>
                <a:rPr kumimoji="1" lang="en-US" altLang="zh-CN" sz="2000" dirty="0">
                  <a:solidFill>
                    <a:srgbClr val="FFFF66"/>
                  </a:solidFill>
                  <a:effectLst>
                    <a:outerShdw blurRad="38100" dist="38100" dir="2700000" algn="tl">
                      <a:srgbClr val="000000">
                        <a:alpha val="43137"/>
                      </a:srgbClr>
                    </a:outerShdw>
                  </a:effectLst>
                  <a:ea typeface="黑体" pitchFamily="49" charset="-122"/>
                </a:rPr>
                <a:t>1</a:t>
              </a:r>
              <a:endParaRPr kumimoji="1" lang="en-US" altLang="zh-CN" sz="3200" dirty="0">
                <a:solidFill>
                  <a:srgbClr val="FFFF66"/>
                </a:solidFill>
                <a:effectLst>
                  <a:outerShdw blurRad="38100" dist="38100" dir="2700000" algn="tl">
                    <a:srgbClr val="000000">
                      <a:alpha val="43137"/>
                    </a:srgbClr>
                  </a:outerShdw>
                </a:effectLst>
                <a:ea typeface="黑体" pitchFamily="49" charset="-122"/>
              </a:endParaRPr>
            </a:p>
          </p:txBody>
        </p:sp>
      </p:grpSp>
      <p:grpSp>
        <p:nvGrpSpPr>
          <p:cNvPr id="149523" name="Group 19">
            <a:extLst>
              <a:ext uri="{FF2B5EF4-FFF2-40B4-BE49-F238E27FC236}">
                <a16:creationId xmlns:a16="http://schemas.microsoft.com/office/drawing/2014/main" id="{6421A76A-2F14-23A9-59E5-A433BCF357D5}"/>
              </a:ext>
            </a:extLst>
          </p:cNvPr>
          <p:cNvGrpSpPr>
            <a:grpSpLocks/>
          </p:cNvGrpSpPr>
          <p:nvPr/>
        </p:nvGrpSpPr>
        <p:grpSpPr bwMode="auto">
          <a:xfrm>
            <a:off x="4740275" y="2741613"/>
            <a:ext cx="1141413" cy="735012"/>
            <a:chOff x="2986" y="1727"/>
            <a:chExt cx="719" cy="463"/>
          </a:xfrm>
        </p:grpSpPr>
        <p:sp>
          <p:nvSpPr>
            <p:cNvPr id="256055" name="Line 20">
              <a:extLst>
                <a:ext uri="{FF2B5EF4-FFF2-40B4-BE49-F238E27FC236}">
                  <a16:creationId xmlns:a16="http://schemas.microsoft.com/office/drawing/2014/main" id="{3A664813-725A-EEE5-2112-58B119A7166A}"/>
                </a:ext>
              </a:extLst>
            </p:cNvPr>
            <p:cNvSpPr>
              <a:spLocks noChangeShapeType="1"/>
            </p:cNvSpPr>
            <p:nvPr/>
          </p:nvSpPr>
          <p:spPr bwMode="auto">
            <a:xfrm>
              <a:off x="3344" y="2113"/>
              <a:ext cx="1" cy="7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6" name="Oval 21">
              <a:extLst>
                <a:ext uri="{FF2B5EF4-FFF2-40B4-BE49-F238E27FC236}">
                  <a16:creationId xmlns:a16="http://schemas.microsoft.com/office/drawing/2014/main" id="{EE6F369E-83D2-40CE-AA73-709321F6CF08}"/>
                </a:ext>
              </a:extLst>
            </p:cNvPr>
            <p:cNvSpPr>
              <a:spLocks noChangeArrowheads="1"/>
            </p:cNvSpPr>
            <p:nvPr/>
          </p:nvSpPr>
          <p:spPr bwMode="auto">
            <a:xfrm>
              <a:off x="2986" y="1727"/>
              <a:ext cx="719" cy="412"/>
            </a:xfrm>
            <a:prstGeom prst="ellipse">
              <a:avLst/>
            </a:prstGeom>
            <a:solidFill>
              <a:schemeClr val="hlink"/>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129081" name="Text Box 22">
              <a:extLst>
                <a:ext uri="{FF2B5EF4-FFF2-40B4-BE49-F238E27FC236}">
                  <a16:creationId xmlns:a16="http://schemas.microsoft.com/office/drawing/2014/main" id="{3CD7D9E5-0ED0-5D14-D0D7-91C50993A966}"/>
                </a:ext>
              </a:extLst>
            </p:cNvPr>
            <p:cNvSpPr txBox="1">
              <a:spLocks noChangeArrowheads="1"/>
            </p:cNvSpPr>
            <p:nvPr/>
          </p:nvSpPr>
          <p:spPr bwMode="auto">
            <a:xfrm>
              <a:off x="3056" y="1752"/>
              <a:ext cx="596" cy="4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lnSpc>
                  <a:spcPct val="90000"/>
                </a:lnSpc>
                <a:defRPr/>
              </a:pPr>
              <a:r>
                <a:rPr kumimoji="1" lang="zh-CN" altLang="en-US" sz="2000" dirty="0">
                  <a:solidFill>
                    <a:srgbClr val="FFFF66"/>
                  </a:solidFill>
                  <a:effectLst>
                    <a:outerShdw blurRad="38100" dist="38100" dir="2700000" algn="tl">
                      <a:srgbClr val="000000">
                        <a:alpha val="43137"/>
                      </a:srgbClr>
                    </a:outerShdw>
                  </a:effectLst>
                  <a:ea typeface="黑体" pitchFamily="49" charset="-122"/>
                </a:rPr>
                <a:t>服务器</a:t>
              </a:r>
            </a:p>
            <a:p>
              <a:pPr algn="ctr" eaLnBrk="1" hangingPunct="1">
                <a:lnSpc>
                  <a:spcPct val="90000"/>
                </a:lnSpc>
                <a:defRPr/>
              </a:pPr>
              <a:r>
                <a:rPr kumimoji="1" lang="en-US" altLang="zh-CN" sz="2000" dirty="0">
                  <a:solidFill>
                    <a:srgbClr val="FFFF66"/>
                  </a:solidFill>
                  <a:effectLst>
                    <a:outerShdw blurRad="38100" dist="38100" dir="2700000" algn="tl">
                      <a:srgbClr val="000000">
                        <a:alpha val="43137"/>
                      </a:srgbClr>
                    </a:outerShdw>
                  </a:effectLst>
                  <a:ea typeface="黑体" pitchFamily="49" charset="-122"/>
                </a:rPr>
                <a:t>2</a:t>
              </a:r>
              <a:endParaRPr kumimoji="1" lang="en-US" altLang="zh-CN" sz="3200" dirty="0">
                <a:solidFill>
                  <a:srgbClr val="FFFF66"/>
                </a:solidFill>
                <a:effectLst>
                  <a:outerShdw blurRad="38100" dist="38100" dir="2700000" algn="tl">
                    <a:srgbClr val="000000">
                      <a:alpha val="43137"/>
                    </a:srgbClr>
                  </a:outerShdw>
                </a:effectLst>
                <a:ea typeface="黑体" pitchFamily="49" charset="-122"/>
              </a:endParaRPr>
            </a:p>
          </p:txBody>
        </p:sp>
      </p:grpSp>
      <p:grpSp>
        <p:nvGrpSpPr>
          <p:cNvPr id="149527" name="Group 23">
            <a:extLst>
              <a:ext uri="{FF2B5EF4-FFF2-40B4-BE49-F238E27FC236}">
                <a16:creationId xmlns:a16="http://schemas.microsoft.com/office/drawing/2014/main" id="{C80B5DC6-18EF-30F5-F644-97E8606A18C0}"/>
              </a:ext>
            </a:extLst>
          </p:cNvPr>
          <p:cNvGrpSpPr>
            <a:grpSpLocks/>
          </p:cNvGrpSpPr>
          <p:nvPr/>
        </p:nvGrpSpPr>
        <p:grpSpPr bwMode="auto">
          <a:xfrm>
            <a:off x="611188" y="1990725"/>
            <a:ext cx="7910512" cy="3771900"/>
            <a:chOff x="385" y="1254"/>
            <a:chExt cx="4983" cy="2376"/>
          </a:xfrm>
        </p:grpSpPr>
        <p:sp>
          <p:nvSpPr>
            <p:cNvPr id="256024" name="Freeform 24">
              <a:extLst>
                <a:ext uri="{FF2B5EF4-FFF2-40B4-BE49-F238E27FC236}">
                  <a16:creationId xmlns:a16="http://schemas.microsoft.com/office/drawing/2014/main" id="{1DEDC62F-7047-AE5F-AE88-169899AA5BAD}"/>
                </a:ext>
              </a:extLst>
            </p:cNvPr>
            <p:cNvSpPr>
              <a:spLocks/>
            </p:cNvSpPr>
            <p:nvPr/>
          </p:nvSpPr>
          <p:spPr bwMode="auto">
            <a:xfrm>
              <a:off x="846" y="3219"/>
              <a:ext cx="4066" cy="411"/>
            </a:xfrm>
            <a:custGeom>
              <a:avLst/>
              <a:gdLst>
                <a:gd name="T0" fmla="*/ 0 w 3527"/>
                <a:gd name="T1" fmla="*/ 0 h 333"/>
                <a:gd name="T2" fmla="*/ 0 w 3527"/>
                <a:gd name="T3" fmla="*/ 1058 h 333"/>
                <a:gd name="T4" fmla="*/ 58 w 3527"/>
                <a:gd name="T5" fmla="*/ 1581 h 333"/>
                <a:gd name="T6" fmla="*/ 210 w 3527"/>
                <a:gd name="T7" fmla="*/ 2213 h 333"/>
                <a:gd name="T8" fmla="*/ 510 w 3527"/>
                <a:gd name="T9" fmla="*/ 2607 h 333"/>
                <a:gd name="T10" fmla="*/ 732 w 3527"/>
                <a:gd name="T11" fmla="*/ 2704 h 333"/>
                <a:gd name="T12" fmla="*/ 13928 w 3527"/>
                <a:gd name="T13" fmla="*/ 2731 h 333"/>
                <a:gd name="T14" fmla="*/ 14189 w 3527"/>
                <a:gd name="T15" fmla="*/ 2607 h 333"/>
                <a:gd name="T16" fmla="*/ 14434 w 3527"/>
                <a:gd name="T17" fmla="*/ 2314 h 333"/>
                <a:gd name="T18" fmla="*/ 14560 w 3527"/>
                <a:gd name="T19" fmla="*/ 1920 h 333"/>
                <a:gd name="T20" fmla="*/ 14611 w 3527"/>
                <a:gd name="T21" fmla="*/ 1329 h 333"/>
                <a:gd name="T22" fmla="*/ 14620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6025" name="Group 25">
              <a:extLst>
                <a:ext uri="{FF2B5EF4-FFF2-40B4-BE49-F238E27FC236}">
                  <a16:creationId xmlns:a16="http://schemas.microsoft.com/office/drawing/2014/main" id="{3357569A-76D6-3DD1-4B97-AE7FBF25DA1C}"/>
                </a:ext>
              </a:extLst>
            </p:cNvPr>
            <p:cNvGrpSpPr>
              <a:grpSpLocks/>
            </p:cNvGrpSpPr>
            <p:nvPr/>
          </p:nvGrpSpPr>
          <p:grpSpPr bwMode="auto">
            <a:xfrm>
              <a:off x="385" y="1254"/>
              <a:ext cx="944" cy="1965"/>
              <a:chOff x="385" y="1254"/>
              <a:chExt cx="944" cy="1965"/>
            </a:xfrm>
          </p:grpSpPr>
          <p:sp>
            <p:nvSpPr>
              <p:cNvPr id="256041" name="Rectangle 26">
                <a:extLst>
                  <a:ext uri="{FF2B5EF4-FFF2-40B4-BE49-F238E27FC236}">
                    <a16:creationId xmlns:a16="http://schemas.microsoft.com/office/drawing/2014/main" id="{377081C5-AA11-AD4D-BF43-07D7A8AD80C8}"/>
                  </a:ext>
                </a:extLst>
              </p:cNvPr>
              <p:cNvSpPr>
                <a:spLocks noChangeArrowheads="1"/>
              </p:cNvSpPr>
              <p:nvPr/>
            </p:nvSpPr>
            <p:spPr bwMode="auto">
              <a:xfrm>
                <a:off x="385" y="1522"/>
                <a:ext cx="941" cy="1697"/>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56042" name="Text Box 27">
                <a:extLst>
                  <a:ext uri="{FF2B5EF4-FFF2-40B4-BE49-F238E27FC236}">
                    <a16:creationId xmlns:a16="http://schemas.microsoft.com/office/drawing/2014/main" id="{4444DE6A-83BD-6C35-9F1E-DA4D917F6DD6}"/>
                  </a:ext>
                </a:extLst>
              </p:cNvPr>
              <p:cNvSpPr txBox="1">
                <a:spLocks noChangeArrowheads="1"/>
              </p:cNvSpPr>
              <p:nvPr/>
            </p:nvSpPr>
            <p:spPr bwMode="auto">
              <a:xfrm>
                <a:off x="413" y="2689"/>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数据链路层</a:t>
                </a:r>
              </a:p>
            </p:txBody>
          </p:sp>
          <p:sp>
            <p:nvSpPr>
              <p:cNvPr id="256043" name="Line 28">
                <a:extLst>
                  <a:ext uri="{FF2B5EF4-FFF2-40B4-BE49-F238E27FC236}">
                    <a16:creationId xmlns:a16="http://schemas.microsoft.com/office/drawing/2014/main" id="{CA5BD9E4-590D-B5C6-9979-4417739D5FB5}"/>
                  </a:ext>
                </a:extLst>
              </p:cNvPr>
              <p:cNvSpPr>
                <a:spLocks noChangeShapeType="1"/>
              </p:cNvSpPr>
              <p:nvPr/>
            </p:nvSpPr>
            <p:spPr bwMode="auto">
              <a:xfrm>
                <a:off x="385" y="2962"/>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4" name="Line 29">
                <a:extLst>
                  <a:ext uri="{FF2B5EF4-FFF2-40B4-BE49-F238E27FC236}">
                    <a16:creationId xmlns:a16="http://schemas.microsoft.com/office/drawing/2014/main" id="{A1BA2843-0A94-B2AF-9A14-30C143DCAE60}"/>
                  </a:ext>
                </a:extLst>
              </p:cNvPr>
              <p:cNvSpPr>
                <a:spLocks noChangeShapeType="1"/>
              </p:cNvSpPr>
              <p:nvPr/>
            </p:nvSpPr>
            <p:spPr bwMode="auto">
              <a:xfrm>
                <a:off x="385" y="2704"/>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5" name="Line 30">
                <a:extLst>
                  <a:ext uri="{FF2B5EF4-FFF2-40B4-BE49-F238E27FC236}">
                    <a16:creationId xmlns:a16="http://schemas.microsoft.com/office/drawing/2014/main" id="{E0AB104C-C690-F615-0120-99478BC0FFB7}"/>
                  </a:ext>
                </a:extLst>
              </p:cNvPr>
              <p:cNvSpPr>
                <a:spLocks noChangeShapeType="1"/>
              </p:cNvSpPr>
              <p:nvPr/>
            </p:nvSpPr>
            <p:spPr bwMode="auto">
              <a:xfrm>
                <a:off x="385" y="2447"/>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6" name="Line 31">
                <a:extLst>
                  <a:ext uri="{FF2B5EF4-FFF2-40B4-BE49-F238E27FC236}">
                    <a16:creationId xmlns:a16="http://schemas.microsoft.com/office/drawing/2014/main" id="{19444413-0CAF-75A7-F368-48E9EF3E13C9}"/>
                  </a:ext>
                </a:extLst>
              </p:cNvPr>
              <p:cNvSpPr>
                <a:spLocks noChangeShapeType="1"/>
              </p:cNvSpPr>
              <p:nvPr/>
            </p:nvSpPr>
            <p:spPr bwMode="auto">
              <a:xfrm>
                <a:off x="385" y="2190"/>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7" name="Text Box 32">
                <a:extLst>
                  <a:ext uri="{FF2B5EF4-FFF2-40B4-BE49-F238E27FC236}">
                    <a16:creationId xmlns:a16="http://schemas.microsoft.com/office/drawing/2014/main" id="{C8F6A9B7-AA04-8A6F-71CB-EE1DC2B46866}"/>
                  </a:ext>
                </a:extLst>
              </p:cNvPr>
              <p:cNvSpPr txBox="1">
                <a:spLocks noChangeArrowheads="1"/>
              </p:cNvSpPr>
              <p:nvPr/>
            </p:nvSpPr>
            <p:spPr bwMode="auto">
              <a:xfrm>
                <a:off x="560" y="2946"/>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物理层</a:t>
                </a:r>
              </a:p>
            </p:txBody>
          </p:sp>
          <p:sp>
            <p:nvSpPr>
              <p:cNvPr id="256048" name="Text Box 33">
                <a:extLst>
                  <a:ext uri="{FF2B5EF4-FFF2-40B4-BE49-F238E27FC236}">
                    <a16:creationId xmlns:a16="http://schemas.microsoft.com/office/drawing/2014/main" id="{E2A2AB69-A978-B048-B370-EEB32224C70E}"/>
                  </a:ext>
                </a:extLst>
              </p:cNvPr>
              <p:cNvSpPr txBox="1">
                <a:spLocks noChangeArrowheads="1"/>
              </p:cNvSpPr>
              <p:nvPr/>
            </p:nvSpPr>
            <p:spPr bwMode="auto">
              <a:xfrm>
                <a:off x="560" y="2183"/>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运输层</a:t>
                </a:r>
              </a:p>
            </p:txBody>
          </p:sp>
          <p:sp>
            <p:nvSpPr>
              <p:cNvPr id="256049" name="Text Box 34">
                <a:extLst>
                  <a:ext uri="{FF2B5EF4-FFF2-40B4-BE49-F238E27FC236}">
                    <a16:creationId xmlns:a16="http://schemas.microsoft.com/office/drawing/2014/main" id="{E7F6467D-4E5E-E48A-A7B8-BB3593F696B0}"/>
                  </a:ext>
                </a:extLst>
              </p:cNvPr>
              <p:cNvSpPr txBox="1">
                <a:spLocks noChangeArrowheads="1"/>
              </p:cNvSpPr>
              <p:nvPr/>
            </p:nvSpPr>
            <p:spPr bwMode="auto">
              <a:xfrm>
                <a:off x="560" y="2440"/>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网络层</a:t>
                </a:r>
              </a:p>
            </p:txBody>
          </p:sp>
          <p:sp>
            <p:nvSpPr>
              <p:cNvPr id="256050" name="Line 35">
                <a:extLst>
                  <a:ext uri="{FF2B5EF4-FFF2-40B4-BE49-F238E27FC236}">
                    <a16:creationId xmlns:a16="http://schemas.microsoft.com/office/drawing/2014/main" id="{1E67F5B4-5B37-65FB-F45C-2ABA581911C7}"/>
                  </a:ext>
                </a:extLst>
              </p:cNvPr>
              <p:cNvSpPr>
                <a:spLocks noChangeShapeType="1"/>
              </p:cNvSpPr>
              <p:nvPr/>
            </p:nvSpPr>
            <p:spPr bwMode="auto">
              <a:xfrm>
                <a:off x="845" y="2036"/>
                <a:ext cx="2" cy="15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1" name="Oval 36">
                <a:extLst>
                  <a:ext uri="{FF2B5EF4-FFF2-40B4-BE49-F238E27FC236}">
                    <a16:creationId xmlns:a16="http://schemas.microsoft.com/office/drawing/2014/main" id="{F4648FA1-C40B-265C-9728-9135F2BACAE2}"/>
                  </a:ext>
                </a:extLst>
              </p:cNvPr>
              <p:cNvSpPr>
                <a:spLocks noChangeArrowheads="1"/>
              </p:cNvSpPr>
              <p:nvPr/>
            </p:nvSpPr>
            <p:spPr bwMode="auto">
              <a:xfrm>
                <a:off x="468" y="1779"/>
                <a:ext cx="775" cy="308"/>
              </a:xfrm>
              <a:prstGeom prst="ellipse">
                <a:avLst/>
              </a:prstGeom>
              <a:solidFill>
                <a:srgbClr val="00FF99"/>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256052" name="Text Box 37">
                <a:extLst>
                  <a:ext uri="{FF2B5EF4-FFF2-40B4-BE49-F238E27FC236}">
                    <a16:creationId xmlns:a16="http://schemas.microsoft.com/office/drawing/2014/main" id="{D5424D4F-9342-16C1-EB9C-AEFA358033A9}"/>
                  </a:ext>
                </a:extLst>
              </p:cNvPr>
              <p:cNvSpPr txBox="1">
                <a:spLocks noChangeArrowheads="1"/>
              </p:cNvSpPr>
              <p:nvPr/>
            </p:nvSpPr>
            <p:spPr bwMode="auto">
              <a:xfrm>
                <a:off x="565" y="1506"/>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应用层</a:t>
                </a:r>
              </a:p>
            </p:txBody>
          </p:sp>
          <p:sp>
            <p:nvSpPr>
              <p:cNvPr id="256053" name="Text Box 38">
                <a:extLst>
                  <a:ext uri="{FF2B5EF4-FFF2-40B4-BE49-F238E27FC236}">
                    <a16:creationId xmlns:a16="http://schemas.microsoft.com/office/drawing/2014/main" id="{9BBB3E4D-F6B0-BEE7-9195-D9C6A8F03B70}"/>
                  </a:ext>
                </a:extLst>
              </p:cNvPr>
              <p:cNvSpPr txBox="1">
                <a:spLocks noChangeArrowheads="1"/>
              </p:cNvSpPr>
              <p:nvPr/>
            </p:nvSpPr>
            <p:spPr bwMode="auto">
              <a:xfrm>
                <a:off x="523" y="1254"/>
                <a:ext cx="7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计算机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56054" name="Text Box 39">
                <a:extLst>
                  <a:ext uri="{FF2B5EF4-FFF2-40B4-BE49-F238E27FC236}">
                    <a16:creationId xmlns:a16="http://schemas.microsoft.com/office/drawing/2014/main" id="{DFFAEE92-278D-93F1-41F5-E3123C1FBFD1}"/>
                  </a:ext>
                </a:extLst>
              </p:cNvPr>
              <p:cNvSpPr txBox="1">
                <a:spLocks noChangeArrowheads="1"/>
              </p:cNvSpPr>
              <p:nvPr/>
            </p:nvSpPr>
            <p:spPr bwMode="auto">
              <a:xfrm>
                <a:off x="567" y="1789"/>
                <a:ext cx="5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客户 </a:t>
                </a:r>
                <a:r>
                  <a:rPr kumimoji="1" lang="en-US" altLang="zh-CN" sz="2000">
                    <a:solidFill>
                      <a:srgbClr val="333399"/>
                    </a:solidFill>
                    <a:latin typeface="Arial" panose="020B0604020202020204" pitchFamily="34" charset="0"/>
                    <a:ea typeface="黑体" panose="02010609060101010101" pitchFamily="49" charset="-122"/>
                  </a:rPr>
                  <a:t>1</a:t>
                </a:r>
                <a:endParaRPr kumimoji="1" lang="en-US" altLang="zh-CN" sz="3200">
                  <a:solidFill>
                    <a:srgbClr val="333399"/>
                  </a:solidFill>
                  <a:latin typeface="Arial" panose="020B0604020202020204" pitchFamily="34" charset="0"/>
                  <a:ea typeface="黑体" panose="02010609060101010101" pitchFamily="49" charset="-122"/>
                </a:endParaRPr>
              </a:p>
            </p:txBody>
          </p:sp>
        </p:grpSp>
        <p:grpSp>
          <p:nvGrpSpPr>
            <p:cNvPr id="256026" name="Group 40">
              <a:extLst>
                <a:ext uri="{FF2B5EF4-FFF2-40B4-BE49-F238E27FC236}">
                  <a16:creationId xmlns:a16="http://schemas.microsoft.com/office/drawing/2014/main" id="{229C3F13-D956-BAE2-D53F-81379DB7533F}"/>
                </a:ext>
              </a:extLst>
            </p:cNvPr>
            <p:cNvGrpSpPr>
              <a:grpSpLocks/>
            </p:cNvGrpSpPr>
            <p:nvPr/>
          </p:nvGrpSpPr>
          <p:grpSpPr bwMode="auto">
            <a:xfrm>
              <a:off x="4424" y="1254"/>
              <a:ext cx="944" cy="1965"/>
              <a:chOff x="4424" y="1254"/>
              <a:chExt cx="944" cy="1965"/>
            </a:xfrm>
          </p:grpSpPr>
          <p:sp>
            <p:nvSpPr>
              <p:cNvPr id="256027" name="Rectangle 41">
                <a:extLst>
                  <a:ext uri="{FF2B5EF4-FFF2-40B4-BE49-F238E27FC236}">
                    <a16:creationId xmlns:a16="http://schemas.microsoft.com/office/drawing/2014/main" id="{66835E1C-CF54-58A1-5B4C-13F73594DBE2}"/>
                  </a:ext>
                </a:extLst>
              </p:cNvPr>
              <p:cNvSpPr>
                <a:spLocks noChangeArrowheads="1"/>
              </p:cNvSpPr>
              <p:nvPr/>
            </p:nvSpPr>
            <p:spPr bwMode="auto">
              <a:xfrm>
                <a:off x="4424" y="1522"/>
                <a:ext cx="941" cy="1697"/>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56028" name="Text Box 42">
                <a:extLst>
                  <a:ext uri="{FF2B5EF4-FFF2-40B4-BE49-F238E27FC236}">
                    <a16:creationId xmlns:a16="http://schemas.microsoft.com/office/drawing/2014/main" id="{710D199E-0581-4D38-FB10-71906254523D}"/>
                  </a:ext>
                </a:extLst>
              </p:cNvPr>
              <p:cNvSpPr txBox="1">
                <a:spLocks noChangeArrowheads="1"/>
              </p:cNvSpPr>
              <p:nvPr/>
            </p:nvSpPr>
            <p:spPr bwMode="auto">
              <a:xfrm>
                <a:off x="4452" y="2689"/>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数据链路层</a:t>
                </a:r>
              </a:p>
            </p:txBody>
          </p:sp>
          <p:sp>
            <p:nvSpPr>
              <p:cNvPr id="256029" name="Line 43">
                <a:extLst>
                  <a:ext uri="{FF2B5EF4-FFF2-40B4-BE49-F238E27FC236}">
                    <a16:creationId xmlns:a16="http://schemas.microsoft.com/office/drawing/2014/main" id="{42B78860-A8F4-54DA-E6FB-30307A1D5A85}"/>
                  </a:ext>
                </a:extLst>
              </p:cNvPr>
              <p:cNvSpPr>
                <a:spLocks noChangeShapeType="1"/>
              </p:cNvSpPr>
              <p:nvPr/>
            </p:nvSpPr>
            <p:spPr bwMode="auto">
              <a:xfrm>
                <a:off x="4424" y="2962"/>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0" name="Line 44">
                <a:extLst>
                  <a:ext uri="{FF2B5EF4-FFF2-40B4-BE49-F238E27FC236}">
                    <a16:creationId xmlns:a16="http://schemas.microsoft.com/office/drawing/2014/main" id="{6D9F8A32-6006-943F-12BA-69D356292ABB}"/>
                  </a:ext>
                </a:extLst>
              </p:cNvPr>
              <p:cNvSpPr>
                <a:spLocks noChangeShapeType="1"/>
              </p:cNvSpPr>
              <p:nvPr/>
            </p:nvSpPr>
            <p:spPr bwMode="auto">
              <a:xfrm>
                <a:off x="4424" y="2704"/>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1" name="Line 45">
                <a:extLst>
                  <a:ext uri="{FF2B5EF4-FFF2-40B4-BE49-F238E27FC236}">
                    <a16:creationId xmlns:a16="http://schemas.microsoft.com/office/drawing/2014/main" id="{95461239-CA2A-01BE-7841-60220D76B034}"/>
                  </a:ext>
                </a:extLst>
              </p:cNvPr>
              <p:cNvSpPr>
                <a:spLocks noChangeShapeType="1"/>
              </p:cNvSpPr>
              <p:nvPr/>
            </p:nvSpPr>
            <p:spPr bwMode="auto">
              <a:xfrm>
                <a:off x="4424" y="2447"/>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2" name="Line 46">
                <a:extLst>
                  <a:ext uri="{FF2B5EF4-FFF2-40B4-BE49-F238E27FC236}">
                    <a16:creationId xmlns:a16="http://schemas.microsoft.com/office/drawing/2014/main" id="{856724CC-86C5-EB3B-B599-ED4794FC0793}"/>
                  </a:ext>
                </a:extLst>
              </p:cNvPr>
              <p:cNvSpPr>
                <a:spLocks noChangeShapeType="1"/>
              </p:cNvSpPr>
              <p:nvPr/>
            </p:nvSpPr>
            <p:spPr bwMode="auto">
              <a:xfrm>
                <a:off x="4424" y="2190"/>
                <a:ext cx="9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3" name="Text Box 47">
                <a:extLst>
                  <a:ext uri="{FF2B5EF4-FFF2-40B4-BE49-F238E27FC236}">
                    <a16:creationId xmlns:a16="http://schemas.microsoft.com/office/drawing/2014/main" id="{A9B9BB37-F724-C3F6-083A-913B0710B83F}"/>
                  </a:ext>
                </a:extLst>
              </p:cNvPr>
              <p:cNvSpPr txBox="1">
                <a:spLocks noChangeArrowheads="1"/>
              </p:cNvSpPr>
              <p:nvPr/>
            </p:nvSpPr>
            <p:spPr bwMode="auto">
              <a:xfrm>
                <a:off x="4600" y="2946"/>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物理层</a:t>
                </a:r>
              </a:p>
            </p:txBody>
          </p:sp>
          <p:sp>
            <p:nvSpPr>
              <p:cNvPr id="256034" name="Text Box 48">
                <a:extLst>
                  <a:ext uri="{FF2B5EF4-FFF2-40B4-BE49-F238E27FC236}">
                    <a16:creationId xmlns:a16="http://schemas.microsoft.com/office/drawing/2014/main" id="{9AF2BEC3-B1DE-35B3-96AB-89D0423BEE16}"/>
                  </a:ext>
                </a:extLst>
              </p:cNvPr>
              <p:cNvSpPr txBox="1">
                <a:spLocks noChangeArrowheads="1"/>
              </p:cNvSpPr>
              <p:nvPr/>
            </p:nvSpPr>
            <p:spPr bwMode="auto">
              <a:xfrm>
                <a:off x="4600" y="2183"/>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运输层</a:t>
                </a:r>
              </a:p>
            </p:txBody>
          </p:sp>
          <p:sp>
            <p:nvSpPr>
              <p:cNvPr id="256035" name="Text Box 49">
                <a:extLst>
                  <a:ext uri="{FF2B5EF4-FFF2-40B4-BE49-F238E27FC236}">
                    <a16:creationId xmlns:a16="http://schemas.microsoft.com/office/drawing/2014/main" id="{8A623777-5A51-570C-956F-BF407F665570}"/>
                  </a:ext>
                </a:extLst>
              </p:cNvPr>
              <p:cNvSpPr txBox="1">
                <a:spLocks noChangeArrowheads="1"/>
              </p:cNvSpPr>
              <p:nvPr/>
            </p:nvSpPr>
            <p:spPr bwMode="auto">
              <a:xfrm>
                <a:off x="4600" y="2440"/>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网络层</a:t>
                </a:r>
              </a:p>
            </p:txBody>
          </p:sp>
          <p:sp>
            <p:nvSpPr>
              <p:cNvPr id="256036" name="Line 50">
                <a:extLst>
                  <a:ext uri="{FF2B5EF4-FFF2-40B4-BE49-F238E27FC236}">
                    <a16:creationId xmlns:a16="http://schemas.microsoft.com/office/drawing/2014/main" id="{1039E068-BA8A-44DA-3F9B-6C1F6F763A62}"/>
                  </a:ext>
                </a:extLst>
              </p:cNvPr>
              <p:cNvSpPr>
                <a:spLocks noChangeShapeType="1"/>
              </p:cNvSpPr>
              <p:nvPr/>
            </p:nvSpPr>
            <p:spPr bwMode="auto">
              <a:xfrm>
                <a:off x="4911" y="2065"/>
                <a:ext cx="2" cy="1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7" name="Oval 51">
                <a:extLst>
                  <a:ext uri="{FF2B5EF4-FFF2-40B4-BE49-F238E27FC236}">
                    <a16:creationId xmlns:a16="http://schemas.microsoft.com/office/drawing/2014/main" id="{ED688B20-3D22-4878-90ED-4338D0CD0E6A}"/>
                  </a:ext>
                </a:extLst>
              </p:cNvPr>
              <p:cNvSpPr>
                <a:spLocks noChangeArrowheads="1"/>
              </p:cNvSpPr>
              <p:nvPr/>
            </p:nvSpPr>
            <p:spPr bwMode="auto">
              <a:xfrm>
                <a:off x="4507" y="1779"/>
                <a:ext cx="775" cy="308"/>
              </a:xfrm>
              <a:prstGeom prst="ellipse">
                <a:avLst/>
              </a:prstGeom>
              <a:solidFill>
                <a:srgbClr val="00FF99"/>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1600">
                  <a:latin typeface="Times New Roman" panose="02020603050405020304" pitchFamily="18" charset="0"/>
                </a:endParaRPr>
              </a:p>
            </p:txBody>
          </p:sp>
          <p:sp>
            <p:nvSpPr>
              <p:cNvPr id="256038" name="Text Box 52">
                <a:extLst>
                  <a:ext uri="{FF2B5EF4-FFF2-40B4-BE49-F238E27FC236}">
                    <a16:creationId xmlns:a16="http://schemas.microsoft.com/office/drawing/2014/main" id="{BB7F4DB5-C458-D289-8710-2B217E3E52B8}"/>
                  </a:ext>
                </a:extLst>
              </p:cNvPr>
              <p:cNvSpPr txBox="1">
                <a:spLocks noChangeArrowheads="1"/>
              </p:cNvSpPr>
              <p:nvPr/>
            </p:nvSpPr>
            <p:spPr bwMode="auto">
              <a:xfrm>
                <a:off x="4595" y="151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应用层</a:t>
                </a:r>
              </a:p>
            </p:txBody>
          </p:sp>
          <p:sp>
            <p:nvSpPr>
              <p:cNvPr id="256039" name="Text Box 53">
                <a:extLst>
                  <a:ext uri="{FF2B5EF4-FFF2-40B4-BE49-F238E27FC236}">
                    <a16:creationId xmlns:a16="http://schemas.microsoft.com/office/drawing/2014/main" id="{7BEA0AD7-1821-865D-F575-EBC7A6FB23C7}"/>
                  </a:ext>
                </a:extLst>
              </p:cNvPr>
              <p:cNvSpPr txBox="1">
                <a:spLocks noChangeArrowheads="1"/>
              </p:cNvSpPr>
              <p:nvPr/>
            </p:nvSpPr>
            <p:spPr bwMode="auto">
              <a:xfrm>
                <a:off x="4567" y="1254"/>
                <a:ext cx="7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计算机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56040" name="Text Box 54">
                <a:extLst>
                  <a:ext uri="{FF2B5EF4-FFF2-40B4-BE49-F238E27FC236}">
                    <a16:creationId xmlns:a16="http://schemas.microsoft.com/office/drawing/2014/main" id="{41BCB4DF-F925-4F14-B25C-96A69E52EFAE}"/>
                  </a:ext>
                </a:extLst>
              </p:cNvPr>
              <p:cNvSpPr txBox="1">
                <a:spLocks noChangeArrowheads="1"/>
              </p:cNvSpPr>
              <p:nvPr/>
            </p:nvSpPr>
            <p:spPr bwMode="auto">
              <a:xfrm>
                <a:off x="4625" y="1789"/>
                <a:ext cx="5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客户 </a:t>
                </a:r>
                <a:r>
                  <a:rPr kumimoji="1" lang="en-US" altLang="zh-CN" sz="2000">
                    <a:solidFill>
                      <a:srgbClr val="333399"/>
                    </a:solidFill>
                    <a:latin typeface="Arial" panose="020B0604020202020204" pitchFamily="34" charset="0"/>
                    <a:ea typeface="黑体" panose="02010609060101010101" pitchFamily="49" charset="-122"/>
                  </a:rPr>
                  <a:t>2</a:t>
                </a:r>
                <a:endParaRPr kumimoji="1" lang="en-US" altLang="zh-CN" sz="3200">
                  <a:solidFill>
                    <a:srgbClr val="333399"/>
                  </a:solidFill>
                  <a:latin typeface="Arial" panose="020B0604020202020204" pitchFamily="34" charset="0"/>
                  <a:ea typeface="黑体" panose="02010609060101010101" pitchFamily="49" charset="-122"/>
                </a:endParaRPr>
              </a:p>
            </p:txBody>
          </p:sp>
        </p:grpSp>
      </p:grpSp>
      <p:grpSp>
        <p:nvGrpSpPr>
          <p:cNvPr id="256018" name="Group 55">
            <a:extLst>
              <a:ext uri="{FF2B5EF4-FFF2-40B4-BE49-F238E27FC236}">
                <a16:creationId xmlns:a16="http://schemas.microsoft.com/office/drawing/2014/main" id="{2BB8B063-E895-2C7F-6E47-DF72833BEAD0}"/>
              </a:ext>
            </a:extLst>
          </p:cNvPr>
          <p:cNvGrpSpPr>
            <a:grpSpLocks/>
          </p:cNvGrpSpPr>
          <p:nvPr/>
        </p:nvGrpSpPr>
        <p:grpSpPr bwMode="auto">
          <a:xfrm>
            <a:off x="3563938" y="5259388"/>
            <a:ext cx="2041525" cy="1122362"/>
            <a:chOff x="2245" y="3313"/>
            <a:chExt cx="1286" cy="707"/>
          </a:xfrm>
        </p:grpSpPr>
        <p:graphicFrame>
          <p:nvGraphicFramePr>
            <p:cNvPr id="256022" name="Object 56">
              <a:extLst>
                <a:ext uri="{FF2B5EF4-FFF2-40B4-BE49-F238E27FC236}">
                  <a16:creationId xmlns:a16="http://schemas.microsoft.com/office/drawing/2014/main" id="{A650657A-5F27-53C8-0F8C-5D4EF190A3BD}"/>
                </a:ext>
              </a:extLst>
            </p:cNvPr>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name="VISIO" r:id="rId3" imgW="1687068" imgH="964692" progId="Visio.Drawing.6">
                    <p:embed/>
                  </p:oleObj>
                </mc:Choice>
                <mc:Fallback>
                  <p:oleObj name="VISIO" r:id="rId3" imgW="1687068" imgH="964692" progId="Visio.Drawing.6">
                    <p:embed/>
                    <p:pic>
                      <p:nvPicPr>
                        <p:cNvPr id="256022" name="Object 56">
                          <a:extLst>
                            <a:ext uri="{FF2B5EF4-FFF2-40B4-BE49-F238E27FC236}">
                              <a16:creationId xmlns:a16="http://schemas.microsoft.com/office/drawing/2014/main" id="{A650657A-5F27-53C8-0F8C-5D4EF190A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56023" name="Text Box 57">
              <a:extLst>
                <a:ext uri="{FF2B5EF4-FFF2-40B4-BE49-F238E27FC236}">
                  <a16:creationId xmlns:a16="http://schemas.microsoft.com/office/drawing/2014/main" id="{DF93782C-7872-9AE7-E62B-BD1B60D36C59}"/>
                </a:ext>
              </a:extLst>
            </p:cNvPr>
            <p:cNvSpPr txBox="1">
              <a:spLocks noChangeArrowheads="1"/>
            </p:cNvSpPr>
            <p:nvPr/>
          </p:nvSpPr>
          <p:spPr bwMode="auto">
            <a:xfrm>
              <a:off x="2562" y="3521"/>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Bookman Old Style" panose="02050604050505020204" pitchFamily="18" charset="0"/>
                  <a:ea typeface="黑体" panose="02010609060101010101" pitchFamily="49" charset="-122"/>
                </a:rPr>
                <a:t>互联网</a:t>
              </a:r>
            </a:p>
          </p:txBody>
        </p:sp>
      </p:grpSp>
      <p:grpSp>
        <p:nvGrpSpPr>
          <p:cNvPr id="149562" name="Group 58">
            <a:extLst>
              <a:ext uri="{FF2B5EF4-FFF2-40B4-BE49-F238E27FC236}">
                <a16:creationId xmlns:a16="http://schemas.microsoft.com/office/drawing/2014/main" id="{E52EC16F-AAED-E65B-5D43-2DCBA7BEB462}"/>
              </a:ext>
            </a:extLst>
          </p:cNvPr>
          <p:cNvGrpSpPr>
            <a:grpSpLocks/>
          </p:cNvGrpSpPr>
          <p:nvPr/>
        </p:nvGrpSpPr>
        <p:grpSpPr bwMode="auto">
          <a:xfrm>
            <a:off x="2016125" y="3068638"/>
            <a:ext cx="5183188" cy="0"/>
            <a:chOff x="1270" y="1933"/>
            <a:chExt cx="3265" cy="0"/>
          </a:xfrm>
        </p:grpSpPr>
        <p:sp>
          <p:nvSpPr>
            <p:cNvPr id="256020" name="Line 59">
              <a:extLst>
                <a:ext uri="{FF2B5EF4-FFF2-40B4-BE49-F238E27FC236}">
                  <a16:creationId xmlns:a16="http://schemas.microsoft.com/office/drawing/2014/main" id="{D2F417A5-03D7-2D8A-EEAA-C18CF11F37E1}"/>
                </a:ext>
              </a:extLst>
            </p:cNvPr>
            <p:cNvSpPr>
              <a:spLocks noChangeShapeType="1"/>
            </p:cNvSpPr>
            <p:nvPr/>
          </p:nvSpPr>
          <p:spPr bwMode="auto">
            <a:xfrm>
              <a:off x="3705" y="1933"/>
              <a:ext cx="830" cy="0"/>
            </a:xfrm>
            <a:prstGeom prst="line">
              <a:avLst/>
            </a:prstGeom>
            <a:noFill/>
            <a:ln w="38100">
              <a:solidFill>
                <a:srgbClr val="333399"/>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1" name="Line 60">
              <a:extLst>
                <a:ext uri="{FF2B5EF4-FFF2-40B4-BE49-F238E27FC236}">
                  <a16:creationId xmlns:a16="http://schemas.microsoft.com/office/drawing/2014/main" id="{AD797FC7-CAA3-02BB-9D6E-7BCE91F3E244}"/>
                </a:ext>
              </a:extLst>
            </p:cNvPr>
            <p:cNvSpPr>
              <a:spLocks noChangeShapeType="1"/>
            </p:cNvSpPr>
            <p:nvPr/>
          </p:nvSpPr>
          <p:spPr bwMode="auto">
            <a:xfrm>
              <a:off x="1270" y="1933"/>
              <a:ext cx="830" cy="0"/>
            </a:xfrm>
            <a:prstGeom prst="line">
              <a:avLst/>
            </a:prstGeom>
            <a:noFill/>
            <a:ln w="38100">
              <a:solidFill>
                <a:srgbClr val="333399"/>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1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49519"/>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500"/>
                            </p:stCondLst>
                            <p:childTnLst>
                              <p:par>
                                <p:cTn id="11" presetID="1" presetClass="entr" presetSubtype="0" fill="hold" nodeType="afterEffect">
                                  <p:stCondLst>
                                    <p:cond delay="500"/>
                                  </p:stCondLst>
                                  <p:childTnLst>
                                    <p:set>
                                      <p:cBhvr>
                                        <p:cTn id="12" dur="1" fill="hold">
                                          <p:stCondLst>
                                            <p:cond delay="0"/>
                                          </p:stCondLst>
                                        </p:cTn>
                                        <p:tgtEl>
                                          <p:spTgt spid="149523"/>
                                        </p:tgtEl>
                                        <p:attrNameLst>
                                          <p:attrName>style.visibility</p:attrName>
                                        </p:attrNameLst>
                                      </p:cBhvr>
                                      <p:to>
                                        <p:strVal val="visible"/>
                                      </p:to>
                                    </p:set>
                                  </p:childTnLst>
                                </p:cTn>
                              </p:par>
                            </p:childTnLst>
                          </p:cTn>
                        </p:par>
                        <p:par>
                          <p:cTn id="13" fill="hold" nodeType="afterGroup">
                            <p:stCondLst>
                              <p:cond delay="2000"/>
                            </p:stCondLst>
                            <p:childTnLst>
                              <p:par>
                                <p:cTn id="14" presetID="35" presetClass="emph" presetSubtype="0" repeatCount="3000" fill="hold" nodeType="afterEffect">
                                  <p:stCondLst>
                                    <p:cond delay="0"/>
                                  </p:stCondLst>
                                  <p:childTnLst>
                                    <p:anim calcmode="discrete" valueType="str">
                                      <p:cBhvr>
                                        <p:cTn id="15" dur="500" fill="hold"/>
                                        <p:tgtEl>
                                          <p:spTgt spid="149523"/>
                                        </p:tgtEl>
                                        <p:attrNameLst>
                                          <p:attrName>style.visibility</p:attrName>
                                        </p:attrNameLst>
                                      </p:cBhvr>
                                      <p:tavLst>
                                        <p:tav tm="0">
                                          <p:val>
                                            <p:strVal val="hidden"/>
                                          </p:val>
                                        </p:tav>
                                        <p:tav tm="50000">
                                          <p:val>
                                            <p:strVal val="visible"/>
                                          </p:val>
                                        </p:tav>
                                      </p:tavLst>
                                    </p:anim>
                                  </p:childTnLst>
                                </p:cTn>
                              </p:par>
                            </p:childTnLst>
                          </p:cTn>
                        </p:par>
                        <p:par>
                          <p:cTn id="16" fill="hold" nodeType="afterGroup">
                            <p:stCondLst>
                              <p:cond delay="3500"/>
                            </p:stCondLst>
                            <p:childTnLst>
                              <p:par>
                                <p:cTn id="17" presetID="1" presetClass="entr" presetSubtype="0" fill="hold" nodeType="afterEffect">
                                  <p:stCondLst>
                                    <p:cond delay="500"/>
                                  </p:stCondLst>
                                  <p:childTnLst>
                                    <p:set>
                                      <p:cBhvr>
                                        <p:cTn id="18" dur="1" fill="hold">
                                          <p:stCondLst>
                                            <p:cond delay="0"/>
                                          </p:stCondLst>
                                        </p:cTn>
                                        <p:tgtEl>
                                          <p:spTgt spid="14952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nodeType="afterEffect">
                                  <p:stCondLst>
                                    <p:cond delay="500"/>
                                  </p:stCondLst>
                                  <p:childTnLst>
                                    <p:set>
                                      <p:cBhvr>
                                        <p:cTn id="21" dur="1" fill="hold">
                                          <p:stCondLst>
                                            <p:cond delay="0"/>
                                          </p:stCondLst>
                                        </p:cTn>
                                        <p:tgtEl>
                                          <p:spTgt spid="149562"/>
                                        </p:tgtEl>
                                        <p:attrNameLst>
                                          <p:attrName>style.visibility</p:attrName>
                                        </p:attrNameLst>
                                      </p:cBhvr>
                                      <p:to>
                                        <p:strVal val="visible"/>
                                      </p:to>
                                    </p:set>
                                  </p:childTnLst>
                                </p:cTn>
                              </p:par>
                            </p:childTnLst>
                          </p:cTn>
                        </p:par>
                        <p:par>
                          <p:cTn id="22" fill="hold" nodeType="afterGroup">
                            <p:stCondLst>
                              <p:cond delay="4500"/>
                            </p:stCondLst>
                            <p:childTnLst>
                              <p:par>
                                <p:cTn id="23" presetID="35" presetClass="emph" presetSubtype="0" repeatCount="6000" fill="hold" nodeType="afterEffect">
                                  <p:stCondLst>
                                    <p:cond delay="0"/>
                                  </p:stCondLst>
                                  <p:childTnLst>
                                    <p:anim calcmode="discrete" valueType="str">
                                      <p:cBhvr>
                                        <p:cTn id="24" dur="500" fill="hold"/>
                                        <p:tgtEl>
                                          <p:spTgt spid="1495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BBE196-38EF-AFC5-C45B-1ACCBA8ABDEE}"/>
              </a:ext>
            </a:extLst>
          </p:cNvPr>
          <p:cNvSpPr>
            <a:spLocks noGrp="1"/>
          </p:cNvSpPr>
          <p:nvPr>
            <p:ph idx="1"/>
          </p:nvPr>
        </p:nvSpPr>
        <p:spPr>
          <a:xfrm>
            <a:off x="628650" y="1825625"/>
            <a:ext cx="7886700" cy="4340225"/>
          </a:xfrm>
        </p:spPr>
        <p:txBody>
          <a:bodyPr/>
          <a:lstStyle/>
          <a:p>
            <a:pPr>
              <a:buFont typeface="Arial" charset="0"/>
              <a:buChar char="•"/>
              <a:defRPr/>
            </a:pPr>
            <a:r>
              <a:rPr lang="zh-CN" altLang="en-US" sz="2400" dirty="0"/>
              <a:t>试在下列条件下比较电路交换和分组交换。要传送的报文共</a:t>
            </a:r>
            <a:r>
              <a:rPr lang="en-US" altLang="zh-CN" sz="2400" dirty="0"/>
              <a:t>x</a:t>
            </a:r>
            <a:r>
              <a:rPr lang="zh-CN" altLang="en-US" sz="2400" dirty="0"/>
              <a:t>（</a:t>
            </a:r>
            <a:r>
              <a:rPr lang="en-US" altLang="zh-CN" sz="2400" dirty="0"/>
              <a:t>bit</a:t>
            </a:r>
            <a:r>
              <a:rPr lang="zh-CN" altLang="en-US" sz="2400" dirty="0"/>
              <a:t>）。从源点到终点共经过</a:t>
            </a:r>
            <a:r>
              <a:rPr lang="en-US" altLang="zh-CN" sz="2400" dirty="0"/>
              <a:t>k</a:t>
            </a:r>
            <a:r>
              <a:rPr lang="zh-CN" altLang="en-US" sz="2400" dirty="0"/>
              <a:t>段链路，每段链路的传播时延为</a:t>
            </a:r>
            <a:r>
              <a:rPr lang="en-US" altLang="zh-CN" sz="2400" dirty="0"/>
              <a:t>d</a:t>
            </a:r>
            <a:r>
              <a:rPr lang="zh-CN" altLang="en-US" sz="2400" dirty="0"/>
              <a:t>（</a:t>
            </a:r>
            <a:r>
              <a:rPr lang="en-US" altLang="zh-CN" sz="2400" dirty="0"/>
              <a:t>s</a:t>
            </a:r>
            <a:r>
              <a:rPr lang="zh-CN" altLang="en-US" sz="2400" dirty="0"/>
              <a:t>），数据速率为</a:t>
            </a:r>
            <a:r>
              <a:rPr lang="en-US" altLang="zh-CN" sz="2400" dirty="0"/>
              <a:t>b(b/s)</a:t>
            </a:r>
            <a:r>
              <a:rPr lang="zh-CN" altLang="en-US" sz="2400" dirty="0"/>
              <a:t>。在电路交换时电路的建立时间为</a:t>
            </a:r>
            <a:r>
              <a:rPr lang="en-US" altLang="zh-CN" sz="2400" dirty="0"/>
              <a:t>s(s)</a:t>
            </a:r>
            <a:r>
              <a:rPr lang="zh-CN" altLang="en-US" sz="2400" dirty="0"/>
              <a:t>。在分组交换时分组长度为</a:t>
            </a:r>
            <a:r>
              <a:rPr lang="en-US" altLang="zh-CN" sz="2400" dirty="0"/>
              <a:t>p(bit)</a:t>
            </a:r>
            <a:r>
              <a:rPr lang="zh-CN" altLang="en-US" sz="2400" dirty="0"/>
              <a:t>，且各结点的排队等待时间可忽略不计。问在怎样的条件下，分组交换的时延比电路交换的要小？</a:t>
            </a:r>
            <a:endParaRPr lang="en-US" altLang="zh-CN" sz="2400" dirty="0"/>
          </a:p>
          <a:p>
            <a:pPr marL="0" indent="0">
              <a:buFont typeface="Arial" charset="0"/>
              <a:buNone/>
              <a:defRPr/>
            </a:pPr>
            <a:r>
              <a:rPr lang="zh-CN" altLang="en-US" sz="2400" dirty="0">
                <a:latin typeface="楷体" pitchFamily="49" charset="-122"/>
                <a:ea typeface="楷体" pitchFamily="49" charset="-122"/>
              </a:rPr>
              <a:t>线路交换时延</a:t>
            </a:r>
            <a:r>
              <a:rPr lang="zh-CN" altLang="en-US" sz="2400" dirty="0"/>
              <a:t>：</a:t>
            </a:r>
            <a:r>
              <a:rPr lang="en-US" altLang="zh-CN" sz="2400" dirty="0" err="1"/>
              <a:t>kd+x</a:t>
            </a:r>
            <a:r>
              <a:rPr lang="en-US" altLang="zh-CN" sz="2400" dirty="0"/>
              <a:t>/</a:t>
            </a:r>
            <a:r>
              <a:rPr lang="en-US" altLang="zh-CN" sz="2400" dirty="0" err="1"/>
              <a:t>b+s</a:t>
            </a:r>
            <a:r>
              <a:rPr lang="en-US" altLang="zh-CN" sz="2400" dirty="0"/>
              <a:t>,  </a:t>
            </a:r>
          </a:p>
          <a:p>
            <a:pPr marL="0" indent="0">
              <a:buFont typeface="Arial" charset="0"/>
              <a:buNone/>
              <a:defRPr/>
            </a:pPr>
            <a:r>
              <a:rPr lang="zh-CN" altLang="en-US" sz="2400" dirty="0">
                <a:latin typeface="楷体" pitchFamily="49" charset="-122"/>
                <a:ea typeface="楷体" pitchFamily="49" charset="-122"/>
              </a:rPr>
              <a:t>分组交换时延</a:t>
            </a:r>
            <a:r>
              <a:rPr lang="zh-CN" altLang="en-US" sz="2400" dirty="0"/>
              <a:t>：</a:t>
            </a:r>
            <a:r>
              <a:rPr lang="en-US" altLang="zh-CN" sz="2400" dirty="0" err="1"/>
              <a:t>kd</a:t>
            </a:r>
            <a:r>
              <a:rPr lang="en-US" altLang="zh-CN" sz="2400" dirty="0"/>
              <a:t>+(x/p)*(p/b)+ (k-1)*(p/b)</a:t>
            </a:r>
          </a:p>
          <a:p>
            <a:pPr marL="0" indent="0">
              <a:buFont typeface="Arial" charset="0"/>
              <a:buNone/>
              <a:defRPr/>
            </a:pPr>
            <a:r>
              <a:rPr lang="zh-CN" altLang="en-US" sz="2400" dirty="0">
                <a:latin typeface="楷体" pitchFamily="49" charset="-122"/>
                <a:ea typeface="楷体" pitchFamily="49" charset="-122"/>
              </a:rPr>
              <a:t>当</a:t>
            </a:r>
            <a:r>
              <a:rPr lang="en-US" altLang="zh-CN" sz="2400" dirty="0"/>
              <a:t>s&gt;(k-1)*(p/b)</a:t>
            </a:r>
            <a:r>
              <a:rPr lang="zh-CN" altLang="en-US" sz="2400" dirty="0">
                <a:latin typeface="楷体" pitchFamily="49" charset="-122"/>
                <a:ea typeface="楷体" pitchFamily="49" charset="-122"/>
              </a:rPr>
              <a:t>时</a:t>
            </a:r>
            <a:r>
              <a:rPr lang="zh-CN" altLang="en-US" sz="2400" dirty="0"/>
              <a:t>，</a:t>
            </a:r>
            <a:r>
              <a:rPr lang="zh-CN" altLang="en-US" sz="2400" dirty="0">
                <a:latin typeface="楷体" pitchFamily="49" charset="-122"/>
                <a:ea typeface="楷体" pitchFamily="49" charset="-122"/>
              </a:rPr>
              <a:t>电路交换的时延比分组交换的时延大</a:t>
            </a:r>
          </a:p>
        </p:txBody>
      </p:sp>
      <p:sp>
        <p:nvSpPr>
          <p:cNvPr id="258051" name="标题 2">
            <a:extLst>
              <a:ext uri="{FF2B5EF4-FFF2-40B4-BE49-F238E27FC236}">
                <a16:creationId xmlns:a16="http://schemas.microsoft.com/office/drawing/2014/main" id="{A1B859AF-AAAE-DCB7-FD7D-E88C4DA932F9}"/>
              </a:ext>
            </a:extLst>
          </p:cNvPr>
          <p:cNvSpPr>
            <a:spLocks noGrp="1"/>
          </p:cNvSpPr>
          <p:nvPr>
            <p:ph type="title"/>
          </p:nvPr>
        </p:nvSpPr>
        <p:spPr/>
        <p:txBody>
          <a:bodyPr/>
          <a:lstStyle/>
          <a:p>
            <a:r>
              <a:rPr lang="zh-CN" altLang="en-US"/>
              <a:t>练习题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5ED5B4-E09E-1BB9-C783-90ED8A85B708}"/>
              </a:ext>
            </a:extLst>
          </p:cNvPr>
          <p:cNvSpPr>
            <a:spLocks noGrp="1"/>
          </p:cNvSpPr>
          <p:nvPr>
            <p:ph idx="1"/>
          </p:nvPr>
        </p:nvSpPr>
        <p:spPr/>
        <p:txBody>
          <a:bodyPr/>
          <a:lstStyle/>
          <a:p>
            <a:pPr>
              <a:buFont typeface="Arial" charset="0"/>
              <a:buChar char="•"/>
              <a:defRPr/>
            </a:pPr>
            <a:r>
              <a:rPr lang="zh-CN" altLang="en-US" sz="2400" dirty="0"/>
              <a:t>收发两端的传输距离为</a:t>
            </a:r>
            <a:r>
              <a:rPr lang="en-US" altLang="zh-CN" sz="2400" dirty="0"/>
              <a:t>1000 km,</a:t>
            </a:r>
            <a:r>
              <a:rPr lang="zh-CN" altLang="en-US" sz="2400" dirty="0"/>
              <a:t>信号在媒体上的传播速率为</a:t>
            </a:r>
            <a:r>
              <a:rPr lang="en-US" altLang="zh-CN" sz="2400" dirty="0"/>
              <a:t>2*10</a:t>
            </a:r>
            <a:r>
              <a:rPr lang="en-US" altLang="zh-CN" sz="2400" baseline="30000" dirty="0"/>
              <a:t>8</a:t>
            </a:r>
            <a:r>
              <a:rPr lang="en-US" altLang="zh-CN" sz="2400" dirty="0"/>
              <a:t> m/s, </a:t>
            </a:r>
            <a:r>
              <a:rPr lang="zh-CN" altLang="en-US" sz="2400" dirty="0"/>
              <a:t>试计算在以下两种情况下的发送时延和传播时延</a:t>
            </a:r>
            <a:r>
              <a:rPr lang="en-US" altLang="zh-CN" sz="2400" dirty="0"/>
              <a:t>:</a:t>
            </a:r>
          </a:p>
          <a:p>
            <a:pPr marL="0" indent="0">
              <a:buFont typeface="Arial" charset="0"/>
              <a:buNone/>
              <a:defRPr/>
            </a:pPr>
            <a:r>
              <a:rPr lang="en-US" altLang="zh-CN" sz="2400" dirty="0"/>
              <a:t>(1) </a:t>
            </a:r>
            <a:r>
              <a:rPr lang="zh-CN" altLang="en-US" sz="2400" dirty="0"/>
              <a:t>数据长度为</a:t>
            </a:r>
            <a:r>
              <a:rPr lang="en-US" altLang="zh-CN" sz="2400" dirty="0"/>
              <a:t>10</a:t>
            </a:r>
            <a:r>
              <a:rPr lang="en-US" altLang="zh-CN" sz="2400" baseline="30000" dirty="0"/>
              <a:t>7</a:t>
            </a:r>
            <a:r>
              <a:rPr lang="en-US" altLang="zh-CN" sz="2400" dirty="0"/>
              <a:t> bit,</a:t>
            </a:r>
            <a:r>
              <a:rPr lang="zh-CN" altLang="en-US" sz="2400" dirty="0"/>
              <a:t>数据发送速率为</a:t>
            </a:r>
            <a:r>
              <a:rPr lang="en-US" altLang="zh-CN" sz="2400" dirty="0"/>
              <a:t>100 Kb/s.</a:t>
            </a:r>
          </a:p>
          <a:p>
            <a:pPr marL="0" indent="0">
              <a:buFont typeface="Arial" charset="0"/>
              <a:buNone/>
              <a:defRPr/>
            </a:pPr>
            <a:r>
              <a:rPr lang="en-US" altLang="zh-CN" sz="2400" dirty="0"/>
              <a:t>(2) </a:t>
            </a:r>
            <a:r>
              <a:rPr lang="zh-CN" altLang="en-US" sz="2400" dirty="0"/>
              <a:t>数据长度为</a:t>
            </a:r>
            <a:r>
              <a:rPr lang="en-US" altLang="zh-CN" sz="2400" dirty="0"/>
              <a:t>10</a:t>
            </a:r>
            <a:r>
              <a:rPr lang="en-US" altLang="zh-CN" sz="2400" baseline="30000" dirty="0"/>
              <a:t>3</a:t>
            </a:r>
            <a:r>
              <a:rPr lang="en-US" altLang="zh-CN" sz="2400" dirty="0"/>
              <a:t> bit,</a:t>
            </a:r>
            <a:r>
              <a:rPr lang="zh-CN" altLang="en-US" sz="2400" dirty="0"/>
              <a:t>数据发送速率为</a:t>
            </a:r>
            <a:r>
              <a:rPr lang="en-US" altLang="zh-CN" sz="2400" dirty="0"/>
              <a:t>1 Gb/s.</a:t>
            </a:r>
          </a:p>
          <a:p>
            <a:pPr marL="0" indent="0">
              <a:buFont typeface="Arial" charset="0"/>
              <a:buNone/>
              <a:defRPr/>
            </a:pPr>
            <a:r>
              <a:rPr lang="zh-CN" altLang="en-US" sz="2400" dirty="0"/>
              <a:t>从以上计算结果可得出什么结论</a:t>
            </a:r>
            <a:r>
              <a:rPr lang="en-US" altLang="zh-CN" sz="2400" dirty="0"/>
              <a:t>?</a:t>
            </a:r>
          </a:p>
          <a:p>
            <a:pPr marL="0" indent="0">
              <a:buFont typeface="Arial" charset="0"/>
              <a:buNone/>
              <a:defRPr/>
            </a:pPr>
            <a:r>
              <a:rPr lang="zh-CN" altLang="en-US" sz="2000" dirty="0"/>
              <a:t>（</a:t>
            </a:r>
            <a:r>
              <a:rPr lang="en-US" altLang="zh-CN" sz="2000" dirty="0"/>
              <a:t>1</a:t>
            </a:r>
            <a:r>
              <a:rPr lang="zh-CN" altLang="en-US" sz="2000" dirty="0"/>
              <a:t>）</a:t>
            </a:r>
            <a:r>
              <a:rPr lang="zh-CN" altLang="en-US" sz="2000" dirty="0">
                <a:latin typeface="楷体" pitchFamily="49" charset="-122"/>
                <a:ea typeface="楷体" pitchFamily="49" charset="-122"/>
              </a:rPr>
              <a:t>发送时延</a:t>
            </a:r>
            <a:r>
              <a:rPr lang="en-US" altLang="zh-CN" sz="2000" dirty="0"/>
              <a:t>: </a:t>
            </a:r>
            <a:r>
              <a:rPr lang="en-US" altLang="zh-CN" sz="2000" dirty="0" err="1"/>
              <a:t>ts</a:t>
            </a:r>
            <a:r>
              <a:rPr lang="en-US" altLang="zh-CN" sz="2000" dirty="0"/>
              <a:t>= 10</a:t>
            </a:r>
            <a:r>
              <a:rPr lang="en-US" altLang="zh-CN" sz="2000" baseline="30000" dirty="0"/>
              <a:t>7 </a:t>
            </a:r>
            <a:r>
              <a:rPr lang="en-US" altLang="zh-CN" sz="2000" dirty="0"/>
              <a:t>/ 10</a:t>
            </a:r>
            <a:r>
              <a:rPr lang="en-US" altLang="zh-CN" sz="2000" baseline="30000" dirty="0"/>
              <a:t>5 </a:t>
            </a:r>
            <a:r>
              <a:rPr lang="en-US" altLang="zh-CN" sz="2000" dirty="0"/>
              <a:t>=100s  </a:t>
            </a:r>
            <a:r>
              <a:rPr lang="zh-CN" altLang="en-US" sz="2000" dirty="0">
                <a:latin typeface="楷体" pitchFamily="49" charset="-122"/>
                <a:ea typeface="楷体" pitchFamily="49" charset="-122"/>
              </a:rPr>
              <a:t>传播时延</a:t>
            </a:r>
            <a:r>
              <a:rPr lang="en-US" altLang="zh-CN" sz="2000" dirty="0"/>
              <a:t>: </a:t>
            </a:r>
            <a:r>
              <a:rPr lang="en-US" altLang="zh-CN" sz="2000" dirty="0" err="1"/>
              <a:t>tp</a:t>
            </a:r>
            <a:r>
              <a:rPr lang="en-US" altLang="zh-CN" sz="2000" dirty="0"/>
              <a:t>= 10</a:t>
            </a:r>
            <a:r>
              <a:rPr lang="en-US" altLang="zh-CN" sz="2000" baseline="30000" dirty="0"/>
              <a:t>6 </a:t>
            </a:r>
            <a:r>
              <a:rPr lang="en-US" altLang="zh-CN" sz="2000" dirty="0"/>
              <a:t>/(2× 10</a:t>
            </a:r>
            <a:r>
              <a:rPr lang="en-US" altLang="zh-CN" sz="2000" baseline="30000" dirty="0"/>
              <a:t>8</a:t>
            </a:r>
            <a:r>
              <a:rPr lang="en-US" altLang="zh-CN" sz="2000" dirty="0"/>
              <a:t>)=0.005s</a:t>
            </a:r>
          </a:p>
          <a:p>
            <a:pPr marL="0" indent="0">
              <a:buFont typeface="Arial" charset="0"/>
              <a:buNone/>
              <a:defRPr/>
            </a:pPr>
            <a:r>
              <a:rPr lang="zh-CN" altLang="en-US" sz="2000" dirty="0"/>
              <a:t>（</a:t>
            </a:r>
            <a:r>
              <a:rPr lang="en-US" altLang="zh-CN" sz="2000" dirty="0"/>
              <a:t>2</a:t>
            </a:r>
            <a:r>
              <a:rPr lang="zh-CN" altLang="en-US" sz="2000" dirty="0"/>
              <a:t>）</a:t>
            </a:r>
            <a:r>
              <a:rPr lang="zh-CN" altLang="en-US" sz="2000" dirty="0">
                <a:latin typeface="楷体" pitchFamily="49" charset="-122"/>
                <a:ea typeface="楷体" pitchFamily="49" charset="-122"/>
              </a:rPr>
              <a:t>发送时延</a:t>
            </a:r>
            <a:r>
              <a:rPr lang="en-US" altLang="zh-CN" sz="2000" dirty="0"/>
              <a:t>: </a:t>
            </a:r>
            <a:r>
              <a:rPr lang="en-US" altLang="zh-CN" sz="2000" dirty="0" err="1"/>
              <a:t>ts</a:t>
            </a:r>
            <a:r>
              <a:rPr lang="en-US" altLang="zh-CN" sz="2000" dirty="0"/>
              <a:t> = 10</a:t>
            </a:r>
            <a:r>
              <a:rPr lang="en-US" altLang="zh-CN" sz="2000" baseline="30000" dirty="0"/>
              <a:t>3 </a:t>
            </a:r>
            <a:r>
              <a:rPr lang="en-US" altLang="zh-CN" sz="2000" dirty="0"/>
              <a:t>/ 10</a:t>
            </a:r>
            <a:r>
              <a:rPr lang="en-US" altLang="zh-CN" sz="2000" baseline="30000" dirty="0"/>
              <a:t>9 </a:t>
            </a:r>
            <a:r>
              <a:rPr lang="en-US" altLang="zh-CN" sz="2000" dirty="0"/>
              <a:t>=1</a:t>
            </a:r>
            <a:r>
              <a:rPr lang="el-GR" altLang="zh-CN" sz="2000" dirty="0"/>
              <a:t>μ</a:t>
            </a:r>
            <a:r>
              <a:rPr lang="en-US" altLang="zh-CN" sz="2000" dirty="0"/>
              <a:t>s </a:t>
            </a:r>
            <a:r>
              <a:rPr lang="zh-CN" altLang="en-US" sz="2000" dirty="0">
                <a:latin typeface="楷体" pitchFamily="49" charset="-122"/>
                <a:ea typeface="楷体" pitchFamily="49" charset="-122"/>
              </a:rPr>
              <a:t>传播时延</a:t>
            </a:r>
            <a:r>
              <a:rPr lang="en-US" altLang="zh-CN" sz="2000" dirty="0"/>
              <a:t>: </a:t>
            </a:r>
            <a:r>
              <a:rPr lang="en-US" altLang="zh-CN" sz="2000" dirty="0" err="1"/>
              <a:t>tp</a:t>
            </a:r>
            <a:r>
              <a:rPr lang="en-US" altLang="zh-CN" sz="2000" dirty="0"/>
              <a:t>= 10</a:t>
            </a:r>
            <a:r>
              <a:rPr lang="en-US" altLang="zh-CN" sz="2000" baseline="30000" dirty="0"/>
              <a:t>6 </a:t>
            </a:r>
            <a:r>
              <a:rPr lang="en-US" altLang="zh-CN" sz="2000" dirty="0"/>
              <a:t>/(2× 10</a:t>
            </a:r>
            <a:r>
              <a:rPr lang="en-US" altLang="zh-CN" sz="2000" baseline="30000" dirty="0"/>
              <a:t>8</a:t>
            </a:r>
            <a:r>
              <a:rPr lang="en-US" altLang="zh-CN" sz="2000" dirty="0"/>
              <a:t>)= 0.005s</a:t>
            </a:r>
          </a:p>
          <a:p>
            <a:pPr marL="0" indent="0">
              <a:buFont typeface="Arial" charset="0"/>
              <a:buNone/>
              <a:defRPr/>
            </a:pPr>
            <a:r>
              <a:rPr lang="zh-CN" altLang="en-US" sz="2000" dirty="0">
                <a:latin typeface="楷体" pitchFamily="49" charset="-122"/>
                <a:ea typeface="楷体" pitchFamily="49" charset="-122"/>
              </a:rPr>
              <a:t>数据长度大而发送速率低，则在总的时延中，发送时延占主导；</a:t>
            </a:r>
            <a:endParaRPr lang="en-US" altLang="zh-CN" sz="2000" dirty="0">
              <a:latin typeface="楷体" pitchFamily="49" charset="-122"/>
              <a:ea typeface="楷体" pitchFamily="49" charset="-122"/>
            </a:endParaRPr>
          </a:p>
          <a:p>
            <a:pPr marL="0" indent="0">
              <a:buFont typeface="Arial" charset="0"/>
              <a:buNone/>
              <a:defRPr/>
            </a:pPr>
            <a:r>
              <a:rPr lang="zh-CN" altLang="en-US" sz="2000" dirty="0">
                <a:latin typeface="楷体" pitchFamily="49" charset="-122"/>
                <a:ea typeface="楷体" pitchFamily="49" charset="-122"/>
              </a:rPr>
              <a:t>数据长度短而发送速率高，则传播时延成为总时延中的主导。</a:t>
            </a:r>
          </a:p>
        </p:txBody>
      </p:sp>
      <p:sp>
        <p:nvSpPr>
          <p:cNvPr id="259075" name="标题 2">
            <a:extLst>
              <a:ext uri="{FF2B5EF4-FFF2-40B4-BE49-F238E27FC236}">
                <a16:creationId xmlns:a16="http://schemas.microsoft.com/office/drawing/2014/main" id="{09193C55-76AB-2901-ADE5-2784C7F1BE46}"/>
              </a:ext>
            </a:extLst>
          </p:cNvPr>
          <p:cNvSpPr>
            <a:spLocks noGrp="1"/>
          </p:cNvSpPr>
          <p:nvPr>
            <p:ph type="title"/>
          </p:nvPr>
        </p:nvSpPr>
        <p:spPr/>
        <p:txBody>
          <a:bodyPr/>
          <a:lstStyle/>
          <a:p>
            <a:r>
              <a:rPr lang="zh-CN" altLang="en-US"/>
              <a:t>练习题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5DDA2D-A1A0-15BD-1FD5-CCBF87637F47}"/>
              </a:ext>
            </a:extLst>
          </p:cNvPr>
          <p:cNvSpPr>
            <a:spLocks noGrp="1"/>
          </p:cNvSpPr>
          <p:nvPr>
            <p:ph idx="1"/>
          </p:nvPr>
        </p:nvSpPr>
        <p:spPr/>
        <p:txBody>
          <a:bodyPr/>
          <a:lstStyle/>
          <a:p>
            <a:pPr>
              <a:buFont typeface="Arial" charset="0"/>
              <a:buChar char="•"/>
              <a:defRPr/>
            </a:pPr>
            <a:r>
              <a:rPr lang="zh-CN" altLang="en-US" sz="2400" dirty="0"/>
              <a:t>假设信号在媒体上的传播速度为</a:t>
            </a:r>
            <a:r>
              <a:rPr lang="en-US" altLang="zh-CN" sz="2400" dirty="0"/>
              <a:t>2×10</a:t>
            </a:r>
            <a:r>
              <a:rPr lang="en-US" altLang="zh-CN" sz="2400" baseline="30000" dirty="0"/>
              <a:t>8</a:t>
            </a:r>
            <a:r>
              <a:rPr lang="en-US" altLang="zh-CN" sz="2400" dirty="0"/>
              <a:t>m/s.</a:t>
            </a:r>
            <a:r>
              <a:rPr lang="zh-CN" altLang="en-US" sz="2400" dirty="0"/>
              <a:t>媒体长度</a:t>
            </a:r>
            <a:r>
              <a:rPr lang="en-US" altLang="zh-CN" sz="2400" dirty="0"/>
              <a:t>L</a:t>
            </a:r>
            <a:r>
              <a:rPr lang="zh-CN" altLang="en-US" sz="2400" dirty="0"/>
              <a:t>分别为： （</a:t>
            </a:r>
            <a:r>
              <a:rPr lang="en-US" altLang="zh-CN" sz="2400" dirty="0"/>
              <a:t>1</a:t>
            </a:r>
            <a:r>
              <a:rPr lang="zh-CN" altLang="en-US" sz="2400" dirty="0"/>
              <a:t>）</a:t>
            </a:r>
            <a:r>
              <a:rPr lang="en-US" altLang="zh-CN" sz="2400" dirty="0"/>
              <a:t>10cm</a:t>
            </a:r>
            <a:r>
              <a:rPr lang="zh-CN" altLang="en-US" sz="2400" dirty="0"/>
              <a:t>（网络接口卡） （</a:t>
            </a:r>
            <a:r>
              <a:rPr lang="en-US" altLang="zh-CN" sz="2400" dirty="0"/>
              <a:t>2</a:t>
            </a:r>
            <a:r>
              <a:rPr lang="zh-CN" altLang="en-US" sz="2400" dirty="0"/>
              <a:t>）</a:t>
            </a:r>
            <a:r>
              <a:rPr lang="en-US" altLang="zh-CN" sz="2400" dirty="0"/>
              <a:t>5000km</a:t>
            </a:r>
            <a:r>
              <a:rPr lang="zh-CN" altLang="en-US" sz="2400" dirty="0"/>
              <a:t>（广域网） 试计算出当数据速率为</a:t>
            </a:r>
            <a:r>
              <a:rPr lang="en-US" altLang="zh-CN" sz="2400" dirty="0"/>
              <a:t>1Mb/s</a:t>
            </a:r>
            <a:r>
              <a:rPr lang="zh-CN" altLang="en-US" sz="2400" dirty="0"/>
              <a:t>和</a:t>
            </a:r>
            <a:r>
              <a:rPr lang="en-US" altLang="zh-CN" sz="2400" dirty="0"/>
              <a:t>10Gb/s</a:t>
            </a:r>
            <a:r>
              <a:rPr lang="zh-CN" altLang="en-US" sz="2400" dirty="0"/>
              <a:t>时在以上媒体中正在传播的比特数。</a:t>
            </a:r>
            <a:endParaRPr lang="en-US" altLang="zh-CN" sz="2400" dirty="0"/>
          </a:p>
          <a:p>
            <a:pPr marL="0" indent="0">
              <a:buFont typeface="Arial" charset="0"/>
              <a:buNone/>
              <a:defRPr/>
            </a:pPr>
            <a:r>
              <a:rPr lang="zh-CN" altLang="en-US" sz="2000" dirty="0"/>
              <a:t>（</a:t>
            </a:r>
            <a:r>
              <a:rPr lang="en-US" altLang="zh-CN" sz="2000" dirty="0"/>
              <a:t>1</a:t>
            </a:r>
            <a:r>
              <a:rPr lang="zh-CN" altLang="en-US" sz="2000" dirty="0"/>
              <a:t>）</a:t>
            </a:r>
            <a:r>
              <a:rPr lang="en-US" altLang="zh-CN" sz="2000" dirty="0">
                <a:latin typeface="楷体" pitchFamily="49" charset="-122"/>
                <a:ea typeface="楷体" pitchFamily="49" charset="-122"/>
              </a:rPr>
              <a:t>1Mb/s:</a:t>
            </a:r>
            <a:r>
              <a:rPr lang="zh-CN" altLang="en-US" sz="2000" dirty="0">
                <a:latin typeface="楷体" pitchFamily="49" charset="-122"/>
                <a:ea typeface="楷体" pitchFamily="49" charset="-122"/>
              </a:rPr>
              <a:t>传播时延</a:t>
            </a:r>
            <a:r>
              <a:rPr lang="en-US" altLang="zh-CN" sz="2000" dirty="0">
                <a:latin typeface="楷体" pitchFamily="49" charset="-122"/>
                <a:ea typeface="楷体" pitchFamily="49" charset="-122"/>
              </a:rPr>
              <a:t>=0.1/(2×</a:t>
            </a:r>
            <a:r>
              <a:rPr lang="en-US" altLang="zh-CN" sz="2000" dirty="0"/>
              <a:t>10</a:t>
            </a:r>
            <a:r>
              <a:rPr lang="en-US" altLang="zh-CN" sz="2000" baseline="30000" dirty="0"/>
              <a:t>8</a:t>
            </a:r>
            <a:r>
              <a:rPr lang="en-US" altLang="zh-CN" sz="2000" dirty="0">
                <a:latin typeface="楷体" pitchFamily="49" charset="-122"/>
                <a:ea typeface="楷体" pitchFamily="49" charset="-122"/>
              </a:rPr>
              <a:t>)=5×</a:t>
            </a:r>
            <a:r>
              <a:rPr lang="en-US" altLang="zh-CN" sz="2000" dirty="0"/>
              <a:t>10</a:t>
            </a:r>
            <a:r>
              <a:rPr lang="en-US" altLang="zh-CN" sz="2000" baseline="30000" dirty="0"/>
              <a:t>-10</a:t>
            </a:r>
            <a:r>
              <a:rPr lang="en-US" altLang="zh-CN" sz="2000" dirty="0">
                <a:latin typeface="楷体" pitchFamily="49" charset="-122"/>
                <a:ea typeface="楷体" pitchFamily="49" charset="-122"/>
              </a:rPr>
              <a:t>         </a:t>
            </a:r>
          </a:p>
          <a:p>
            <a:pPr marL="0" indent="0">
              <a:buFont typeface="Arial" charset="0"/>
              <a:buNone/>
              <a:defRPr/>
            </a:pPr>
            <a:r>
              <a:rPr lang="zh-CN" altLang="en-US" sz="2000" dirty="0">
                <a:latin typeface="楷体" pitchFamily="49" charset="-122"/>
                <a:ea typeface="楷体" pitchFamily="49" charset="-122"/>
              </a:rPr>
              <a:t>比特数</a:t>
            </a:r>
            <a:r>
              <a:rPr lang="en-US" altLang="zh-CN" sz="2000" dirty="0">
                <a:latin typeface="楷体" pitchFamily="49" charset="-122"/>
                <a:ea typeface="楷体" pitchFamily="49" charset="-122"/>
              </a:rPr>
              <a:t>= 5×</a:t>
            </a:r>
            <a:r>
              <a:rPr lang="en-US" altLang="zh-CN" sz="2000" dirty="0"/>
              <a:t>10</a:t>
            </a:r>
            <a:r>
              <a:rPr lang="en-US" altLang="zh-CN" sz="2000" baseline="30000" dirty="0"/>
              <a:t>-10 </a:t>
            </a:r>
            <a:r>
              <a:rPr lang="en-US" altLang="zh-CN" sz="2000" dirty="0">
                <a:latin typeface="楷体" pitchFamily="49" charset="-122"/>
                <a:ea typeface="楷体" pitchFamily="49" charset="-122"/>
              </a:rPr>
              <a:t>×10</a:t>
            </a:r>
            <a:r>
              <a:rPr lang="en-US" altLang="zh-CN" sz="2000" baseline="30000" dirty="0">
                <a:latin typeface="楷体" pitchFamily="49" charset="-122"/>
                <a:ea typeface="楷体" pitchFamily="49" charset="-122"/>
              </a:rPr>
              <a:t>6</a:t>
            </a:r>
            <a:r>
              <a:rPr lang="en-US" altLang="zh-CN" sz="2000" dirty="0">
                <a:latin typeface="楷体" pitchFamily="49" charset="-122"/>
                <a:ea typeface="楷体" pitchFamily="49" charset="-122"/>
              </a:rPr>
              <a:t>=5×10</a:t>
            </a:r>
            <a:r>
              <a:rPr lang="en-US" altLang="zh-CN" sz="2000" baseline="30000" dirty="0">
                <a:latin typeface="楷体" pitchFamily="49" charset="-122"/>
                <a:ea typeface="楷体" pitchFamily="49" charset="-122"/>
              </a:rPr>
              <a:t>-4</a:t>
            </a:r>
            <a:r>
              <a:rPr lang="en-US" altLang="zh-CN" sz="2000" dirty="0">
                <a:latin typeface="楷体" pitchFamily="49" charset="-122"/>
                <a:ea typeface="楷体" pitchFamily="49" charset="-122"/>
              </a:rPr>
              <a:t>         </a:t>
            </a:r>
          </a:p>
          <a:p>
            <a:pPr marL="0" indent="0">
              <a:buFont typeface="Arial" charset="0"/>
              <a:buNone/>
              <a:defRPr/>
            </a:pPr>
            <a:r>
              <a:rPr lang="en-US" altLang="zh-CN" sz="2000" dirty="0">
                <a:latin typeface="楷体" pitchFamily="49" charset="-122"/>
                <a:ea typeface="楷体" pitchFamily="49" charset="-122"/>
              </a:rPr>
              <a:t>1Gb/s: </a:t>
            </a:r>
            <a:r>
              <a:rPr lang="zh-CN" altLang="en-US" sz="2000" dirty="0">
                <a:latin typeface="楷体" pitchFamily="49" charset="-122"/>
                <a:ea typeface="楷体" pitchFamily="49" charset="-122"/>
              </a:rPr>
              <a:t>比特数</a:t>
            </a:r>
            <a:r>
              <a:rPr lang="en-US" altLang="zh-CN" sz="2000" dirty="0">
                <a:latin typeface="楷体" pitchFamily="49" charset="-122"/>
                <a:ea typeface="楷体" pitchFamily="49" charset="-122"/>
              </a:rPr>
              <a:t>= 5×</a:t>
            </a:r>
            <a:r>
              <a:rPr lang="en-US" altLang="zh-CN" sz="2000" dirty="0"/>
              <a:t>10</a:t>
            </a:r>
            <a:r>
              <a:rPr lang="en-US" altLang="zh-CN" sz="2000" baseline="30000" dirty="0"/>
              <a:t>-10 </a:t>
            </a:r>
            <a:r>
              <a:rPr lang="en-US" altLang="zh-CN" sz="2000" dirty="0">
                <a:latin typeface="楷体" pitchFamily="49" charset="-122"/>
                <a:ea typeface="楷体" pitchFamily="49" charset="-122"/>
              </a:rPr>
              <a:t>×10</a:t>
            </a:r>
            <a:r>
              <a:rPr lang="en-US" altLang="zh-CN" sz="2000" baseline="30000" dirty="0">
                <a:latin typeface="楷体" pitchFamily="49" charset="-122"/>
                <a:ea typeface="楷体" pitchFamily="49" charset="-122"/>
              </a:rPr>
              <a:t>9</a:t>
            </a:r>
            <a:r>
              <a:rPr lang="en-US" altLang="zh-CN" sz="2000" dirty="0">
                <a:latin typeface="楷体" pitchFamily="49" charset="-122"/>
                <a:ea typeface="楷体" pitchFamily="49" charset="-122"/>
              </a:rPr>
              <a:t>= 5×</a:t>
            </a:r>
            <a:r>
              <a:rPr lang="en-US" altLang="zh-CN" sz="2000" dirty="0"/>
              <a:t>10</a:t>
            </a:r>
            <a:r>
              <a:rPr lang="en-US" altLang="zh-CN" sz="2000" baseline="30000" dirty="0"/>
              <a:t>-1 </a:t>
            </a:r>
          </a:p>
          <a:p>
            <a:pPr marL="0" indent="0">
              <a:buFont typeface="Arial" charset="0"/>
              <a:buNone/>
              <a:defRPr/>
            </a:pPr>
            <a:r>
              <a:rPr lang="zh-CN" altLang="en-US" sz="2000" dirty="0"/>
              <a:t>（</a:t>
            </a:r>
            <a:r>
              <a:rPr lang="en-US" altLang="zh-CN" sz="2000" dirty="0"/>
              <a:t>2</a:t>
            </a:r>
            <a:r>
              <a:rPr lang="zh-CN" altLang="en-US" sz="2000" dirty="0"/>
              <a:t>）</a:t>
            </a:r>
            <a:r>
              <a:rPr lang="en-US" altLang="zh-CN" sz="2000" dirty="0"/>
              <a:t> 1Mb/s: </a:t>
            </a:r>
            <a:r>
              <a:rPr lang="zh-CN" altLang="en-US" sz="2000" dirty="0"/>
              <a:t>比特数</a:t>
            </a:r>
            <a:r>
              <a:rPr lang="en-US" altLang="zh-CN" sz="2000" dirty="0"/>
              <a:t>5×10</a:t>
            </a:r>
            <a:r>
              <a:rPr lang="en-US" altLang="zh-CN" sz="2000" baseline="30000" dirty="0"/>
              <a:t>4</a:t>
            </a:r>
            <a:r>
              <a:rPr lang="en-US" altLang="zh-CN" sz="2000" dirty="0"/>
              <a:t>  </a:t>
            </a:r>
          </a:p>
          <a:p>
            <a:pPr marL="0" indent="0">
              <a:buFont typeface="Arial" charset="0"/>
              <a:buNone/>
              <a:defRPr/>
            </a:pPr>
            <a:r>
              <a:rPr lang="en-US" altLang="zh-CN" sz="2000" dirty="0"/>
              <a:t>1Gb/s: </a:t>
            </a:r>
            <a:r>
              <a:rPr lang="zh-CN" altLang="en-US" sz="2000" dirty="0"/>
              <a:t>比特数</a:t>
            </a:r>
            <a:r>
              <a:rPr lang="en-US" altLang="zh-CN" sz="2000" dirty="0"/>
              <a:t>=5×10</a:t>
            </a:r>
            <a:r>
              <a:rPr lang="en-US" altLang="zh-CN" sz="2000" baseline="30000" dirty="0"/>
              <a:t>7</a:t>
            </a:r>
            <a:endParaRPr lang="zh-CN" altLang="en-US" sz="2000" baseline="30000" dirty="0">
              <a:latin typeface="楷体" pitchFamily="49" charset="-122"/>
              <a:ea typeface="楷体" pitchFamily="49" charset="-122"/>
            </a:endParaRPr>
          </a:p>
        </p:txBody>
      </p:sp>
      <p:sp>
        <p:nvSpPr>
          <p:cNvPr id="260099" name="标题 2">
            <a:extLst>
              <a:ext uri="{FF2B5EF4-FFF2-40B4-BE49-F238E27FC236}">
                <a16:creationId xmlns:a16="http://schemas.microsoft.com/office/drawing/2014/main" id="{02E003F2-52DC-AB71-0AE1-2547F8609514}"/>
              </a:ext>
            </a:extLst>
          </p:cNvPr>
          <p:cNvSpPr>
            <a:spLocks noGrp="1"/>
          </p:cNvSpPr>
          <p:nvPr>
            <p:ph type="title"/>
          </p:nvPr>
        </p:nvSpPr>
        <p:spPr/>
        <p:txBody>
          <a:bodyPr/>
          <a:lstStyle/>
          <a:p>
            <a:r>
              <a:rPr lang="zh-CN" altLang="en-US"/>
              <a:t>练习题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D5AA63DF-256E-B878-EFD6-D84B26C5B7F4}"/>
              </a:ext>
            </a:extLst>
          </p:cNvPr>
          <p:cNvSpPr>
            <a:spLocks noGrp="1" noChangeArrowheads="1"/>
          </p:cNvSpPr>
          <p:nvPr>
            <p:ph idx="1"/>
          </p:nvPr>
        </p:nvSpPr>
        <p:spPr/>
        <p:txBody>
          <a:bodyPr/>
          <a:lstStyle/>
          <a:p>
            <a:pPr eaLnBrk="1" hangingPunct="1"/>
            <a:r>
              <a:rPr lang="zh-CN" altLang="en-US"/>
              <a:t>第三阶段：</a:t>
            </a:r>
            <a:endParaRPr lang="en-US" altLang="zh-CN"/>
          </a:p>
          <a:p>
            <a:pPr eaLnBrk="1" hangingPunct="1"/>
            <a:r>
              <a:rPr lang="zh-CN" altLang="en-US"/>
              <a:t>其特点是逐渐形成了多层次 </a:t>
            </a:r>
            <a:r>
              <a:rPr lang="en-US" altLang="zh-CN"/>
              <a:t>ISP </a:t>
            </a:r>
            <a:r>
              <a:rPr lang="zh-CN" altLang="en-US"/>
              <a:t>结构的因特网。</a:t>
            </a:r>
          </a:p>
          <a:p>
            <a:pPr eaLnBrk="1" hangingPunct="1"/>
            <a:r>
              <a:rPr lang="zh-CN" altLang="en-US"/>
              <a:t>出现了</a:t>
            </a:r>
            <a:r>
              <a:rPr lang="zh-CN" altLang="en-US">
                <a:solidFill>
                  <a:schemeClr val="hlink"/>
                </a:solidFill>
              </a:rPr>
              <a:t>因特网服务提供商 </a:t>
            </a:r>
            <a:r>
              <a:rPr lang="en-US" altLang="zh-CN">
                <a:solidFill>
                  <a:schemeClr val="hlink"/>
                </a:solidFill>
              </a:rPr>
              <a:t>ISP</a:t>
            </a:r>
            <a:r>
              <a:rPr lang="en-US" altLang="zh-CN"/>
              <a:t> (Internet Service Provider)</a:t>
            </a:r>
            <a:r>
              <a:rPr lang="zh-CN" altLang="en-US"/>
              <a:t>。  </a:t>
            </a:r>
            <a:endParaRPr lang="en-US" altLang="zh-CN"/>
          </a:p>
          <a:p>
            <a:pPr eaLnBrk="1" hangingPunct="1"/>
            <a:r>
              <a:rPr lang="en-US" altLang="zh-CN"/>
              <a:t>ISP</a:t>
            </a:r>
            <a:r>
              <a:rPr lang="zh-CN" altLang="en-US"/>
              <a:t>铺设通信线路并用路由器等设备将网络互连，其同时拥有批量的</a:t>
            </a:r>
            <a:r>
              <a:rPr lang="en-US" altLang="zh-CN"/>
              <a:t>IP</a:t>
            </a:r>
            <a:r>
              <a:rPr lang="zh-CN" altLang="en-US"/>
              <a:t>地址资源。</a:t>
            </a:r>
          </a:p>
        </p:txBody>
      </p:sp>
      <p:sp>
        <p:nvSpPr>
          <p:cNvPr id="28675" name="Rectangle 2">
            <a:extLst>
              <a:ext uri="{FF2B5EF4-FFF2-40B4-BE49-F238E27FC236}">
                <a16:creationId xmlns:a16="http://schemas.microsoft.com/office/drawing/2014/main" id="{64BA054A-190C-AE66-5A60-E110191B8CA2}"/>
              </a:ext>
            </a:extLst>
          </p:cNvPr>
          <p:cNvSpPr>
            <a:spLocks noGrp="1" noChangeArrowheads="1"/>
          </p:cNvSpPr>
          <p:nvPr>
            <p:ph type="title"/>
          </p:nvPr>
        </p:nvSpPr>
        <p:spPr>
          <a:xfrm>
            <a:off x="1150938" y="214313"/>
            <a:ext cx="7237412" cy="1462087"/>
          </a:xfrm>
        </p:spPr>
        <p:txBody>
          <a:bodyPr/>
          <a:lstStyle/>
          <a:p>
            <a:pPr algn="ctr" eaLnBrk="1" hangingPunct="1"/>
            <a:r>
              <a:rPr lang="zh-CN" altLang="en-US"/>
              <a:t>多层次 </a:t>
            </a:r>
            <a:r>
              <a:rPr lang="en-US" altLang="zh-CN"/>
              <a:t>ISP </a:t>
            </a:r>
            <a:r>
              <a:rPr lang="zh-CN" altLang="en-US"/>
              <a:t>结构的因特网 </a:t>
            </a: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9DD4FD-EA5E-295A-E1E0-62BB3B707BAC}"/>
              </a:ext>
            </a:extLst>
          </p:cNvPr>
          <p:cNvSpPr>
            <a:spLocks noGrp="1"/>
          </p:cNvSpPr>
          <p:nvPr>
            <p:ph idx="1"/>
          </p:nvPr>
        </p:nvSpPr>
        <p:spPr/>
        <p:txBody>
          <a:bodyPr/>
          <a:lstStyle/>
          <a:p>
            <a:pPr>
              <a:buFont typeface="Arial" charset="0"/>
              <a:buChar char="•"/>
              <a:defRPr/>
            </a:pPr>
            <a:r>
              <a:rPr lang="zh-CN" altLang="zh-CN" sz="2400" dirty="0"/>
              <a:t>长度为</a:t>
            </a:r>
            <a:r>
              <a:rPr lang="en-US" altLang="zh-CN" sz="2400" dirty="0"/>
              <a:t>100</a:t>
            </a:r>
            <a:r>
              <a:rPr lang="zh-CN" altLang="zh-CN" sz="2400" dirty="0"/>
              <a:t>字节的应用层数据交给传输层传送，需加上</a:t>
            </a:r>
            <a:r>
              <a:rPr lang="en-US" altLang="zh-CN" sz="2400" dirty="0"/>
              <a:t>20</a:t>
            </a:r>
            <a:r>
              <a:rPr lang="zh-CN" altLang="zh-CN" sz="2400" dirty="0"/>
              <a:t>字节的</a:t>
            </a:r>
            <a:r>
              <a:rPr lang="en-US" altLang="zh-CN" sz="2400" dirty="0"/>
              <a:t>TCP</a:t>
            </a:r>
            <a:r>
              <a:rPr lang="zh-CN" altLang="zh-CN" sz="2400" dirty="0"/>
              <a:t>首部。再交给网络层传送，需加上</a:t>
            </a:r>
            <a:r>
              <a:rPr lang="en-US" altLang="zh-CN" sz="2400" dirty="0"/>
              <a:t>20</a:t>
            </a:r>
            <a:r>
              <a:rPr lang="zh-CN" altLang="zh-CN" sz="2400" dirty="0"/>
              <a:t>字节的</a:t>
            </a:r>
            <a:r>
              <a:rPr lang="en-US" altLang="zh-CN" sz="2400" dirty="0"/>
              <a:t>IP</a:t>
            </a:r>
            <a:r>
              <a:rPr lang="zh-CN" altLang="zh-CN" sz="2400" dirty="0"/>
              <a:t>首部。最后交给数据链路层的以太网传送，加上首部和尾部</a:t>
            </a:r>
            <a:r>
              <a:rPr lang="zh-CN" altLang="en-US" sz="2400" dirty="0"/>
              <a:t>共</a:t>
            </a:r>
            <a:r>
              <a:rPr lang="en-US" altLang="zh-CN" sz="2400" dirty="0"/>
              <a:t>18</a:t>
            </a:r>
            <a:r>
              <a:rPr lang="zh-CN" altLang="zh-CN" sz="2400" dirty="0"/>
              <a:t>字节。试求数据的传输效率。数据的传输效</a:t>
            </a:r>
            <a:r>
              <a:rPr lang="zh-CN" altLang="en-US" sz="2400" dirty="0"/>
              <a:t>率是指发送的应用层数据除以所发送的总数据（即应用数据加上各种首部和尾部的额外开销）。 若应用层数据长度为</a:t>
            </a:r>
            <a:r>
              <a:rPr lang="en-US" altLang="zh-CN" sz="2400" dirty="0"/>
              <a:t>1000</a:t>
            </a:r>
            <a:r>
              <a:rPr lang="zh-CN" altLang="en-US" sz="2400" dirty="0"/>
              <a:t>字节，数据的传输效率是多少？</a:t>
            </a:r>
            <a:endParaRPr lang="en-US" altLang="zh-CN" sz="2000" baseline="30000" dirty="0">
              <a:latin typeface="楷体" pitchFamily="49" charset="-122"/>
              <a:ea typeface="楷体" pitchFamily="49" charset="-122"/>
            </a:endParaRPr>
          </a:p>
          <a:p>
            <a:pPr marL="0" indent="0">
              <a:buFont typeface="Arial" charset="0"/>
              <a:buNone/>
              <a:defRPr/>
            </a:pPr>
            <a:r>
              <a:rPr lang="zh-CN" altLang="en-US" sz="2400" dirty="0"/>
              <a:t>（</a:t>
            </a:r>
            <a:r>
              <a:rPr lang="en-US" altLang="zh-CN" sz="2400" dirty="0"/>
              <a:t>1</a:t>
            </a:r>
            <a:r>
              <a:rPr lang="zh-CN" altLang="en-US" sz="2400" dirty="0"/>
              <a:t>）</a:t>
            </a:r>
            <a:r>
              <a:rPr lang="en-US" altLang="zh-CN" sz="2400" dirty="0"/>
              <a:t>100/</a:t>
            </a:r>
            <a:r>
              <a:rPr lang="zh-CN" altLang="en-US" sz="2400" dirty="0"/>
              <a:t>（</a:t>
            </a:r>
            <a:r>
              <a:rPr lang="en-US" altLang="zh-CN" sz="2400" dirty="0"/>
              <a:t>100+20+20+18</a:t>
            </a:r>
            <a:r>
              <a:rPr lang="zh-CN" altLang="en-US" sz="2400" dirty="0"/>
              <a:t>）</a:t>
            </a:r>
            <a:r>
              <a:rPr lang="en-US" altLang="zh-CN" sz="2400" dirty="0"/>
              <a:t>=63.3%    </a:t>
            </a:r>
          </a:p>
          <a:p>
            <a:pPr marL="0" indent="0">
              <a:buFont typeface="Arial" charset="0"/>
              <a:buNone/>
              <a:defRPr/>
            </a:pPr>
            <a:r>
              <a:rPr lang="zh-CN" altLang="en-US" sz="2400" dirty="0"/>
              <a:t>（</a:t>
            </a:r>
            <a:r>
              <a:rPr lang="en-US" altLang="zh-CN" sz="2400" dirty="0"/>
              <a:t>2</a:t>
            </a:r>
            <a:r>
              <a:rPr lang="zh-CN" altLang="en-US" sz="2400" dirty="0"/>
              <a:t>）</a:t>
            </a:r>
            <a:r>
              <a:rPr lang="en-US" altLang="zh-CN" sz="2400" dirty="0"/>
              <a:t>1000/</a:t>
            </a:r>
            <a:r>
              <a:rPr lang="zh-CN" altLang="en-US" sz="2400" dirty="0"/>
              <a:t>（</a:t>
            </a:r>
            <a:r>
              <a:rPr lang="en-US" altLang="zh-CN" sz="2400" dirty="0"/>
              <a:t>1000+20+20+18</a:t>
            </a:r>
            <a:r>
              <a:rPr lang="zh-CN" altLang="en-US" sz="2400" dirty="0"/>
              <a:t>）</a:t>
            </a:r>
            <a:r>
              <a:rPr lang="en-US" altLang="zh-CN" sz="2400" dirty="0"/>
              <a:t>=94.5%</a:t>
            </a:r>
          </a:p>
          <a:p>
            <a:pPr marL="0" indent="0">
              <a:buFont typeface="Arial" charset="0"/>
              <a:buNone/>
              <a:defRPr/>
            </a:pPr>
            <a:endParaRPr lang="en-US" altLang="zh-CN" dirty="0"/>
          </a:p>
        </p:txBody>
      </p:sp>
      <p:sp>
        <p:nvSpPr>
          <p:cNvPr id="261123" name="标题 2">
            <a:extLst>
              <a:ext uri="{FF2B5EF4-FFF2-40B4-BE49-F238E27FC236}">
                <a16:creationId xmlns:a16="http://schemas.microsoft.com/office/drawing/2014/main" id="{5F5EA88A-F14B-7A18-7B0A-DCA3314CBBD1}"/>
              </a:ext>
            </a:extLst>
          </p:cNvPr>
          <p:cNvSpPr>
            <a:spLocks noGrp="1"/>
          </p:cNvSpPr>
          <p:nvPr>
            <p:ph type="title"/>
          </p:nvPr>
        </p:nvSpPr>
        <p:spPr/>
        <p:txBody>
          <a:bodyPr/>
          <a:lstStyle/>
          <a:p>
            <a:r>
              <a:rPr lang="zh-CN" altLang="en-US"/>
              <a:t>练习题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Line 5">
            <a:extLst>
              <a:ext uri="{FF2B5EF4-FFF2-40B4-BE49-F238E27FC236}">
                <a16:creationId xmlns:a16="http://schemas.microsoft.com/office/drawing/2014/main" id="{2D6E4151-A440-A636-492D-5652C4016028}"/>
              </a:ext>
            </a:extLst>
          </p:cNvPr>
          <p:cNvSpPr>
            <a:spLocks noChangeShapeType="1"/>
          </p:cNvSpPr>
          <p:nvPr/>
        </p:nvSpPr>
        <p:spPr bwMode="auto">
          <a:xfrm flipV="1">
            <a:off x="4895850" y="3219450"/>
            <a:ext cx="2528888" cy="9842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3" name="Line 6">
            <a:extLst>
              <a:ext uri="{FF2B5EF4-FFF2-40B4-BE49-F238E27FC236}">
                <a16:creationId xmlns:a16="http://schemas.microsoft.com/office/drawing/2014/main" id="{C24DC692-51CF-7F12-B3DA-1044E9B85206}"/>
              </a:ext>
            </a:extLst>
          </p:cNvPr>
          <p:cNvSpPr>
            <a:spLocks noChangeShapeType="1"/>
          </p:cNvSpPr>
          <p:nvPr/>
        </p:nvSpPr>
        <p:spPr bwMode="auto">
          <a:xfrm>
            <a:off x="1130300" y="1798638"/>
            <a:ext cx="2106613" cy="765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4" name="Line 7">
            <a:extLst>
              <a:ext uri="{FF2B5EF4-FFF2-40B4-BE49-F238E27FC236}">
                <a16:creationId xmlns:a16="http://schemas.microsoft.com/office/drawing/2014/main" id="{5A2E38EE-086F-5DEC-9ED8-3233E7E3AD24}"/>
              </a:ext>
            </a:extLst>
          </p:cNvPr>
          <p:cNvSpPr>
            <a:spLocks noChangeShapeType="1"/>
          </p:cNvSpPr>
          <p:nvPr/>
        </p:nvSpPr>
        <p:spPr bwMode="auto">
          <a:xfrm flipV="1">
            <a:off x="1235075" y="2784475"/>
            <a:ext cx="1897063" cy="107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5" name="Line 8">
            <a:extLst>
              <a:ext uri="{FF2B5EF4-FFF2-40B4-BE49-F238E27FC236}">
                <a16:creationId xmlns:a16="http://schemas.microsoft.com/office/drawing/2014/main" id="{8D79B2DC-6438-E546-DF2F-BAA082DC66DE}"/>
              </a:ext>
            </a:extLst>
          </p:cNvPr>
          <p:cNvSpPr>
            <a:spLocks noChangeShapeType="1"/>
          </p:cNvSpPr>
          <p:nvPr/>
        </p:nvSpPr>
        <p:spPr bwMode="auto">
          <a:xfrm flipV="1">
            <a:off x="1552575" y="3000375"/>
            <a:ext cx="1684338" cy="987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6" name="Line 9">
            <a:extLst>
              <a:ext uri="{FF2B5EF4-FFF2-40B4-BE49-F238E27FC236}">
                <a16:creationId xmlns:a16="http://schemas.microsoft.com/office/drawing/2014/main" id="{43816637-7728-A428-EA76-EE4C2702002E}"/>
              </a:ext>
            </a:extLst>
          </p:cNvPr>
          <p:cNvSpPr>
            <a:spLocks noChangeShapeType="1"/>
          </p:cNvSpPr>
          <p:nvPr/>
        </p:nvSpPr>
        <p:spPr bwMode="auto">
          <a:xfrm>
            <a:off x="4030663" y="2784475"/>
            <a:ext cx="24209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727" name="Object 10">
            <a:extLst>
              <a:ext uri="{FF2B5EF4-FFF2-40B4-BE49-F238E27FC236}">
                <a16:creationId xmlns:a16="http://schemas.microsoft.com/office/drawing/2014/main" id="{C9DC3CF2-065D-B028-21D6-50CABE7FE91B}"/>
              </a:ext>
            </a:extLst>
          </p:cNvPr>
          <p:cNvGraphicFramePr>
            <a:graphicFrameLocks noChangeAspect="1"/>
          </p:cNvGraphicFramePr>
          <p:nvPr/>
        </p:nvGraphicFramePr>
        <p:xfrm>
          <a:off x="5054600" y="1630363"/>
          <a:ext cx="3789363" cy="2682875"/>
        </p:xfrm>
        <a:graphic>
          <a:graphicData uri="http://schemas.openxmlformats.org/presentationml/2006/ole">
            <mc:AlternateContent xmlns:mc="http://schemas.openxmlformats.org/markup-compatibility/2006">
              <mc:Choice xmlns:v="urn:schemas-microsoft-com:vml" Requires="v">
                <p:oleObj name="VISIO" r:id="rId3" imgW="1687068" imgH="964692" progId="Visio.Drawing.6">
                  <p:embed/>
                </p:oleObj>
              </mc:Choice>
              <mc:Fallback>
                <p:oleObj name="VISIO" r:id="rId3" imgW="1687068" imgH="964692" progId="Visio.Drawing.6">
                  <p:embed/>
                  <p:pic>
                    <p:nvPicPr>
                      <p:cNvPr id="30727" name="Object 10">
                        <a:extLst>
                          <a:ext uri="{FF2B5EF4-FFF2-40B4-BE49-F238E27FC236}">
                            <a16:creationId xmlns:a16="http://schemas.microsoft.com/office/drawing/2014/main" id="{C9DC3CF2-065D-B028-21D6-50CABE7FE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600" y="1630363"/>
                        <a:ext cx="3789363" cy="26828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728" name="Freeform 12">
            <a:extLst>
              <a:ext uri="{FF2B5EF4-FFF2-40B4-BE49-F238E27FC236}">
                <a16:creationId xmlns:a16="http://schemas.microsoft.com/office/drawing/2014/main" id="{38244BD6-0619-CEAE-9139-C316D2CCF25A}"/>
              </a:ext>
            </a:extLst>
          </p:cNvPr>
          <p:cNvSpPr>
            <a:spLocks/>
          </p:cNvSpPr>
          <p:nvPr/>
        </p:nvSpPr>
        <p:spPr bwMode="auto">
          <a:xfrm flipH="1">
            <a:off x="858838" y="1916113"/>
            <a:ext cx="276225" cy="206375"/>
          </a:xfrm>
          <a:custGeom>
            <a:avLst/>
            <a:gdLst>
              <a:gd name="T0" fmla="*/ 0 w 1188"/>
              <a:gd name="T1" fmla="*/ 2147483646 h 738"/>
              <a:gd name="T2" fmla="*/ 0 w 1188"/>
              <a:gd name="T3" fmla="*/ 2147483646 h 738"/>
              <a:gd name="T4" fmla="*/ 2147483646 w 1188"/>
              <a:gd name="T5" fmla="*/ 2147483646 h 738"/>
              <a:gd name="T6" fmla="*/ 2147483646 w 1188"/>
              <a:gd name="T7" fmla="*/ 0 h 738"/>
              <a:gd name="T8" fmla="*/ 0 w 1188"/>
              <a:gd name="T9" fmla="*/ 2147483646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0729" name="Freeform 13">
            <a:extLst>
              <a:ext uri="{FF2B5EF4-FFF2-40B4-BE49-F238E27FC236}">
                <a16:creationId xmlns:a16="http://schemas.microsoft.com/office/drawing/2014/main" id="{C59E6EED-69CD-3BC5-FC62-CCABA037C97C}"/>
              </a:ext>
            </a:extLst>
          </p:cNvPr>
          <p:cNvSpPr>
            <a:spLocks/>
          </p:cNvSpPr>
          <p:nvPr/>
        </p:nvSpPr>
        <p:spPr bwMode="auto">
          <a:xfrm flipH="1">
            <a:off x="1135063" y="1965325"/>
            <a:ext cx="206375" cy="157163"/>
          </a:xfrm>
          <a:custGeom>
            <a:avLst/>
            <a:gdLst>
              <a:gd name="T0" fmla="*/ 2147483646 w 882"/>
              <a:gd name="T1" fmla="*/ 2147483646 h 563"/>
              <a:gd name="T2" fmla="*/ 2147483646 w 882"/>
              <a:gd name="T3" fmla="*/ 2147483646 h 563"/>
              <a:gd name="T4" fmla="*/ 0 w 882"/>
              <a:gd name="T5" fmla="*/ 2147483646 h 563"/>
              <a:gd name="T6" fmla="*/ 0 w 882"/>
              <a:gd name="T7" fmla="*/ 0 h 563"/>
              <a:gd name="T8" fmla="*/ 2147483646 w 882"/>
              <a:gd name="T9" fmla="*/ 2147483646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730" name="Freeform 14">
            <a:extLst>
              <a:ext uri="{FF2B5EF4-FFF2-40B4-BE49-F238E27FC236}">
                <a16:creationId xmlns:a16="http://schemas.microsoft.com/office/drawing/2014/main" id="{7CA2C5C9-8D09-0C74-66A8-E67117731F98}"/>
              </a:ext>
            </a:extLst>
          </p:cNvPr>
          <p:cNvSpPr>
            <a:spLocks/>
          </p:cNvSpPr>
          <p:nvPr/>
        </p:nvSpPr>
        <p:spPr bwMode="auto">
          <a:xfrm flipH="1">
            <a:off x="858838" y="1916113"/>
            <a:ext cx="482600" cy="63500"/>
          </a:xfrm>
          <a:custGeom>
            <a:avLst/>
            <a:gdLst>
              <a:gd name="T0" fmla="*/ 0 w 2070"/>
              <a:gd name="T1" fmla="*/ 2147483646 h 225"/>
              <a:gd name="T2" fmla="*/ 2147483646 w 2070"/>
              <a:gd name="T3" fmla="*/ 2147483646 h 225"/>
              <a:gd name="T4" fmla="*/ 2147483646 w 2070"/>
              <a:gd name="T5" fmla="*/ 0 h 225"/>
              <a:gd name="T6" fmla="*/ 2147483646 w 2070"/>
              <a:gd name="T7" fmla="*/ 0 h 225"/>
              <a:gd name="T8" fmla="*/ 0 w 2070"/>
              <a:gd name="T9" fmla="*/ 2147483646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731" name="Freeform 15">
            <a:extLst>
              <a:ext uri="{FF2B5EF4-FFF2-40B4-BE49-F238E27FC236}">
                <a16:creationId xmlns:a16="http://schemas.microsoft.com/office/drawing/2014/main" id="{BD072E91-58D5-19B5-279E-BFEBC0863EDF}"/>
              </a:ext>
            </a:extLst>
          </p:cNvPr>
          <p:cNvSpPr>
            <a:spLocks/>
          </p:cNvSpPr>
          <p:nvPr/>
        </p:nvSpPr>
        <p:spPr bwMode="auto">
          <a:xfrm flipH="1">
            <a:off x="1008063" y="1900238"/>
            <a:ext cx="176212" cy="57150"/>
          </a:xfrm>
          <a:custGeom>
            <a:avLst/>
            <a:gdLst>
              <a:gd name="T0" fmla="*/ 0 w 751"/>
              <a:gd name="T1" fmla="*/ 2147483646 h 210"/>
              <a:gd name="T2" fmla="*/ 0 w 751"/>
              <a:gd name="T3" fmla="*/ 2147483646 h 210"/>
              <a:gd name="T4" fmla="*/ 2147483646 w 751"/>
              <a:gd name="T5" fmla="*/ 2147483646 h 210"/>
              <a:gd name="T6" fmla="*/ 2147483646 w 751"/>
              <a:gd name="T7" fmla="*/ 2147483646 h 210"/>
              <a:gd name="T8" fmla="*/ 2147483646 w 751"/>
              <a:gd name="T9" fmla="*/ 0 h 210"/>
              <a:gd name="T10" fmla="*/ 0 w 751"/>
              <a:gd name="T11" fmla="*/ 214748364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732" name="Freeform 16">
            <a:extLst>
              <a:ext uri="{FF2B5EF4-FFF2-40B4-BE49-F238E27FC236}">
                <a16:creationId xmlns:a16="http://schemas.microsoft.com/office/drawing/2014/main" id="{CFB18911-100A-3BF3-FFEE-9923B343B098}"/>
              </a:ext>
            </a:extLst>
          </p:cNvPr>
          <p:cNvSpPr>
            <a:spLocks/>
          </p:cNvSpPr>
          <p:nvPr/>
        </p:nvSpPr>
        <p:spPr bwMode="auto">
          <a:xfrm flipH="1">
            <a:off x="912813" y="1651000"/>
            <a:ext cx="223837" cy="284163"/>
          </a:xfrm>
          <a:custGeom>
            <a:avLst/>
            <a:gdLst>
              <a:gd name="T0" fmla="*/ 2147483646 w 960"/>
              <a:gd name="T1" fmla="*/ 2147483646 h 1031"/>
              <a:gd name="T2" fmla="*/ 0 w 960"/>
              <a:gd name="T3" fmla="*/ 2147483646 h 1031"/>
              <a:gd name="T4" fmla="*/ 2147483646 w 960"/>
              <a:gd name="T5" fmla="*/ 0 h 1031"/>
              <a:gd name="T6" fmla="*/ 2147483646 w 960"/>
              <a:gd name="T7" fmla="*/ 2147483646 h 1031"/>
              <a:gd name="T8" fmla="*/ 2147483646 w 960"/>
              <a:gd name="T9" fmla="*/ 2147483646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0733" name="Freeform 17">
            <a:extLst>
              <a:ext uri="{FF2B5EF4-FFF2-40B4-BE49-F238E27FC236}">
                <a16:creationId xmlns:a16="http://schemas.microsoft.com/office/drawing/2014/main" id="{3E6C57BE-A875-AAB2-3D03-57A86F9918DD}"/>
              </a:ext>
            </a:extLst>
          </p:cNvPr>
          <p:cNvSpPr>
            <a:spLocks/>
          </p:cNvSpPr>
          <p:nvPr/>
        </p:nvSpPr>
        <p:spPr bwMode="auto">
          <a:xfrm flipH="1">
            <a:off x="1108075" y="1658938"/>
            <a:ext cx="195263" cy="282575"/>
          </a:xfrm>
          <a:custGeom>
            <a:avLst/>
            <a:gdLst>
              <a:gd name="T0" fmla="*/ 2147483646 w 850"/>
              <a:gd name="T1" fmla="*/ 0 h 1026"/>
              <a:gd name="T2" fmla="*/ 0 w 850"/>
              <a:gd name="T3" fmla="*/ 2147483646 h 1026"/>
              <a:gd name="T4" fmla="*/ 2147483646 w 850"/>
              <a:gd name="T5" fmla="*/ 2147483646 h 1026"/>
              <a:gd name="T6" fmla="*/ 2147483646 w 850"/>
              <a:gd name="T7" fmla="*/ 2147483646 h 1026"/>
              <a:gd name="T8" fmla="*/ 2147483646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734" name="Freeform 18">
            <a:extLst>
              <a:ext uri="{FF2B5EF4-FFF2-40B4-BE49-F238E27FC236}">
                <a16:creationId xmlns:a16="http://schemas.microsoft.com/office/drawing/2014/main" id="{28F8B222-35B0-0773-E567-D0235305892B}"/>
              </a:ext>
            </a:extLst>
          </p:cNvPr>
          <p:cNvSpPr>
            <a:spLocks/>
          </p:cNvSpPr>
          <p:nvPr/>
        </p:nvSpPr>
        <p:spPr bwMode="auto">
          <a:xfrm flipH="1">
            <a:off x="938213" y="1679575"/>
            <a:ext cx="163512" cy="212725"/>
          </a:xfrm>
          <a:custGeom>
            <a:avLst/>
            <a:gdLst>
              <a:gd name="T0" fmla="*/ 0 w 689"/>
              <a:gd name="T1" fmla="*/ 2147483646 h 778"/>
              <a:gd name="T2" fmla="*/ 2147483646 w 689"/>
              <a:gd name="T3" fmla="*/ 2147483646 h 778"/>
              <a:gd name="T4" fmla="*/ 2147483646 w 689"/>
              <a:gd name="T5" fmla="*/ 2147483646 h 778"/>
              <a:gd name="T6" fmla="*/ 2147483646 w 689"/>
              <a:gd name="T7" fmla="*/ 0 h 778"/>
              <a:gd name="T8" fmla="*/ 0 w 689"/>
              <a:gd name="T9" fmla="*/ 2147483646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sp>
        <p:nvSpPr>
          <p:cNvPr id="30735" name="Freeform 19">
            <a:extLst>
              <a:ext uri="{FF2B5EF4-FFF2-40B4-BE49-F238E27FC236}">
                <a16:creationId xmlns:a16="http://schemas.microsoft.com/office/drawing/2014/main" id="{9235B4C8-FC35-ECAD-759A-AD6EEE14CD70}"/>
              </a:ext>
            </a:extLst>
          </p:cNvPr>
          <p:cNvSpPr>
            <a:spLocks/>
          </p:cNvSpPr>
          <p:nvPr/>
        </p:nvSpPr>
        <p:spPr bwMode="auto">
          <a:xfrm flipH="1">
            <a:off x="877888" y="1938338"/>
            <a:ext cx="158750" cy="133350"/>
          </a:xfrm>
          <a:custGeom>
            <a:avLst/>
            <a:gdLst>
              <a:gd name="T0" fmla="*/ 2147483646 w 674"/>
              <a:gd name="T1" fmla="*/ 0 h 482"/>
              <a:gd name="T2" fmla="*/ 0 w 674"/>
              <a:gd name="T3" fmla="*/ 2147483646 h 482"/>
              <a:gd name="T4" fmla="*/ 0 w 674"/>
              <a:gd name="T5" fmla="*/ 2147483646 h 482"/>
              <a:gd name="T6" fmla="*/ 2147483646 w 674"/>
              <a:gd name="T7" fmla="*/ 2147483646 h 482"/>
              <a:gd name="T8" fmla="*/ 2147483646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736" name="Line 20">
            <a:extLst>
              <a:ext uri="{FF2B5EF4-FFF2-40B4-BE49-F238E27FC236}">
                <a16:creationId xmlns:a16="http://schemas.microsoft.com/office/drawing/2014/main" id="{F208EFB1-4036-E008-A71C-CD45191047A8}"/>
              </a:ext>
            </a:extLst>
          </p:cNvPr>
          <p:cNvSpPr>
            <a:spLocks noChangeShapeType="1"/>
          </p:cNvSpPr>
          <p:nvPr/>
        </p:nvSpPr>
        <p:spPr bwMode="auto">
          <a:xfrm flipH="1" flipV="1">
            <a:off x="890588" y="197167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7" name="Line 21">
            <a:extLst>
              <a:ext uri="{FF2B5EF4-FFF2-40B4-BE49-F238E27FC236}">
                <a16:creationId xmlns:a16="http://schemas.microsoft.com/office/drawing/2014/main" id="{1011191A-D037-916A-2DAB-03E59EA23E4D}"/>
              </a:ext>
            </a:extLst>
          </p:cNvPr>
          <p:cNvSpPr>
            <a:spLocks noChangeShapeType="1"/>
          </p:cNvSpPr>
          <p:nvPr/>
        </p:nvSpPr>
        <p:spPr bwMode="auto">
          <a:xfrm>
            <a:off x="955675" y="198596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8" name="Line 22">
            <a:extLst>
              <a:ext uri="{FF2B5EF4-FFF2-40B4-BE49-F238E27FC236}">
                <a16:creationId xmlns:a16="http://schemas.microsoft.com/office/drawing/2014/main" id="{567A2E82-2DEB-FF43-65CB-9263B7AA6AF4}"/>
              </a:ext>
            </a:extLst>
          </p:cNvPr>
          <p:cNvSpPr>
            <a:spLocks noChangeShapeType="1"/>
          </p:cNvSpPr>
          <p:nvPr/>
        </p:nvSpPr>
        <p:spPr bwMode="auto">
          <a:xfrm flipH="1">
            <a:off x="942975" y="195580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9" name="Line 23">
            <a:extLst>
              <a:ext uri="{FF2B5EF4-FFF2-40B4-BE49-F238E27FC236}">
                <a16:creationId xmlns:a16="http://schemas.microsoft.com/office/drawing/2014/main" id="{DB21B2BA-B163-0C8F-7D3B-FF5E37EA59A3}"/>
              </a:ext>
            </a:extLst>
          </p:cNvPr>
          <p:cNvSpPr>
            <a:spLocks noChangeShapeType="1"/>
          </p:cNvSpPr>
          <p:nvPr/>
        </p:nvSpPr>
        <p:spPr bwMode="auto">
          <a:xfrm flipH="1">
            <a:off x="1017588" y="197326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0" name="Line 24">
            <a:extLst>
              <a:ext uri="{FF2B5EF4-FFF2-40B4-BE49-F238E27FC236}">
                <a16:creationId xmlns:a16="http://schemas.microsoft.com/office/drawing/2014/main" id="{2D65D02D-9F8B-F588-EAD6-9F9726B6978A}"/>
              </a:ext>
            </a:extLst>
          </p:cNvPr>
          <p:cNvSpPr>
            <a:spLocks noChangeShapeType="1"/>
          </p:cNvSpPr>
          <p:nvPr/>
        </p:nvSpPr>
        <p:spPr bwMode="auto">
          <a:xfrm>
            <a:off x="876300" y="197167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1" name="Line 25">
            <a:extLst>
              <a:ext uri="{FF2B5EF4-FFF2-40B4-BE49-F238E27FC236}">
                <a16:creationId xmlns:a16="http://schemas.microsoft.com/office/drawing/2014/main" id="{99AC9DA1-DBB3-75E2-C44E-E0BC42AC77D3}"/>
              </a:ext>
            </a:extLst>
          </p:cNvPr>
          <p:cNvSpPr>
            <a:spLocks noChangeShapeType="1"/>
          </p:cNvSpPr>
          <p:nvPr/>
        </p:nvSpPr>
        <p:spPr bwMode="auto">
          <a:xfrm flipH="1" flipV="1">
            <a:off x="876300" y="195897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2" name="Freeform 26">
            <a:extLst>
              <a:ext uri="{FF2B5EF4-FFF2-40B4-BE49-F238E27FC236}">
                <a16:creationId xmlns:a16="http://schemas.microsoft.com/office/drawing/2014/main" id="{15F6F29F-27AA-18EE-D150-AC95BCFE452D}"/>
              </a:ext>
            </a:extLst>
          </p:cNvPr>
          <p:cNvSpPr>
            <a:spLocks/>
          </p:cNvSpPr>
          <p:nvPr/>
        </p:nvSpPr>
        <p:spPr bwMode="auto">
          <a:xfrm flipH="1">
            <a:off x="1050925" y="2065338"/>
            <a:ext cx="17463" cy="53975"/>
          </a:xfrm>
          <a:custGeom>
            <a:avLst/>
            <a:gdLst>
              <a:gd name="T0" fmla="*/ 2147483646 w 75"/>
              <a:gd name="T1" fmla="*/ 0 h 194"/>
              <a:gd name="T2" fmla="*/ 0 w 75"/>
              <a:gd name="T3" fmla="*/ 2147483646 h 194"/>
              <a:gd name="T4" fmla="*/ 2147483646 w 75"/>
              <a:gd name="T5" fmla="*/ 2147483646 h 194"/>
              <a:gd name="T6" fmla="*/ 2147483646 w 75"/>
              <a:gd name="T7" fmla="*/ 2147483646 h 194"/>
              <a:gd name="T8" fmla="*/ 2147483646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743" name="Freeform 27">
            <a:extLst>
              <a:ext uri="{FF2B5EF4-FFF2-40B4-BE49-F238E27FC236}">
                <a16:creationId xmlns:a16="http://schemas.microsoft.com/office/drawing/2014/main" id="{984440C8-067E-D0D0-F43E-1F7A3DA49BAD}"/>
              </a:ext>
            </a:extLst>
          </p:cNvPr>
          <p:cNvSpPr>
            <a:spLocks/>
          </p:cNvSpPr>
          <p:nvPr/>
        </p:nvSpPr>
        <p:spPr bwMode="auto">
          <a:xfrm flipH="1">
            <a:off x="1008063" y="2071688"/>
            <a:ext cx="49212" cy="47625"/>
          </a:xfrm>
          <a:custGeom>
            <a:avLst/>
            <a:gdLst>
              <a:gd name="T0" fmla="*/ 2147483646 w 206"/>
              <a:gd name="T1" fmla="*/ 2147483646 h 168"/>
              <a:gd name="T2" fmla="*/ 0 w 206"/>
              <a:gd name="T3" fmla="*/ 2147483646 h 168"/>
              <a:gd name="T4" fmla="*/ 2147483646 w 206"/>
              <a:gd name="T5" fmla="*/ 2147483646 h 168"/>
              <a:gd name="T6" fmla="*/ 2147483646 w 206"/>
              <a:gd name="T7" fmla="*/ 2147483646 h 168"/>
              <a:gd name="T8" fmla="*/ 2147483646 w 206"/>
              <a:gd name="T9" fmla="*/ 2147483646 h 168"/>
              <a:gd name="T10" fmla="*/ 2147483646 w 206"/>
              <a:gd name="T11" fmla="*/ 0 h 168"/>
              <a:gd name="T12" fmla="*/ 2147483646 w 206"/>
              <a:gd name="T13" fmla="*/ 2147483646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744" name="Freeform 28">
            <a:extLst>
              <a:ext uri="{FF2B5EF4-FFF2-40B4-BE49-F238E27FC236}">
                <a16:creationId xmlns:a16="http://schemas.microsoft.com/office/drawing/2014/main" id="{FAEE607E-98DC-74F6-E35D-C1ED50B77122}"/>
              </a:ext>
            </a:extLst>
          </p:cNvPr>
          <p:cNvSpPr>
            <a:spLocks/>
          </p:cNvSpPr>
          <p:nvPr/>
        </p:nvSpPr>
        <p:spPr bwMode="auto">
          <a:xfrm flipH="1">
            <a:off x="717550" y="1941513"/>
            <a:ext cx="369888" cy="201612"/>
          </a:xfrm>
          <a:custGeom>
            <a:avLst/>
            <a:gdLst>
              <a:gd name="T0" fmla="*/ 0 w 1583"/>
              <a:gd name="T1" fmla="*/ 2147483646 h 729"/>
              <a:gd name="T2" fmla="*/ 2147483646 w 1583"/>
              <a:gd name="T3" fmla="*/ 2147483646 h 729"/>
              <a:gd name="T4" fmla="*/ 2147483646 w 1583"/>
              <a:gd name="T5" fmla="*/ 2147483646 h 729"/>
              <a:gd name="T6" fmla="*/ 2147483646 w 1583"/>
              <a:gd name="T7" fmla="*/ 0 h 729"/>
              <a:gd name="T8" fmla="*/ 0 w 1583"/>
              <a:gd name="T9" fmla="*/ 2147483646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745" name="Freeform 29">
            <a:extLst>
              <a:ext uri="{FF2B5EF4-FFF2-40B4-BE49-F238E27FC236}">
                <a16:creationId xmlns:a16="http://schemas.microsoft.com/office/drawing/2014/main" id="{802FCD7F-AF44-8754-942A-DF975894A99F}"/>
              </a:ext>
            </a:extLst>
          </p:cNvPr>
          <p:cNvSpPr>
            <a:spLocks/>
          </p:cNvSpPr>
          <p:nvPr/>
        </p:nvSpPr>
        <p:spPr bwMode="auto">
          <a:xfrm flipH="1">
            <a:off x="909638" y="2025650"/>
            <a:ext cx="184150" cy="144463"/>
          </a:xfrm>
          <a:custGeom>
            <a:avLst/>
            <a:gdLst>
              <a:gd name="T0" fmla="*/ 2147483646 w 792"/>
              <a:gd name="T1" fmla="*/ 0 h 516"/>
              <a:gd name="T2" fmla="*/ 2147483646 w 792"/>
              <a:gd name="T3" fmla="*/ 2147483646 h 516"/>
              <a:gd name="T4" fmla="*/ 2147483646 w 792"/>
              <a:gd name="T5" fmla="*/ 2147483646 h 516"/>
              <a:gd name="T6" fmla="*/ 0 w 792"/>
              <a:gd name="T7" fmla="*/ 2147483646 h 516"/>
              <a:gd name="T8" fmla="*/ 2147483646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746" name="Freeform 30">
            <a:extLst>
              <a:ext uri="{FF2B5EF4-FFF2-40B4-BE49-F238E27FC236}">
                <a16:creationId xmlns:a16="http://schemas.microsoft.com/office/drawing/2014/main" id="{8D6BF439-0CBE-EA55-8CB4-47C2EE88CE7A}"/>
              </a:ext>
            </a:extLst>
          </p:cNvPr>
          <p:cNvSpPr>
            <a:spLocks/>
          </p:cNvSpPr>
          <p:nvPr/>
        </p:nvSpPr>
        <p:spPr bwMode="auto">
          <a:xfrm flipH="1">
            <a:off x="715963" y="2030413"/>
            <a:ext cx="196850" cy="139700"/>
          </a:xfrm>
          <a:custGeom>
            <a:avLst/>
            <a:gdLst>
              <a:gd name="T0" fmla="*/ 0 w 846"/>
              <a:gd name="T1" fmla="*/ 2147483646 h 507"/>
              <a:gd name="T2" fmla="*/ 2147483646 w 846"/>
              <a:gd name="T3" fmla="*/ 2147483646 h 507"/>
              <a:gd name="T4" fmla="*/ 2147483646 w 846"/>
              <a:gd name="T5" fmla="*/ 0 h 507"/>
              <a:gd name="T6" fmla="*/ 2147483646 w 846"/>
              <a:gd name="T7" fmla="*/ 2147483646 h 507"/>
              <a:gd name="T8" fmla="*/ 0 w 846"/>
              <a:gd name="T9" fmla="*/ 2147483646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747" name="Freeform 31">
            <a:extLst>
              <a:ext uri="{FF2B5EF4-FFF2-40B4-BE49-F238E27FC236}">
                <a16:creationId xmlns:a16="http://schemas.microsoft.com/office/drawing/2014/main" id="{2599E47C-E1FD-A0E4-DCB1-2BC8BEBF4375}"/>
              </a:ext>
            </a:extLst>
          </p:cNvPr>
          <p:cNvSpPr>
            <a:spLocks/>
          </p:cNvSpPr>
          <p:nvPr/>
        </p:nvSpPr>
        <p:spPr bwMode="auto">
          <a:xfrm flipH="1">
            <a:off x="865188" y="2033588"/>
            <a:ext cx="150812" cy="92075"/>
          </a:xfrm>
          <a:custGeom>
            <a:avLst/>
            <a:gdLst>
              <a:gd name="T0" fmla="*/ 0 w 637"/>
              <a:gd name="T1" fmla="*/ 2147483646 h 321"/>
              <a:gd name="T2" fmla="*/ 2147483646 w 637"/>
              <a:gd name="T3" fmla="*/ 0 h 321"/>
              <a:gd name="T4" fmla="*/ 2147483646 w 637"/>
              <a:gd name="T5" fmla="*/ 2147483646 h 321"/>
              <a:gd name="T6" fmla="*/ 2147483646 w 637"/>
              <a:gd name="T7" fmla="*/ 2147483646 h 321"/>
              <a:gd name="T8" fmla="*/ 0 w 637"/>
              <a:gd name="T9" fmla="*/ 2147483646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8" name="Freeform 32">
            <a:extLst>
              <a:ext uri="{FF2B5EF4-FFF2-40B4-BE49-F238E27FC236}">
                <a16:creationId xmlns:a16="http://schemas.microsoft.com/office/drawing/2014/main" id="{2D465314-C17D-EFE4-7736-EFB4F97FE541}"/>
              </a:ext>
            </a:extLst>
          </p:cNvPr>
          <p:cNvSpPr>
            <a:spLocks/>
          </p:cNvSpPr>
          <p:nvPr/>
        </p:nvSpPr>
        <p:spPr bwMode="auto">
          <a:xfrm flipH="1">
            <a:off x="733425" y="1973263"/>
            <a:ext cx="222250" cy="120650"/>
          </a:xfrm>
          <a:custGeom>
            <a:avLst/>
            <a:gdLst>
              <a:gd name="T0" fmla="*/ 0 w 938"/>
              <a:gd name="T1" fmla="*/ 2147483646 h 434"/>
              <a:gd name="T2" fmla="*/ 2147483646 w 938"/>
              <a:gd name="T3" fmla="*/ 2147483646 h 434"/>
              <a:gd name="T4" fmla="*/ 2147483646 w 938"/>
              <a:gd name="T5" fmla="*/ 2147483646 h 434"/>
              <a:gd name="T6" fmla="*/ 2147483646 w 938"/>
              <a:gd name="T7" fmla="*/ 0 h 434"/>
              <a:gd name="T8" fmla="*/ 0 w 938"/>
              <a:gd name="T9" fmla="*/ 2147483646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9" name="Freeform 33">
            <a:extLst>
              <a:ext uri="{FF2B5EF4-FFF2-40B4-BE49-F238E27FC236}">
                <a16:creationId xmlns:a16="http://schemas.microsoft.com/office/drawing/2014/main" id="{9B889849-C8FC-CAEE-C9DD-53ED760DE37D}"/>
              </a:ext>
            </a:extLst>
          </p:cNvPr>
          <p:cNvSpPr>
            <a:spLocks/>
          </p:cNvSpPr>
          <p:nvPr/>
        </p:nvSpPr>
        <p:spPr bwMode="auto">
          <a:xfrm flipH="1">
            <a:off x="827088" y="1947863"/>
            <a:ext cx="241300" cy="107950"/>
          </a:xfrm>
          <a:custGeom>
            <a:avLst/>
            <a:gdLst>
              <a:gd name="T0" fmla="*/ 2147483646 w 1034"/>
              <a:gd name="T1" fmla="*/ 2147483646 h 395"/>
              <a:gd name="T2" fmla="*/ 0 w 1034"/>
              <a:gd name="T3" fmla="*/ 2147483646 h 395"/>
              <a:gd name="T4" fmla="*/ 2147483646 w 1034"/>
              <a:gd name="T5" fmla="*/ 0 h 395"/>
              <a:gd name="T6" fmla="*/ 2147483646 w 1034"/>
              <a:gd name="T7" fmla="*/ 2147483646 h 395"/>
              <a:gd name="T8" fmla="*/ 2147483646 w 1034"/>
              <a:gd name="T9" fmla="*/ 2147483646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0" name="Line 34">
            <a:extLst>
              <a:ext uri="{FF2B5EF4-FFF2-40B4-BE49-F238E27FC236}">
                <a16:creationId xmlns:a16="http://schemas.microsoft.com/office/drawing/2014/main" id="{00DFAEB8-36AA-6E78-D578-82D3E7AE022B}"/>
              </a:ext>
            </a:extLst>
          </p:cNvPr>
          <p:cNvSpPr>
            <a:spLocks noChangeShapeType="1"/>
          </p:cNvSpPr>
          <p:nvPr/>
        </p:nvSpPr>
        <p:spPr bwMode="auto">
          <a:xfrm flipH="1" flipV="1">
            <a:off x="855663" y="195262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1" name="Line 35">
            <a:extLst>
              <a:ext uri="{FF2B5EF4-FFF2-40B4-BE49-F238E27FC236}">
                <a16:creationId xmlns:a16="http://schemas.microsoft.com/office/drawing/2014/main" id="{A31E3999-C3E4-A6F7-EBB1-AC010F3A520D}"/>
              </a:ext>
            </a:extLst>
          </p:cNvPr>
          <p:cNvSpPr>
            <a:spLocks noChangeShapeType="1"/>
          </p:cNvSpPr>
          <p:nvPr/>
        </p:nvSpPr>
        <p:spPr bwMode="auto">
          <a:xfrm flipH="1" flipV="1">
            <a:off x="842963" y="1957388"/>
            <a:ext cx="201612"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2" name="Line 36">
            <a:extLst>
              <a:ext uri="{FF2B5EF4-FFF2-40B4-BE49-F238E27FC236}">
                <a16:creationId xmlns:a16="http://schemas.microsoft.com/office/drawing/2014/main" id="{EF3FAE28-D62F-5409-23D1-1F141DABA0A2}"/>
              </a:ext>
            </a:extLst>
          </p:cNvPr>
          <p:cNvSpPr>
            <a:spLocks noChangeShapeType="1"/>
          </p:cNvSpPr>
          <p:nvPr/>
        </p:nvSpPr>
        <p:spPr bwMode="auto">
          <a:xfrm flipH="1" flipV="1">
            <a:off x="833438" y="196532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3" name="Line 37">
            <a:extLst>
              <a:ext uri="{FF2B5EF4-FFF2-40B4-BE49-F238E27FC236}">
                <a16:creationId xmlns:a16="http://schemas.microsoft.com/office/drawing/2014/main" id="{369E5012-2C5F-E346-42D6-B9C3542D664B}"/>
              </a:ext>
            </a:extLst>
          </p:cNvPr>
          <p:cNvSpPr>
            <a:spLocks noChangeShapeType="1"/>
          </p:cNvSpPr>
          <p:nvPr/>
        </p:nvSpPr>
        <p:spPr bwMode="auto">
          <a:xfrm flipH="1" flipV="1">
            <a:off x="809625" y="1979613"/>
            <a:ext cx="193675" cy="920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Line 38">
            <a:extLst>
              <a:ext uri="{FF2B5EF4-FFF2-40B4-BE49-F238E27FC236}">
                <a16:creationId xmlns:a16="http://schemas.microsoft.com/office/drawing/2014/main" id="{EA6DC753-440E-1634-51B0-DCA2E529D0A2}"/>
              </a:ext>
            </a:extLst>
          </p:cNvPr>
          <p:cNvSpPr>
            <a:spLocks noChangeShapeType="1"/>
          </p:cNvSpPr>
          <p:nvPr/>
        </p:nvSpPr>
        <p:spPr bwMode="auto">
          <a:xfrm flipH="1" flipV="1">
            <a:off x="793750" y="198755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39">
            <a:extLst>
              <a:ext uri="{FF2B5EF4-FFF2-40B4-BE49-F238E27FC236}">
                <a16:creationId xmlns:a16="http://schemas.microsoft.com/office/drawing/2014/main" id="{B13F6C86-307F-0D91-68C8-EB937D40D0E9}"/>
              </a:ext>
            </a:extLst>
          </p:cNvPr>
          <p:cNvSpPr>
            <a:spLocks noChangeShapeType="1"/>
          </p:cNvSpPr>
          <p:nvPr/>
        </p:nvSpPr>
        <p:spPr bwMode="auto">
          <a:xfrm flipH="1" flipV="1">
            <a:off x="792163" y="200183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40">
            <a:extLst>
              <a:ext uri="{FF2B5EF4-FFF2-40B4-BE49-F238E27FC236}">
                <a16:creationId xmlns:a16="http://schemas.microsoft.com/office/drawing/2014/main" id="{0DB08F91-1523-7D87-CC4B-CE2330878019}"/>
              </a:ext>
            </a:extLst>
          </p:cNvPr>
          <p:cNvSpPr>
            <a:spLocks noChangeShapeType="1"/>
          </p:cNvSpPr>
          <p:nvPr/>
        </p:nvSpPr>
        <p:spPr bwMode="auto">
          <a:xfrm flipH="1" flipV="1">
            <a:off x="779463" y="2009775"/>
            <a:ext cx="168275"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7" name="Line 41">
            <a:extLst>
              <a:ext uri="{FF2B5EF4-FFF2-40B4-BE49-F238E27FC236}">
                <a16:creationId xmlns:a16="http://schemas.microsoft.com/office/drawing/2014/main" id="{CF17AC67-CC26-61F3-5573-CDE87E92AB06}"/>
              </a:ext>
            </a:extLst>
          </p:cNvPr>
          <p:cNvSpPr>
            <a:spLocks noChangeShapeType="1"/>
          </p:cNvSpPr>
          <p:nvPr/>
        </p:nvSpPr>
        <p:spPr bwMode="auto">
          <a:xfrm flipH="1" flipV="1">
            <a:off x="765175" y="202247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8" name="Line 42">
            <a:extLst>
              <a:ext uri="{FF2B5EF4-FFF2-40B4-BE49-F238E27FC236}">
                <a16:creationId xmlns:a16="http://schemas.microsoft.com/office/drawing/2014/main" id="{F8A99502-6AE1-5986-9067-34BCF2789B53}"/>
              </a:ext>
            </a:extLst>
          </p:cNvPr>
          <p:cNvSpPr>
            <a:spLocks noChangeShapeType="1"/>
          </p:cNvSpPr>
          <p:nvPr/>
        </p:nvSpPr>
        <p:spPr bwMode="auto">
          <a:xfrm flipH="1">
            <a:off x="896938" y="205105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9" name="Line 43">
            <a:extLst>
              <a:ext uri="{FF2B5EF4-FFF2-40B4-BE49-F238E27FC236}">
                <a16:creationId xmlns:a16="http://schemas.microsoft.com/office/drawing/2014/main" id="{DF9F7C6E-B6FF-02B3-30DD-AF7DEEDB88A6}"/>
              </a:ext>
            </a:extLst>
          </p:cNvPr>
          <p:cNvSpPr>
            <a:spLocks noChangeShapeType="1"/>
          </p:cNvSpPr>
          <p:nvPr/>
        </p:nvSpPr>
        <p:spPr bwMode="auto">
          <a:xfrm flipH="1">
            <a:off x="877888" y="204311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0" name="Line 44">
            <a:extLst>
              <a:ext uri="{FF2B5EF4-FFF2-40B4-BE49-F238E27FC236}">
                <a16:creationId xmlns:a16="http://schemas.microsoft.com/office/drawing/2014/main" id="{6CF9FDEA-D6F0-7E28-0BE1-6358EFE53B87}"/>
              </a:ext>
            </a:extLst>
          </p:cNvPr>
          <p:cNvSpPr>
            <a:spLocks noChangeShapeType="1"/>
          </p:cNvSpPr>
          <p:nvPr/>
        </p:nvSpPr>
        <p:spPr bwMode="auto">
          <a:xfrm flipH="1">
            <a:off x="836613" y="202247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1" name="Line 45">
            <a:extLst>
              <a:ext uri="{FF2B5EF4-FFF2-40B4-BE49-F238E27FC236}">
                <a16:creationId xmlns:a16="http://schemas.microsoft.com/office/drawing/2014/main" id="{93B8DC0F-DE3A-EDEB-9FF1-8A223731954D}"/>
              </a:ext>
            </a:extLst>
          </p:cNvPr>
          <p:cNvSpPr>
            <a:spLocks noChangeShapeType="1"/>
          </p:cNvSpPr>
          <p:nvPr/>
        </p:nvSpPr>
        <p:spPr bwMode="auto">
          <a:xfrm flipH="1">
            <a:off x="815975" y="201295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2" name="Line 46">
            <a:extLst>
              <a:ext uri="{FF2B5EF4-FFF2-40B4-BE49-F238E27FC236}">
                <a16:creationId xmlns:a16="http://schemas.microsoft.com/office/drawing/2014/main" id="{F881CA77-CBCF-E880-F676-BBF74A355DFA}"/>
              </a:ext>
            </a:extLst>
          </p:cNvPr>
          <p:cNvSpPr>
            <a:spLocks noChangeShapeType="1"/>
          </p:cNvSpPr>
          <p:nvPr/>
        </p:nvSpPr>
        <p:spPr bwMode="auto">
          <a:xfrm flipH="1">
            <a:off x="793750" y="2001838"/>
            <a:ext cx="9207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3" name="Line 47">
            <a:extLst>
              <a:ext uri="{FF2B5EF4-FFF2-40B4-BE49-F238E27FC236}">
                <a16:creationId xmlns:a16="http://schemas.microsoft.com/office/drawing/2014/main" id="{5FE70A36-1A86-71FF-96E8-BADF16C175EF}"/>
              </a:ext>
            </a:extLst>
          </p:cNvPr>
          <p:cNvSpPr>
            <a:spLocks noChangeShapeType="1"/>
          </p:cNvSpPr>
          <p:nvPr/>
        </p:nvSpPr>
        <p:spPr bwMode="auto">
          <a:xfrm flipH="1">
            <a:off x="776288" y="1993900"/>
            <a:ext cx="88900"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4" name="Line 48">
            <a:extLst>
              <a:ext uri="{FF2B5EF4-FFF2-40B4-BE49-F238E27FC236}">
                <a16:creationId xmlns:a16="http://schemas.microsoft.com/office/drawing/2014/main" id="{FBE6EBCD-8B86-63B5-13BE-800642A60178}"/>
              </a:ext>
            </a:extLst>
          </p:cNvPr>
          <p:cNvSpPr>
            <a:spLocks noChangeShapeType="1"/>
          </p:cNvSpPr>
          <p:nvPr/>
        </p:nvSpPr>
        <p:spPr bwMode="auto">
          <a:xfrm flipH="1">
            <a:off x="757238" y="198437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5" name="Line 49">
            <a:extLst>
              <a:ext uri="{FF2B5EF4-FFF2-40B4-BE49-F238E27FC236}">
                <a16:creationId xmlns:a16="http://schemas.microsoft.com/office/drawing/2014/main" id="{1E5037C3-CB95-6763-96CF-E7C1526BEB7A}"/>
              </a:ext>
            </a:extLst>
          </p:cNvPr>
          <p:cNvSpPr>
            <a:spLocks noChangeShapeType="1"/>
          </p:cNvSpPr>
          <p:nvPr/>
        </p:nvSpPr>
        <p:spPr bwMode="auto">
          <a:xfrm flipH="1">
            <a:off x="989013" y="2012950"/>
            <a:ext cx="49212"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6" name="Line 50">
            <a:extLst>
              <a:ext uri="{FF2B5EF4-FFF2-40B4-BE49-F238E27FC236}">
                <a16:creationId xmlns:a16="http://schemas.microsoft.com/office/drawing/2014/main" id="{51ADC10A-F8CB-70A0-F074-06798D630FF7}"/>
              </a:ext>
            </a:extLst>
          </p:cNvPr>
          <p:cNvSpPr>
            <a:spLocks noChangeShapeType="1"/>
          </p:cNvSpPr>
          <p:nvPr/>
        </p:nvSpPr>
        <p:spPr bwMode="auto">
          <a:xfrm flipH="1">
            <a:off x="962025" y="2001838"/>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7" name="Line 51">
            <a:extLst>
              <a:ext uri="{FF2B5EF4-FFF2-40B4-BE49-F238E27FC236}">
                <a16:creationId xmlns:a16="http://schemas.microsoft.com/office/drawing/2014/main" id="{0F4A65BE-34DB-485A-0D95-77A06C2549B2}"/>
              </a:ext>
            </a:extLst>
          </p:cNvPr>
          <p:cNvSpPr>
            <a:spLocks noChangeShapeType="1"/>
          </p:cNvSpPr>
          <p:nvPr/>
        </p:nvSpPr>
        <p:spPr bwMode="auto">
          <a:xfrm flipH="1">
            <a:off x="933450" y="199072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8" name="Line 52">
            <a:extLst>
              <a:ext uri="{FF2B5EF4-FFF2-40B4-BE49-F238E27FC236}">
                <a16:creationId xmlns:a16="http://schemas.microsoft.com/office/drawing/2014/main" id="{1E04D6B0-9CE6-2A5A-4C33-7B5946CB2888}"/>
              </a:ext>
            </a:extLst>
          </p:cNvPr>
          <p:cNvSpPr>
            <a:spLocks noChangeShapeType="1"/>
          </p:cNvSpPr>
          <p:nvPr/>
        </p:nvSpPr>
        <p:spPr bwMode="auto">
          <a:xfrm flipH="1">
            <a:off x="904875" y="198120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9" name="Line 53">
            <a:extLst>
              <a:ext uri="{FF2B5EF4-FFF2-40B4-BE49-F238E27FC236}">
                <a16:creationId xmlns:a16="http://schemas.microsoft.com/office/drawing/2014/main" id="{6E29DEC2-204C-6DF3-C625-8EB71A42E024}"/>
              </a:ext>
            </a:extLst>
          </p:cNvPr>
          <p:cNvSpPr>
            <a:spLocks noChangeShapeType="1"/>
          </p:cNvSpPr>
          <p:nvPr/>
        </p:nvSpPr>
        <p:spPr bwMode="auto">
          <a:xfrm flipH="1">
            <a:off x="879475" y="197008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0" name="Line 54">
            <a:extLst>
              <a:ext uri="{FF2B5EF4-FFF2-40B4-BE49-F238E27FC236}">
                <a16:creationId xmlns:a16="http://schemas.microsoft.com/office/drawing/2014/main" id="{073E0421-E520-A202-5FA7-76082E4C3778}"/>
              </a:ext>
            </a:extLst>
          </p:cNvPr>
          <p:cNvSpPr>
            <a:spLocks noChangeShapeType="1"/>
          </p:cNvSpPr>
          <p:nvPr/>
        </p:nvSpPr>
        <p:spPr bwMode="auto">
          <a:xfrm flipH="1">
            <a:off x="850900" y="1957388"/>
            <a:ext cx="39688" cy="238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1" name="Freeform 55">
            <a:extLst>
              <a:ext uri="{FF2B5EF4-FFF2-40B4-BE49-F238E27FC236}">
                <a16:creationId xmlns:a16="http://schemas.microsoft.com/office/drawing/2014/main" id="{DB1042F2-E847-7F1C-CEBF-8EB61BFE6CB2}"/>
              </a:ext>
            </a:extLst>
          </p:cNvPr>
          <p:cNvSpPr>
            <a:spLocks/>
          </p:cNvSpPr>
          <p:nvPr/>
        </p:nvSpPr>
        <p:spPr bwMode="auto">
          <a:xfrm flipH="1">
            <a:off x="473075" y="2243138"/>
            <a:ext cx="485775" cy="257175"/>
          </a:xfrm>
          <a:custGeom>
            <a:avLst/>
            <a:gdLst>
              <a:gd name="T0" fmla="*/ 2147483646 w 2091"/>
              <a:gd name="T1" fmla="*/ 2147483646 h 931"/>
              <a:gd name="T2" fmla="*/ 2147483646 w 2091"/>
              <a:gd name="T3" fmla="*/ 2147483646 h 931"/>
              <a:gd name="T4" fmla="*/ 0 w 2091"/>
              <a:gd name="T5" fmla="*/ 2147483646 h 931"/>
              <a:gd name="T6" fmla="*/ 2147483646 w 2091"/>
              <a:gd name="T7" fmla="*/ 2147483646 h 931"/>
              <a:gd name="T8" fmla="*/ 2147483646 w 2091"/>
              <a:gd name="T9" fmla="*/ 2147483646 h 931"/>
              <a:gd name="T10" fmla="*/ 2147483646 w 2091"/>
              <a:gd name="T11" fmla="*/ 2147483646 h 931"/>
              <a:gd name="T12" fmla="*/ 2147483646 w 2091"/>
              <a:gd name="T13" fmla="*/ 2147483646 h 931"/>
              <a:gd name="T14" fmla="*/ 2147483646 w 2091"/>
              <a:gd name="T15" fmla="*/ 2147483646 h 931"/>
              <a:gd name="T16" fmla="*/ 2147483646 w 2091"/>
              <a:gd name="T17" fmla="*/ 2147483646 h 931"/>
              <a:gd name="T18" fmla="*/ 2147483646 w 2091"/>
              <a:gd name="T19" fmla="*/ 2147483646 h 931"/>
              <a:gd name="T20" fmla="*/ 2147483646 w 2091"/>
              <a:gd name="T21" fmla="*/ 2147483646 h 931"/>
              <a:gd name="T22" fmla="*/ 2147483646 w 2091"/>
              <a:gd name="T23" fmla="*/ 2147483646 h 931"/>
              <a:gd name="T24" fmla="*/ 2147483646 w 2091"/>
              <a:gd name="T25" fmla="*/ 2147483646 h 931"/>
              <a:gd name="T26" fmla="*/ 2147483646 w 2091"/>
              <a:gd name="T27" fmla="*/ 2147483646 h 931"/>
              <a:gd name="T28" fmla="*/ 2147483646 w 2091"/>
              <a:gd name="T29" fmla="*/ 2147483646 h 931"/>
              <a:gd name="T30" fmla="*/ 2147483646 w 2091"/>
              <a:gd name="T31" fmla="*/ 2147483646 h 931"/>
              <a:gd name="T32" fmla="*/ 2147483646 w 2091"/>
              <a:gd name="T33" fmla="*/ 2147483646 h 931"/>
              <a:gd name="T34" fmla="*/ 2147483646 w 2091"/>
              <a:gd name="T35" fmla="*/ 2147483646 h 931"/>
              <a:gd name="T36" fmla="*/ 2147483646 w 2091"/>
              <a:gd name="T37" fmla="*/ 2147483646 h 931"/>
              <a:gd name="T38" fmla="*/ 2147483646 w 2091"/>
              <a:gd name="T39" fmla="*/ 0 h 931"/>
              <a:gd name="T40" fmla="*/ 2147483646 w 2091"/>
              <a:gd name="T41" fmla="*/ 2147483646 h 931"/>
              <a:gd name="T42" fmla="*/ 2147483646 w 2091"/>
              <a:gd name="T43" fmla="*/ 2147483646 h 931"/>
              <a:gd name="T44" fmla="*/ 2147483646 w 2091"/>
              <a:gd name="T45" fmla="*/ 2147483646 h 931"/>
              <a:gd name="T46" fmla="*/ 2147483646 w 2091"/>
              <a:gd name="T47" fmla="*/ 2147483646 h 931"/>
              <a:gd name="T48" fmla="*/ 2147483646 w 2091"/>
              <a:gd name="T49" fmla="*/ 2147483646 h 931"/>
              <a:gd name="T50" fmla="*/ 2147483646 w 2091"/>
              <a:gd name="T51" fmla="*/ 2147483646 h 931"/>
              <a:gd name="T52" fmla="*/ 2147483646 w 2091"/>
              <a:gd name="T53" fmla="*/ 2147483646 h 931"/>
              <a:gd name="T54" fmla="*/ 2147483646 w 2091"/>
              <a:gd name="T55" fmla="*/ 2147483646 h 931"/>
              <a:gd name="T56" fmla="*/ 2147483646 w 2091"/>
              <a:gd name="T57" fmla="*/ 2147483646 h 931"/>
              <a:gd name="T58" fmla="*/ 2147483646 w 2091"/>
              <a:gd name="T59" fmla="*/ 2147483646 h 931"/>
              <a:gd name="T60" fmla="*/ 2147483646 w 2091"/>
              <a:gd name="T61" fmla="*/ 2147483646 h 931"/>
              <a:gd name="T62" fmla="*/ 2147483646 w 2091"/>
              <a:gd name="T63" fmla="*/ 2147483646 h 931"/>
              <a:gd name="T64" fmla="*/ 2147483646 w 2091"/>
              <a:gd name="T65" fmla="*/ 2147483646 h 931"/>
              <a:gd name="T66" fmla="*/ 2147483646 w 2091"/>
              <a:gd name="T67" fmla="*/ 2147483646 h 931"/>
              <a:gd name="T68" fmla="*/ 2147483646 w 2091"/>
              <a:gd name="T69" fmla="*/ 2147483646 h 931"/>
              <a:gd name="T70" fmla="*/ 2147483646 w 2091"/>
              <a:gd name="T71" fmla="*/ 2147483646 h 931"/>
              <a:gd name="T72" fmla="*/ 2147483646 w 2091"/>
              <a:gd name="T73" fmla="*/ 2147483646 h 931"/>
              <a:gd name="T74" fmla="*/ 2147483646 w 2091"/>
              <a:gd name="T75" fmla="*/ 2147483646 h 931"/>
              <a:gd name="T76" fmla="*/ 2147483646 w 2091"/>
              <a:gd name="T77" fmla="*/ 2147483646 h 931"/>
              <a:gd name="T78" fmla="*/ 2147483646 w 2091"/>
              <a:gd name="T79" fmla="*/ 2147483646 h 931"/>
              <a:gd name="T80" fmla="*/ 2147483646 w 2091"/>
              <a:gd name="T81" fmla="*/ 2147483646 h 931"/>
              <a:gd name="T82" fmla="*/ 2147483646 w 2091"/>
              <a:gd name="T83" fmla="*/ 2147483646 h 931"/>
              <a:gd name="T84" fmla="*/ 2147483646 w 2091"/>
              <a:gd name="T85" fmla="*/ 2147483646 h 931"/>
              <a:gd name="T86" fmla="*/ 2147483646 w 2091"/>
              <a:gd name="T87" fmla="*/ 2147483646 h 931"/>
              <a:gd name="T88" fmla="*/ 2147483646 w 2091"/>
              <a:gd name="T89" fmla="*/ 2147483646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772" name="Freeform 56">
            <a:extLst>
              <a:ext uri="{FF2B5EF4-FFF2-40B4-BE49-F238E27FC236}">
                <a16:creationId xmlns:a16="http://schemas.microsoft.com/office/drawing/2014/main" id="{4AFD5538-BA50-49DE-F5F3-077990422B10}"/>
              </a:ext>
            </a:extLst>
          </p:cNvPr>
          <p:cNvSpPr>
            <a:spLocks/>
          </p:cNvSpPr>
          <p:nvPr/>
        </p:nvSpPr>
        <p:spPr bwMode="auto">
          <a:xfrm flipH="1">
            <a:off x="476250" y="2266950"/>
            <a:ext cx="481013" cy="228600"/>
          </a:xfrm>
          <a:custGeom>
            <a:avLst/>
            <a:gdLst>
              <a:gd name="T0" fmla="*/ 2147483646 w 2049"/>
              <a:gd name="T1" fmla="*/ 2147483646 h 829"/>
              <a:gd name="T2" fmla="*/ 2147483646 w 2049"/>
              <a:gd name="T3" fmla="*/ 2147483646 h 829"/>
              <a:gd name="T4" fmla="*/ 2147483646 w 2049"/>
              <a:gd name="T5" fmla="*/ 2147483646 h 829"/>
              <a:gd name="T6" fmla="*/ 2147483646 w 2049"/>
              <a:gd name="T7" fmla="*/ 2147483646 h 829"/>
              <a:gd name="T8" fmla="*/ 2147483646 w 2049"/>
              <a:gd name="T9" fmla="*/ 2147483646 h 829"/>
              <a:gd name="T10" fmla="*/ 2147483646 w 2049"/>
              <a:gd name="T11" fmla="*/ 2147483646 h 829"/>
              <a:gd name="T12" fmla="*/ 2147483646 w 2049"/>
              <a:gd name="T13" fmla="*/ 2147483646 h 829"/>
              <a:gd name="T14" fmla="*/ 2147483646 w 2049"/>
              <a:gd name="T15" fmla="*/ 2147483646 h 829"/>
              <a:gd name="T16" fmla="*/ 2147483646 w 2049"/>
              <a:gd name="T17" fmla="*/ 2147483646 h 829"/>
              <a:gd name="T18" fmla="*/ 2147483646 w 2049"/>
              <a:gd name="T19" fmla="*/ 2147483646 h 829"/>
              <a:gd name="T20" fmla="*/ 2147483646 w 2049"/>
              <a:gd name="T21" fmla="*/ 2147483646 h 829"/>
              <a:gd name="T22" fmla="*/ 2147483646 w 2049"/>
              <a:gd name="T23" fmla="*/ 2147483646 h 829"/>
              <a:gd name="T24" fmla="*/ 2147483646 w 2049"/>
              <a:gd name="T25" fmla="*/ 2147483646 h 829"/>
              <a:gd name="T26" fmla="*/ 2147483646 w 2049"/>
              <a:gd name="T27" fmla="*/ 2147483646 h 829"/>
              <a:gd name="T28" fmla="*/ 2147483646 w 2049"/>
              <a:gd name="T29" fmla="*/ 2147483646 h 829"/>
              <a:gd name="T30" fmla="*/ 2147483646 w 2049"/>
              <a:gd name="T31" fmla="*/ 2147483646 h 829"/>
              <a:gd name="T32" fmla="*/ 2147483646 w 2049"/>
              <a:gd name="T33" fmla="*/ 2147483646 h 829"/>
              <a:gd name="T34" fmla="*/ 2147483646 w 2049"/>
              <a:gd name="T35" fmla="*/ 2147483646 h 829"/>
              <a:gd name="T36" fmla="*/ 2147483646 w 2049"/>
              <a:gd name="T37" fmla="*/ 2147483646 h 829"/>
              <a:gd name="T38" fmla="*/ 2147483646 w 2049"/>
              <a:gd name="T39" fmla="*/ 2147483646 h 829"/>
              <a:gd name="T40" fmla="*/ 2147483646 w 2049"/>
              <a:gd name="T41" fmla="*/ 2147483646 h 829"/>
              <a:gd name="T42" fmla="*/ 0 w 2049"/>
              <a:gd name="T43" fmla="*/ 2147483646 h 829"/>
              <a:gd name="T44" fmla="*/ 2147483646 w 2049"/>
              <a:gd name="T45" fmla="*/ 2147483646 h 829"/>
              <a:gd name="T46" fmla="*/ 2147483646 w 2049"/>
              <a:gd name="T47" fmla="*/ 2147483646 h 829"/>
              <a:gd name="T48" fmla="*/ 2147483646 w 2049"/>
              <a:gd name="T49" fmla="*/ 2147483646 h 829"/>
              <a:gd name="T50" fmla="*/ 2147483646 w 2049"/>
              <a:gd name="T51" fmla="*/ 2147483646 h 829"/>
              <a:gd name="T52" fmla="*/ 2147483646 w 2049"/>
              <a:gd name="T53" fmla="*/ 2147483646 h 829"/>
              <a:gd name="T54" fmla="*/ 2147483646 w 2049"/>
              <a:gd name="T55" fmla="*/ 2147483646 h 829"/>
              <a:gd name="T56" fmla="*/ 2147483646 w 2049"/>
              <a:gd name="T57" fmla="*/ 2147483646 h 829"/>
              <a:gd name="T58" fmla="*/ 2147483646 w 2049"/>
              <a:gd name="T59" fmla="*/ 2147483646 h 829"/>
              <a:gd name="T60" fmla="*/ 2147483646 w 2049"/>
              <a:gd name="T61" fmla="*/ 2147483646 h 829"/>
              <a:gd name="T62" fmla="*/ 2147483646 w 2049"/>
              <a:gd name="T63" fmla="*/ 2147483646 h 829"/>
              <a:gd name="T64" fmla="*/ 2147483646 w 2049"/>
              <a:gd name="T65" fmla="*/ 2147483646 h 829"/>
              <a:gd name="T66" fmla="*/ 2147483646 w 2049"/>
              <a:gd name="T67" fmla="*/ 2147483646 h 829"/>
              <a:gd name="T68" fmla="*/ 2147483646 w 2049"/>
              <a:gd name="T69" fmla="*/ 0 h 829"/>
              <a:gd name="T70" fmla="*/ 2147483646 w 2049"/>
              <a:gd name="T71" fmla="*/ 2147483646 h 829"/>
              <a:gd name="T72" fmla="*/ 2147483646 w 2049"/>
              <a:gd name="T73" fmla="*/ 2147483646 h 829"/>
              <a:gd name="T74" fmla="*/ 2147483646 w 2049"/>
              <a:gd name="T75" fmla="*/ 2147483646 h 829"/>
              <a:gd name="T76" fmla="*/ 2147483646 w 2049"/>
              <a:gd name="T77" fmla="*/ 2147483646 h 829"/>
              <a:gd name="T78" fmla="*/ 2147483646 w 2049"/>
              <a:gd name="T79" fmla="*/ 2147483646 h 829"/>
              <a:gd name="T80" fmla="*/ 2147483646 w 2049"/>
              <a:gd name="T81" fmla="*/ 2147483646 h 829"/>
              <a:gd name="T82" fmla="*/ 2147483646 w 2049"/>
              <a:gd name="T83" fmla="*/ 2147483646 h 829"/>
              <a:gd name="T84" fmla="*/ 2147483646 w 2049"/>
              <a:gd name="T85" fmla="*/ 2147483646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3" name="Freeform 57">
            <a:extLst>
              <a:ext uri="{FF2B5EF4-FFF2-40B4-BE49-F238E27FC236}">
                <a16:creationId xmlns:a16="http://schemas.microsoft.com/office/drawing/2014/main" id="{4F2D8D23-8C3B-7D36-7526-0DB8F301CF29}"/>
              </a:ext>
            </a:extLst>
          </p:cNvPr>
          <p:cNvSpPr>
            <a:spLocks/>
          </p:cNvSpPr>
          <p:nvPr/>
        </p:nvSpPr>
        <p:spPr bwMode="auto">
          <a:xfrm flipH="1">
            <a:off x="544513" y="2347913"/>
            <a:ext cx="66675" cy="14287"/>
          </a:xfrm>
          <a:custGeom>
            <a:avLst/>
            <a:gdLst>
              <a:gd name="T0" fmla="*/ 2147483646 w 280"/>
              <a:gd name="T1" fmla="*/ 0 h 48"/>
              <a:gd name="T2" fmla="*/ 2147483646 w 280"/>
              <a:gd name="T3" fmla="*/ 2147483646 h 48"/>
              <a:gd name="T4" fmla="*/ 0 w 280"/>
              <a:gd name="T5" fmla="*/ 2147483646 h 48"/>
              <a:gd name="T6" fmla="*/ 2147483646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4" name="Freeform 58">
            <a:extLst>
              <a:ext uri="{FF2B5EF4-FFF2-40B4-BE49-F238E27FC236}">
                <a16:creationId xmlns:a16="http://schemas.microsoft.com/office/drawing/2014/main" id="{9B479B39-4465-4D00-9390-0F2122C0BA6C}"/>
              </a:ext>
            </a:extLst>
          </p:cNvPr>
          <p:cNvSpPr>
            <a:spLocks/>
          </p:cNvSpPr>
          <p:nvPr/>
        </p:nvSpPr>
        <p:spPr bwMode="auto">
          <a:xfrm flipH="1">
            <a:off x="479425" y="2327275"/>
            <a:ext cx="39688" cy="15875"/>
          </a:xfrm>
          <a:custGeom>
            <a:avLst/>
            <a:gdLst>
              <a:gd name="T0" fmla="*/ 2147483646 w 170"/>
              <a:gd name="T1" fmla="*/ 0 h 57"/>
              <a:gd name="T2" fmla="*/ 2147483646 w 170"/>
              <a:gd name="T3" fmla="*/ 2147483646 h 57"/>
              <a:gd name="T4" fmla="*/ 0 w 170"/>
              <a:gd name="T5" fmla="*/ 2147483646 h 57"/>
              <a:gd name="T6" fmla="*/ 2147483646 w 170"/>
              <a:gd name="T7" fmla="*/ 2147483646 h 57"/>
              <a:gd name="T8" fmla="*/ 2147483646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5" name="Freeform 59">
            <a:extLst>
              <a:ext uri="{FF2B5EF4-FFF2-40B4-BE49-F238E27FC236}">
                <a16:creationId xmlns:a16="http://schemas.microsoft.com/office/drawing/2014/main" id="{F3FF7CC9-41BF-6DD6-978D-B9E548FA43F5}"/>
              </a:ext>
            </a:extLst>
          </p:cNvPr>
          <p:cNvSpPr>
            <a:spLocks/>
          </p:cNvSpPr>
          <p:nvPr/>
        </p:nvSpPr>
        <p:spPr bwMode="auto">
          <a:xfrm flipH="1">
            <a:off x="646113" y="2312988"/>
            <a:ext cx="61912" cy="42862"/>
          </a:xfrm>
          <a:custGeom>
            <a:avLst/>
            <a:gdLst>
              <a:gd name="T0" fmla="*/ 2147483646 w 263"/>
              <a:gd name="T1" fmla="*/ 0 h 143"/>
              <a:gd name="T2" fmla="*/ 2147483646 w 263"/>
              <a:gd name="T3" fmla="*/ 2147483646 h 143"/>
              <a:gd name="T4" fmla="*/ 2147483646 w 263"/>
              <a:gd name="T5" fmla="*/ 2147483646 h 143"/>
              <a:gd name="T6" fmla="*/ 2147483646 w 263"/>
              <a:gd name="T7" fmla="*/ 2147483646 h 143"/>
              <a:gd name="T8" fmla="*/ 2147483646 w 263"/>
              <a:gd name="T9" fmla="*/ 2147483646 h 143"/>
              <a:gd name="T10" fmla="*/ 0 w 263"/>
              <a:gd name="T11" fmla="*/ 2147483646 h 143"/>
              <a:gd name="T12" fmla="*/ 2147483646 w 263"/>
              <a:gd name="T13" fmla="*/ 2147483646 h 143"/>
              <a:gd name="T14" fmla="*/ 2147483646 w 263"/>
              <a:gd name="T15" fmla="*/ 2147483646 h 143"/>
              <a:gd name="T16" fmla="*/ 2147483646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6" name="Freeform 60">
            <a:extLst>
              <a:ext uri="{FF2B5EF4-FFF2-40B4-BE49-F238E27FC236}">
                <a16:creationId xmlns:a16="http://schemas.microsoft.com/office/drawing/2014/main" id="{E0D447D7-B7D6-1538-F8F1-2E62140E0450}"/>
              </a:ext>
            </a:extLst>
          </p:cNvPr>
          <p:cNvSpPr>
            <a:spLocks/>
          </p:cNvSpPr>
          <p:nvPr/>
        </p:nvSpPr>
        <p:spPr bwMode="auto">
          <a:xfrm flipH="1">
            <a:off x="708025" y="2405063"/>
            <a:ext cx="201613" cy="58737"/>
          </a:xfrm>
          <a:custGeom>
            <a:avLst/>
            <a:gdLst>
              <a:gd name="T0" fmla="*/ 2147483646 w 853"/>
              <a:gd name="T1" fmla="*/ 0 h 212"/>
              <a:gd name="T2" fmla="*/ 2147483646 w 853"/>
              <a:gd name="T3" fmla="*/ 2147483646 h 212"/>
              <a:gd name="T4" fmla="*/ 2147483646 w 853"/>
              <a:gd name="T5" fmla="*/ 2147483646 h 212"/>
              <a:gd name="T6" fmla="*/ 2147483646 w 853"/>
              <a:gd name="T7" fmla="*/ 2147483646 h 212"/>
              <a:gd name="T8" fmla="*/ 2147483646 w 853"/>
              <a:gd name="T9" fmla="*/ 2147483646 h 212"/>
              <a:gd name="T10" fmla="*/ 2147483646 w 853"/>
              <a:gd name="T11" fmla="*/ 2147483646 h 212"/>
              <a:gd name="T12" fmla="*/ 0 w 853"/>
              <a:gd name="T13" fmla="*/ 2147483646 h 212"/>
              <a:gd name="T14" fmla="*/ 2147483646 w 853"/>
              <a:gd name="T15" fmla="*/ 2147483646 h 212"/>
              <a:gd name="T16" fmla="*/ 2147483646 w 853"/>
              <a:gd name="T17" fmla="*/ 2147483646 h 212"/>
              <a:gd name="T18" fmla="*/ 2147483646 w 853"/>
              <a:gd name="T19" fmla="*/ 2147483646 h 212"/>
              <a:gd name="T20" fmla="*/ 2147483646 w 853"/>
              <a:gd name="T21" fmla="*/ 2147483646 h 212"/>
              <a:gd name="T22" fmla="*/ 2147483646 w 853"/>
              <a:gd name="T23" fmla="*/ 2147483646 h 212"/>
              <a:gd name="T24" fmla="*/ 2147483646 w 853"/>
              <a:gd name="T25" fmla="*/ 2147483646 h 212"/>
              <a:gd name="T26" fmla="*/ 2147483646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7" name="Freeform 61">
            <a:extLst>
              <a:ext uri="{FF2B5EF4-FFF2-40B4-BE49-F238E27FC236}">
                <a16:creationId xmlns:a16="http://schemas.microsoft.com/office/drawing/2014/main" id="{00454DE4-4271-FB87-DA5A-AA83C1C14E27}"/>
              </a:ext>
            </a:extLst>
          </p:cNvPr>
          <p:cNvSpPr>
            <a:spLocks/>
          </p:cNvSpPr>
          <p:nvPr/>
        </p:nvSpPr>
        <p:spPr bwMode="auto">
          <a:xfrm flipH="1">
            <a:off x="701675" y="1958975"/>
            <a:ext cx="174625" cy="106363"/>
          </a:xfrm>
          <a:custGeom>
            <a:avLst/>
            <a:gdLst>
              <a:gd name="T0" fmla="*/ 2147483646 w 751"/>
              <a:gd name="T1" fmla="*/ 2147483646 h 379"/>
              <a:gd name="T2" fmla="*/ 2147483646 w 751"/>
              <a:gd name="T3" fmla="*/ 2147483646 h 379"/>
              <a:gd name="T4" fmla="*/ 2147483646 w 751"/>
              <a:gd name="T5" fmla="*/ 2147483646 h 379"/>
              <a:gd name="T6" fmla="*/ 2147483646 w 751"/>
              <a:gd name="T7" fmla="*/ 2147483646 h 379"/>
              <a:gd name="T8" fmla="*/ 2147483646 w 751"/>
              <a:gd name="T9" fmla="*/ 2147483646 h 379"/>
              <a:gd name="T10" fmla="*/ 2147483646 w 751"/>
              <a:gd name="T11" fmla="*/ 2147483646 h 379"/>
              <a:gd name="T12" fmla="*/ 2147483646 w 751"/>
              <a:gd name="T13" fmla="*/ 2147483646 h 379"/>
              <a:gd name="T14" fmla="*/ 2147483646 w 751"/>
              <a:gd name="T15" fmla="*/ 2147483646 h 379"/>
              <a:gd name="T16" fmla="*/ 2147483646 w 751"/>
              <a:gd name="T17" fmla="*/ 2147483646 h 379"/>
              <a:gd name="T18" fmla="*/ 2147483646 w 751"/>
              <a:gd name="T19" fmla="*/ 2147483646 h 379"/>
              <a:gd name="T20" fmla="*/ 2147483646 w 751"/>
              <a:gd name="T21" fmla="*/ 2147483646 h 379"/>
              <a:gd name="T22" fmla="*/ 2147483646 w 751"/>
              <a:gd name="T23" fmla="*/ 2147483646 h 379"/>
              <a:gd name="T24" fmla="*/ 2147483646 w 751"/>
              <a:gd name="T25" fmla="*/ 2147483646 h 379"/>
              <a:gd name="T26" fmla="*/ 2147483646 w 751"/>
              <a:gd name="T27" fmla="*/ 2147483646 h 379"/>
              <a:gd name="T28" fmla="*/ 2147483646 w 751"/>
              <a:gd name="T29" fmla="*/ 2147483646 h 379"/>
              <a:gd name="T30" fmla="*/ 2147483646 w 751"/>
              <a:gd name="T31" fmla="*/ 2147483646 h 379"/>
              <a:gd name="T32" fmla="*/ 2147483646 w 751"/>
              <a:gd name="T33" fmla="*/ 2147483646 h 379"/>
              <a:gd name="T34" fmla="*/ 2147483646 w 751"/>
              <a:gd name="T35" fmla="*/ 2147483646 h 379"/>
              <a:gd name="T36" fmla="*/ 2147483646 w 751"/>
              <a:gd name="T37" fmla="*/ 2147483646 h 379"/>
              <a:gd name="T38" fmla="*/ 2147483646 w 751"/>
              <a:gd name="T39" fmla="*/ 2147483646 h 379"/>
              <a:gd name="T40" fmla="*/ 2147483646 w 751"/>
              <a:gd name="T41" fmla="*/ 2147483646 h 379"/>
              <a:gd name="T42" fmla="*/ 2147483646 w 751"/>
              <a:gd name="T43" fmla="*/ 2147483646 h 379"/>
              <a:gd name="T44" fmla="*/ 2147483646 w 751"/>
              <a:gd name="T45" fmla="*/ 2147483646 h 379"/>
              <a:gd name="T46" fmla="*/ 2147483646 w 751"/>
              <a:gd name="T47" fmla="*/ 2147483646 h 379"/>
              <a:gd name="T48" fmla="*/ 2147483646 w 751"/>
              <a:gd name="T49" fmla="*/ 2147483646 h 379"/>
              <a:gd name="T50" fmla="*/ 2147483646 w 751"/>
              <a:gd name="T51" fmla="*/ 2147483646 h 379"/>
              <a:gd name="T52" fmla="*/ 2147483646 w 751"/>
              <a:gd name="T53" fmla="*/ 2147483646 h 379"/>
              <a:gd name="T54" fmla="*/ 2147483646 w 751"/>
              <a:gd name="T55" fmla="*/ 2147483646 h 379"/>
              <a:gd name="T56" fmla="*/ 2147483646 w 751"/>
              <a:gd name="T57" fmla="*/ 2147483646 h 379"/>
              <a:gd name="T58" fmla="*/ 2147483646 w 751"/>
              <a:gd name="T59" fmla="*/ 2147483646 h 379"/>
              <a:gd name="T60" fmla="*/ 2147483646 w 751"/>
              <a:gd name="T61" fmla="*/ 2147483646 h 379"/>
              <a:gd name="T62" fmla="*/ 2147483646 w 751"/>
              <a:gd name="T63" fmla="*/ 2147483646 h 379"/>
              <a:gd name="T64" fmla="*/ 0 w 751"/>
              <a:gd name="T65" fmla="*/ 2147483646 h 379"/>
              <a:gd name="T66" fmla="*/ 2147483646 w 751"/>
              <a:gd name="T67" fmla="*/ 2147483646 h 379"/>
              <a:gd name="T68" fmla="*/ 2147483646 w 751"/>
              <a:gd name="T69" fmla="*/ 2147483646 h 379"/>
              <a:gd name="T70" fmla="*/ 2147483646 w 751"/>
              <a:gd name="T71" fmla="*/ 2147483646 h 379"/>
              <a:gd name="T72" fmla="*/ 2147483646 w 751"/>
              <a:gd name="T73" fmla="*/ 2147483646 h 379"/>
              <a:gd name="T74" fmla="*/ 2147483646 w 751"/>
              <a:gd name="T75" fmla="*/ 2147483646 h 379"/>
              <a:gd name="T76" fmla="*/ 2147483646 w 751"/>
              <a:gd name="T77" fmla="*/ 2147483646 h 379"/>
              <a:gd name="T78" fmla="*/ 2147483646 w 751"/>
              <a:gd name="T79" fmla="*/ 2147483646 h 379"/>
              <a:gd name="T80" fmla="*/ 2147483646 w 751"/>
              <a:gd name="T81" fmla="*/ 2147483646 h 379"/>
              <a:gd name="T82" fmla="*/ 2147483646 w 751"/>
              <a:gd name="T83" fmla="*/ 2147483646 h 379"/>
              <a:gd name="T84" fmla="*/ 2147483646 w 751"/>
              <a:gd name="T85" fmla="*/ 0 h 379"/>
              <a:gd name="T86" fmla="*/ 2147483646 w 751"/>
              <a:gd name="T87" fmla="*/ 2147483646 h 379"/>
              <a:gd name="T88" fmla="*/ 2147483646 w 751"/>
              <a:gd name="T89" fmla="*/ 2147483646 h 379"/>
              <a:gd name="T90" fmla="*/ 2147483646 w 751"/>
              <a:gd name="T91" fmla="*/ 2147483646 h 379"/>
              <a:gd name="T92" fmla="*/ 2147483646 w 751"/>
              <a:gd name="T93" fmla="*/ 2147483646 h 379"/>
              <a:gd name="T94" fmla="*/ 2147483646 w 751"/>
              <a:gd name="T95" fmla="*/ 2147483646 h 379"/>
              <a:gd name="T96" fmla="*/ 2147483646 w 751"/>
              <a:gd name="T97" fmla="*/ 2147483646 h 379"/>
              <a:gd name="T98" fmla="*/ 2147483646 w 751"/>
              <a:gd name="T99" fmla="*/ 2147483646 h 379"/>
              <a:gd name="T100" fmla="*/ 2147483646 w 751"/>
              <a:gd name="T101" fmla="*/ 2147483646 h 379"/>
              <a:gd name="T102" fmla="*/ 2147483646 w 751"/>
              <a:gd name="T103" fmla="*/ 2147483646 h 379"/>
              <a:gd name="T104" fmla="*/ 2147483646 w 751"/>
              <a:gd name="T105" fmla="*/ 2147483646 h 379"/>
              <a:gd name="T106" fmla="*/ 2147483646 w 751"/>
              <a:gd name="T107" fmla="*/ 2147483646 h 379"/>
              <a:gd name="T108" fmla="*/ 2147483646 w 751"/>
              <a:gd name="T109" fmla="*/ 2147483646 h 379"/>
              <a:gd name="T110" fmla="*/ 2147483646 w 751"/>
              <a:gd name="T111" fmla="*/ 2147483646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778" name="Freeform 62">
            <a:extLst>
              <a:ext uri="{FF2B5EF4-FFF2-40B4-BE49-F238E27FC236}">
                <a16:creationId xmlns:a16="http://schemas.microsoft.com/office/drawing/2014/main" id="{05721307-5600-4013-9A1E-0513249ECA66}"/>
              </a:ext>
            </a:extLst>
          </p:cNvPr>
          <p:cNvSpPr>
            <a:spLocks/>
          </p:cNvSpPr>
          <p:nvPr/>
        </p:nvSpPr>
        <p:spPr bwMode="auto">
          <a:xfrm flipH="1">
            <a:off x="766763" y="2008188"/>
            <a:ext cx="42862" cy="11112"/>
          </a:xfrm>
          <a:custGeom>
            <a:avLst/>
            <a:gdLst>
              <a:gd name="T0" fmla="*/ 0 w 179"/>
              <a:gd name="T1" fmla="*/ 0 h 43"/>
              <a:gd name="T2" fmla="*/ 2147483646 w 179"/>
              <a:gd name="T3" fmla="*/ 2147483646 h 43"/>
              <a:gd name="T4" fmla="*/ 2147483646 w 179"/>
              <a:gd name="T5" fmla="*/ 2147483646 h 43"/>
              <a:gd name="T6" fmla="*/ 2147483646 w 179"/>
              <a:gd name="T7" fmla="*/ 2147483646 h 43"/>
              <a:gd name="T8" fmla="*/ 2147483646 w 179"/>
              <a:gd name="T9" fmla="*/ 2147483646 h 43"/>
              <a:gd name="T10" fmla="*/ 2147483646 w 179"/>
              <a:gd name="T11" fmla="*/ 2147483646 h 43"/>
              <a:gd name="T12" fmla="*/ 2147483646 w 179"/>
              <a:gd name="T13" fmla="*/ 2147483646 h 43"/>
              <a:gd name="T14" fmla="*/ 2147483646 w 179"/>
              <a:gd name="T15" fmla="*/ 2147483646 h 43"/>
              <a:gd name="T16" fmla="*/ 2147483646 w 179"/>
              <a:gd name="T17" fmla="*/ 2147483646 h 43"/>
              <a:gd name="T18" fmla="*/ 2147483646 w 179"/>
              <a:gd name="T19" fmla="*/ 2147483646 h 43"/>
              <a:gd name="T20" fmla="*/ 2147483646 w 179"/>
              <a:gd name="T21" fmla="*/ 2147483646 h 43"/>
              <a:gd name="T22" fmla="*/ 2147483646 w 179"/>
              <a:gd name="T23" fmla="*/ 2147483646 h 43"/>
              <a:gd name="T24" fmla="*/ 2147483646 w 179"/>
              <a:gd name="T25" fmla="*/ 2147483646 h 43"/>
              <a:gd name="T26" fmla="*/ 2147483646 w 179"/>
              <a:gd name="T27" fmla="*/ 2147483646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9" name="Freeform 63">
            <a:extLst>
              <a:ext uri="{FF2B5EF4-FFF2-40B4-BE49-F238E27FC236}">
                <a16:creationId xmlns:a16="http://schemas.microsoft.com/office/drawing/2014/main" id="{A74146D5-0B8C-40AF-2E52-B5D461D3062E}"/>
              </a:ext>
            </a:extLst>
          </p:cNvPr>
          <p:cNvSpPr>
            <a:spLocks/>
          </p:cNvSpPr>
          <p:nvPr/>
        </p:nvSpPr>
        <p:spPr bwMode="auto">
          <a:xfrm flipH="1">
            <a:off x="819150" y="2017713"/>
            <a:ext cx="6350" cy="7937"/>
          </a:xfrm>
          <a:custGeom>
            <a:avLst/>
            <a:gdLst>
              <a:gd name="T0" fmla="*/ 2147483646 w 20"/>
              <a:gd name="T1" fmla="*/ 0 h 24"/>
              <a:gd name="T2" fmla="*/ 2147483646 w 20"/>
              <a:gd name="T3" fmla="*/ 2147483646 h 24"/>
              <a:gd name="T4" fmla="*/ 2147483646 w 20"/>
              <a:gd name="T5" fmla="*/ 2147483646 h 24"/>
              <a:gd name="T6" fmla="*/ 0 w 20"/>
              <a:gd name="T7" fmla="*/ 2147483646 h 24"/>
              <a:gd name="T8" fmla="*/ 2147483646 w 20"/>
              <a:gd name="T9" fmla="*/ 2147483646 h 24"/>
              <a:gd name="T10" fmla="*/ 2147483646 w 20"/>
              <a:gd name="T11" fmla="*/ 2147483646 h 24"/>
              <a:gd name="T12" fmla="*/ 2147483646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0" name="Freeform 64">
            <a:extLst>
              <a:ext uri="{FF2B5EF4-FFF2-40B4-BE49-F238E27FC236}">
                <a16:creationId xmlns:a16="http://schemas.microsoft.com/office/drawing/2014/main" id="{E4D61AF0-FA05-729A-29DD-B22DF6ECBB5E}"/>
              </a:ext>
            </a:extLst>
          </p:cNvPr>
          <p:cNvSpPr>
            <a:spLocks/>
          </p:cNvSpPr>
          <p:nvPr/>
        </p:nvSpPr>
        <p:spPr bwMode="auto">
          <a:xfrm flipH="1">
            <a:off x="842963" y="1976438"/>
            <a:ext cx="26987" cy="11112"/>
          </a:xfrm>
          <a:custGeom>
            <a:avLst/>
            <a:gdLst>
              <a:gd name="T0" fmla="*/ 0 w 104"/>
              <a:gd name="T1" fmla="*/ 2147483646 h 48"/>
              <a:gd name="T2" fmla="*/ 2147483646 w 104"/>
              <a:gd name="T3" fmla="*/ 2147483646 h 48"/>
              <a:gd name="T4" fmla="*/ 2147483646 w 104"/>
              <a:gd name="T5" fmla="*/ 2147483646 h 48"/>
              <a:gd name="T6" fmla="*/ 2147483646 w 104"/>
              <a:gd name="T7" fmla="*/ 2147483646 h 48"/>
              <a:gd name="T8" fmla="*/ 2147483646 w 104"/>
              <a:gd name="T9" fmla="*/ 2147483646 h 48"/>
              <a:gd name="T10" fmla="*/ 2147483646 w 104"/>
              <a:gd name="T11" fmla="*/ 2147483646 h 48"/>
              <a:gd name="T12" fmla="*/ 2147483646 w 104"/>
              <a:gd name="T13" fmla="*/ 2147483646 h 48"/>
              <a:gd name="T14" fmla="*/ 2147483646 w 104"/>
              <a:gd name="T15" fmla="*/ 2147483646 h 48"/>
              <a:gd name="T16" fmla="*/ 2147483646 w 104"/>
              <a:gd name="T17" fmla="*/ 0 h 48"/>
              <a:gd name="T18" fmla="*/ 2147483646 w 104"/>
              <a:gd name="T19" fmla="*/ 2147483646 h 48"/>
              <a:gd name="T20" fmla="*/ 2147483646 w 104"/>
              <a:gd name="T21" fmla="*/ 2147483646 h 48"/>
              <a:gd name="T22" fmla="*/ 2147483646 w 104"/>
              <a:gd name="T23" fmla="*/ 2147483646 h 48"/>
              <a:gd name="T24" fmla="*/ 0 w 104"/>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1" name="Freeform 65">
            <a:extLst>
              <a:ext uri="{FF2B5EF4-FFF2-40B4-BE49-F238E27FC236}">
                <a16:creationId xmlns:a16="http://schemas.microsoft.com/office/drawing/2014/main" id="{02917467-FFD5-3D7A-201A-20EC2AB9A811}"/>
              </a:ext>
            </a:extLst>
          </p:cNvPr>
          <p:cNvSpPr>
            <a:spLocks/>
          </p:cNvSpPr>
          <p:nvPr/>
        </p:nvSpPr>
        <p:spPr bwMode="auto">
          <a:xfrm flipH="1">
            <a:off x="793750" y="1971675"/>
            <a:ext cx="38100" cy="9525"/>
          </a:xfrm>
          <a:custGeom>
            <a:avLst/>
            <a:gdLst>
              <a:gd name="T0" fmla="*/ 0 w 166"/>
              <a:gd name="T1" fmla="*/ 2147483646 h 42"/>
              <a:gd name="T2" fmla="*/ 2147483646 w 166"/>
              <a:gd name="T3" fmla="*/ 2147483646 h 42"/>
              <a:gd name="T4" fmla="*/ 2147483646 w 166"/>
              <a:gd name="T5" fmla="*/ 0 h 42"/>
              <a:gd name="T6" fmla="*/ 2147483646 w 166"/>
              <a:gd name="T7" fmla="*/ 0 h 42"/>
              <a:gd name="T8" fmla="*/ 2147483646 w 166"/>
              <a:gd name="T9" fmla="*/ 2147483646 h 42"/>
              <a:gd name="T10" fmla="*/ 2147483646 w 166"/>
              <a:gd name="T11" fmla="*/ 2147483646 h 42"/>
              <a:gd name="T12" fmla="*/ 2147483646 w 166"/>
              <a:gd name="T13" fmla="*/ 2147483646 h 42"/>
              <a:gd name="T14" fmla="*/ 2147483646 w 166"/>
              <a:gd name="T15" fmla="*/ 2147483646 h 42"/>
              <a:gd name="T16" fmla="*/ 2147483646 w 166"/>
              <a:gd name="T17" fmla="*/ 2147483646 h 42"/>
              <a:gd name="T18" fmla="*/ 2147483646 w 166"/>
              <a:gd name="T19" fmla="*/ 2147483646 h 42"/>
              <a:gd name="T20" fmla="*/ 2147483646 w 166"/>
              <a:gd name="T21" fmla="*/ 2147483646 h 42"/>
              <a:gd name="T22" fmla="*/ 2147483646 w 166"/>
              <a:gd name="T23" fmla="*/ 2147483646 h 42"/>
              <a:gd name="T24" fmla="*/ 2147483646 w 166"/>
              <a:gd name="T25" fmla="*/ 2147483646 h 42"/>
              <a:gd name="T26" fmla="*/ 2147483646 w 166"/>
              <a:gd name="T27" fmla="*/ 2147483646 h 42"/>
              <a:gd name="T28" fmla="*/ 2147483646 w 166"/>
              <a:gd name="T29" fmla="*/ 2147483646 h 42"/>
              <a:gd name="T30" fmla="*/ 0 w 166"/>
              <a:gd name="T31" fmla="*/ 2147483646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2" name="Freeform 66">
            <a:extLst>
              <a:ext uri="{FF2B5EF4-FFF2-40B4-BE49-F238E27FC236}">
                <a16:creationId xmlns:a16="http://schemas.microsoft.com/office/drawing/2014/main" id="{C3F50048-EC78-3EA8-F3DC-25DE79CD337C}"/>
              </a:ext>
            </a:extLst>
          </p:cNvPr>
          <p:cNvSpPr>
            <a:spLocks/>
          </p:cNvSpPr>
          <p:nvPr/>
        </p:nvSpPr>
        <p:spPr bwMode="auto">
          <a:xfrm flipH="1">
            <a:off x="855663" y="1984375"/>
            <a:ext cx="6350" cy="6350"/>
          </a:xfrm>
          <a:custGeom>
            <a:avLst/>
            <a:gdLst>
              <a:gd name="T0" fmla="*/ 2147483646 w 33"/>
              <a:gd name="T1" fmla="*/ 0 h 30"/>
              <a:gd name="T2" fmla="*/ 2147483646 w 33"/>
              <a:gd name="T3" fmla="*/ 2147483646 h 30"/>
              <a:gd name="T4" fmla="*/ 2147483646 w 33"/>
              <a:gd name="T5" fmla="*/ 2147483646 h 30"/>
              <a:gd name="T6" fmla="*/ 0 w 33"/>
              <a:gd name="T7" fmla="*/ 2147483646 h 30"/>
              <a:gd name="T8" fmla="*/ 2147483646 w 33"/>
              <a:gd name="T9" fmla="*/ 2147483646 h 30"/>
              <a:gd name="T10" fmla="*/ 2147483646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3" name="Freeform 67">
            <a:extLst>
              <a:ext uri="{FF2B5EF4-FFF2-40B4-BE49-F238E27FC236}">
                <a16:creationId xmlns:a16="http://schemas.microsoft.com/office/drawing/2014/main" id="{914AA752-D415-E6EB-EEBE-52DA0A000DB2}"/>
              </a:ext>
            </a:extLst>
          </p:cNvPr>
          <p:cNvSpPr>
            <a:spLocks/>
          </p:cNvSpPr>
          <p:nvPr/>
        </p:nvSpPr>
        <p:spPr bwMode="auto">
          <a:xfrm flipH="1">
            <a:off x="862013" y="1976438"/>
            <a:ext cx="9525" cy="7937"/>
          </a:xfrm>
          <a:custGeom>
            <a:avLst/>
            <a:gdLst>
              <a:gd name="T0" fmla="*/ 2147483646 w 33"/>
              <a:gd name="T1" fmla="*/ 2147483646 h 28"/>
              <a:gd name="T2" fmla="*/ 2147483646 w 33"/>
              <a:gd name="T3" fmla="*/ 0 h 28"/>
              <a:gd name="T4" fmla="*/ 2147483646 w 33"/>
              <a:gd name="T5" fmla="*/ 2147483646 h 28"/>
              <a:gd name="T6" fmla="*/ 0 w 33"/>
              <a:gd name="T7" fmla="*/ 2147483646 h 28"/>
              <a:gd name="T8" fmla="*/ 2147483646 w 33"/>
              <a:gd name="T9" fmla="*/ 2147483646 h 28"/>
              <a:gd name="T10" fmla="*/ 2147483646 w 33"/>
              <a:gd name="T11" fmla="*/ 214748364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4" name="Freeform 68">
            <a:extLst>
              <a:ext uri="{FF2B5EF4-FFF2-40B4-BE49-F238E27FC236}">
                <a16:creationId xmlns:a16="http://schemas.microsoft.com/office/drawing/2014/main" id="{33FA9813-72B7-4FE9-9412-71C482DFD957}"/>
              </a:ext>
            </a:extLst>
          </p:cNvPr>
          <p:cNvSpPr>
            <a:spLocks/>
          </p:cNvSpPr>
          <p:nvPr/>
        </p:nvSpPr>
        <p:spPr bwMode="auto">
          <a:xfrm flipH="1">
            <a:off x="765175" y="1985963"/>
            <a:ext cx="7938" cy="12700"/>
          </a:xfrm>
          <a:custGeom>
            <a:avLst/>
            <a:gdLst>
              <a:gd name="T0" fmla="*/ 0 w 37"/>
              <a:gd name="T1" fmla="*/ 0 h 42"/>
              <a:gd name="T2" fmla="*/ 2147483646 w 37"/>
              <a:gd name="T3" fmla="*/ 2147483646 h 42"/>
              <a:gd name="T4" fmla="*/ 2147483646 w 37"/>
              <a:gd name="T5" fmla="*/ 2147483646 h 42"/>
              <a:gd name="T6" fmla="*/ 2147483646 w 37"/>
              <a:gd name="T7" fmla="*/ 2147483646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5" name="Freeform 69">
            <a:extLst>
              <a:ext uri="{FF2B5EF4-FFF2-40B4-BE49-F238E27FC236}">
                <a16:creationId xmlns:a16="http://schemas.microsoft.com/office/drawing/2014/main" id="{65F672F3-078D-5D47-11DE-1753B8741274}"/>
              </a:ext>
            </a:extLst>
          </p:cNvPr>
          <p:cNvSpPr>
            <a:spLocks/>
          </p:cNvSpPr>
          <p:nvPr/>
        </p:nvSpPr>
        <p:spPr bwMode="auto">
          <a:xfrm flipH="1">
            <a:off x="731838" y="2039938"/>
            <a:ext cx="12700" cy="7937"/>
          </a:xfrm>
          <a:custGeom>
            <a:avLst/>
            <a:gdLst>
              <a:gd name="T0" fmla="*/ 2147483646 w 50"/>
              <a:gd name="T1" fmla="*/ 0 h 39"/>
              <a:gd name="T2" fmla="*/ 2147483646 w 50"/>
              <a:gd name="T3" fmla="*/ 2147483646 h 39"/>
              <a:gd name="T4" fmla="*/ 0 w 50"/>
              <a:gd name="T5" fmla="*/ 2147483646 h 39"/>
              <a:gd name="T6" fmla="*/ 2147483646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6" name="Freeform 70">
            <a:extLst>
              <a:ext uri="{FF2B5EF4-FFF2-40B4-BE49-F238E27FC236}">
                <a16:creationId xmlns:a16="http://schemas.microsoft.com/office/drawing/2014/main" id="{4F4D4EE7-97EC-35A3-9B45-B60ABB2C5BE0}"/>
              </a:ext>
            </a:extLst>
          </p:cNvPr>
          <p:cNvSpPr>
            <a:spLocks/>
          </p:cNvSpPr>
          <p:nvPr/>
        </p:nvSpPr>
        <p:spPr bwMode="auto">
          <a:xfrm flipH="1">
            <a:off x="673100" y="2017713"/>
            <a:ext cx="53975" cy="74612"/>
          </a:xfrm>
          <a:custGeom>
            <a:avLst/>
            <a:gdLst>
              <a:gd name="T0" fmla="*/ 2147483646 w 219"/>
              <a:gd name="T1" fmla="*/ 2147483646 h 267"/>
              <a:gd name="T2" fmla="*/ 2147483646 w 219"/>
              <a:gd name="T3" fmla="*/ 2147483646 h 267"/>
              <a:gd name="T4" fmla="*/ 2147483646 w 219"/>
              <a:gd name="T5" fmla="*/ 2147483646 h 267"/>
              <a:gd name="T6" fmla="*/ 2147483646 w 219"/>
              <a:gd name="T7" fmla="*/ 2147483646 h 267"/>
              <a:gd name="T8" fmla="*/ 2147483646 w 219"/>
              <a:gd name="T9" fmla="*/ 2147483646 h 267"/>
              <a:gd name="T10" fmla="*/ 0 w 219"/>
              <a:gd name="T11" fmla="*/ 2147483646 h 267"/>
              <a:gd name="T12" fmla="*/ 2147483646 w 219"/>
              <a:gd name="T13" fmla="*/ 2147483646 h 267"/>
              <a:gd name="T14" fmla="*/ 2147483646 w 219"/>
              <a:gd name="T15" fmla="*/ 0 h 267"/>
              <a:gd name="T16" fmla="*/ 2147483646 w 219"/>
              <a:gd name="T17" fmla="*/ 2147483646 h 267"/>
              <a:gd name="T18" fmla="*/ 2147483646 w 219"/>
              <a:gd name="T19" fmla="*/ 2147483646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787" name="Freeform 71">
            <a:extLst>
              <a:ext uri="{FF2B5EF4-FFF2-40B4-BE49-F238E27FC236}">
                <a16:creationId xmlns:a16="http://schemas.microsoft.com/office/drawing/2014/main" id="{20CB515C-B1A6-F2F5-C326-58BF78623711}"/>
              </a:ext>
            </a:extLst>
          </p:cNvPr>
          <p:cNvSpPr>
            <a:spLocks/>
          </p:cNvSpPr>
          <p:nvPr/>
        </p:nvSpPr>
        <p:spPr bwMode="auto">
          <a:xfrm flipH="1">
            <a:off x="681038" y="2025650"/>
            <a:ext cx="39687" cy="60325"/>
          </a:xfrm>
          <a:custGeom>
            <a:avLst/>
            <a:gdLst>
              <a:gd name="T0" fmla="*/ 2147483646 w 175"/>
              <a:gd name="T1" fmla="*/ 2147483646 h 220"/>
              <a:gd name="T2" fmla="*/ 2147483646 w 175"/>
              <a:gd name="T3" fmla="*/ 2147483646 h 220"/>
              <a:gd name="T4" fmla="*/ 2147483646 w 175"/>
              <a:gd name="T5" fmla="*/ 2147483646 h 220"/>
              <a:gd name="T6" fmla="*/ 2147483646 w 175"/>
              <a:gd name="T7" fmla="*/ 2147483646 h 220"/>
              <a:gd name="T8" fmla="*/ 0 w 175"/>
              <a:gd name="T9" fmla="*/ 2147483646 h 220"/>
              <a:gd name="T10" fmla="*/ 2147483646 w 175"/>
              <a:gd name="T11" fmla="*/ 2147483646 h 220"/>
              <a:gd name="T12" fmla="*/ 2147483646 w 175"/>
              <a:gd name="T13" fmla="*/ 0 h 220"/>
              <a:gd name="T14" fmla="*/ 2147483646 w 175"/>
              <a:gd name="T15" fmla="*/ 2147483646 h 220"/>
              <a:gd name="T16" fmla="*/ 2147483646 w 175"/>
              <a:gd name="T17" fmla="*/ 2147483646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8" name="Freeform 72">
            <a:extLst>
              <a:ext uri="{FF2B5EF4-FFF2-40B4-BE49-F238E27FC236}">
                <a16:creationId xmlns:a16="http://schemas.microsoft.com/office/drawing/2014/main" id="{74C05B23-B85E-6C9B-95B6-39C4D23AB2F3}"/>
              </a:ext>
            </a:extLst>
          </p:cNvPr>
          <p:cNvSpPr>
            <a:spLocks/>
          </p:cNvSpPr>
          <p:nvPr/>
        </p:nvSpPr>
        <p:spPr bwMode="auto">
          <a:xfrm flipH="1">
            <a:off x="506413" y="1612900"/>
            <a:ext cx="174625" cy="223838"/>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789" name="Freeform 73">
            <a:extLst>
              <a:ext uri="{FF2B5EF4-FFF2-40B4-BE49-F238E27FC236}">
                <a16:creationId xmlns:a16="http://schemas.microsoft.com/office/drawing/2014/main" id="{FF94F762-86B5-EAB6-D579-F54D8E8A2355}"/>
              </a:ext>
            </a:extLst>
          </p:cNvPr>
          <p:cNvSpPr>
            <a:spLocks/>
          </p:cNvSpPr>
          <p:nvPr/>
        </p:nvSpPr>
        <p:spPr bwMode="auto">
          <a:xfrm flipH="1">
            <a:off x="661988" y="1747838"/>
            <a:ext cx="9525" cy="3175"/>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0" name="Freeform 74">
            <a:extLst>
              <a:ext uri="{FF2B5EF4-FFF2-40B4-BE49-F238E27FC236}">
                <a16:creationId xmlns:a16="http://schemas.microsoft.com/office/drawing/2014/main" id="{0725D8EE-B3E2-8D07-27D5-10F845E21CFD}"/>
              </a:ext>
            </a:extLst>
          </p:cNvPr>
          <p:cNvSpPr>
            <a:spLocks/>
          </p:cNvSpPr>
          <p:nvPr/>
        </p:nvSpPr>
        <p:spPr bwMode="auto">
          <a:xfrm flipH="1">
            <a:off x="658813" y="1739900"/>
            <a:ext cx="3175" cy="7938"/>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1" name="Freeform 75">
            <a:extLst>
              <a:ext uri="{FF2B5EF4-FFF2-40B4-BE49-F238E27FC236}">
                <a16:creationId xmlns:a16="http://schemas.microsoft.com/office/drawing/2014/main" id="{855FEB0A-310A-654A-8909-15D61D22EADD}"/>
              </a:ext>
            </a:extLst>
          </p:cNvPr>
          <p:cNvSpPr>
            <a:spLocks/>
          </p:cNvSpPr>
          <p:nvPr/>
        </p:nvSpPr>
        <p:spPr bwMode="auto">
          <a:xfrm flipH="1">
            <a:off x="650875" y="1711325"/>
            <a:ext cx="3175" cy="17463"/>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2" name="Freeform 76">
            <a:extLst>
              <a:ext uri="{FF2B5EF4-FFF2-40B4-BE49-F238E27FC236}">
                <a16:creationId xmlns:a16="http://schemas.microsoft.com/office/drawing/2014/main" id="{97FC0F4B-7245-12D8-6DFB-2810F03357DB}"/>
              </a:ext>
            </a:extLst>
          </p:cNvPr>
          <p:cNvSpPr>
            <a:spLocks/>
          </p:cNvSpPr>
          <p:nvPr/>
        </p:nvSpPr>
        <p:spPr bwMode="auto">
          <a:xfrm flipH="1">
            <a:off x="633413" y="1695450"/>
            <a:ext cx="19050" cy="12700"/>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3" name="Freeform 77">
            <a:extLst>
              <a:ext uri="{FF2B5EF4-FFF2-40B4-BE49-F238E27FC236}">
                <a16:creationId xmlns:a16="http://schemas.microsoft.com/office/drawing/2014/main" id="{5AA75F32-324F-8B8C-B7B5-EF260F628C8F}"/>
              </a:ext>
            </a:extLst>
          </p:cNvPr>
          <p:cNvSpPr>
            <a:spLocks/>
          </p:cNvSpPr>
          <p:nvPr/>
        </p:nvSpPr>
        <p:spPr bwMode="auto">
          <a:xfrm flipH="1">
            <a:off x="625475" y="1674813"/>
            <a:ext cx="33338" cy="12700"/>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4" name="Freeform 78">
            <a:extLst>
              <a:ext uri="{FF2B5EF4-FFF2-40B4-BE49-F238E27FC236}">
                <a16:creationId xmlns:a16="http://schemas.microsoft.com/office/drawing/2014/main" id="{9CAD3D20-8E99-391C-7A6C-B250F5A4DF32}"/>
              </a:ext>
            </a:extLst>
          </p:cNvPr>
          <p:cNvSpPr>
            <a:spLocks/>
          </p:cNvSpPr>
          <p:nvPr/>
        </p:nvSpPr>
        <p:spPr bwMode="auto">
          <a:xfrm flipH="1">
            <a:off x="566738" y="1692275"/>
            <a:ext cx="19050" cy="42863"/>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5" name="Freeform 79">
            <a:extLst>
              <a:ext uri="{FF2B5EF4-FFF2-40B4-BE49-F238E27FC236}">
                <a16:creationId xmlns:a16="http://schemas.microsoft.com/office/drawing/2014/main" id="{F7C247E7-0B97-D2B7-42B7-F09CFED18E76}"/>
              </a:ext>
            </a:extLst>
          </p:cNvPr>
          <p:cNvSpPr>
            <a:spLocks/>
          </p:cNvSpPr>
          <p:nvPr/>
        </p:nvSpPr>
        <p:spPr bwMode="auto">
          <a:xfrm flipH="1">
            <a:off x="560388" y="1684338"/>
            <a:ext cx="30162" cy="60325"/>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6" name="Freeform 80">
            <a:extLst>
              <a:ext uri="{FF2B5EF4-FFF2-40B4-BE49-F238E27FC236}">
                <a16:creationId xmlns:a16="http://schemas.microsoft.com/office/drawing/2014/main" id="{1ABFD625-F3BD-99DC-7BAF-3855B91800BE}"/>
              </a:ext>
            </a:extLst>
          </p:cNvPr>
          <p:cNvSpPr>
            <a:spLocks/>
          </p:cNvSpPr>
          <p:nvPr/>
        </p:nvSpPr>
        <p:spPr bwMode="auto">
          <a:xfrm flipH="1">
            <a:off x="579438" y="1751013"/>
            <a:ext cx="26987" cy="46037"/>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7" name="Freeform 81">
            <a:extLst>
              <a:ext uri="{FF2B5EF4-FFF2-40B4-BE49-F238E27FC236}">
                <a16:creationId xmlns:a16="http://schemas.microsoft.com/office/drawing/2014/main" id="{48811C5E-1CDC-1321-E5EF-7D16248AEF67}"/>
              </a:ext>
            </a:extLst>
          </p:cNvPr>
          <p:cNvSpPr>
            <a:spLocks/>
          </p:cNvSpPr>
          <p:nvPr/>
        </p:nvSpPr>
        <p:spPr bwMode="auto">
          <a:xfrm flipH="1">
            <a:off x="495300" y="1581150"/>
            <a:ext cx="157163" cy="185738"/>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8" name="Freeform 82">
            <a:extLst>
              <a:ext uri="{FF2B5EF4-FFF2-40B4-BE49-F238E27FC236}">
                <a16:creationId xmlns:a16="http://schemas.microsoft.com/office/drawing/2014/main" id="{8B744B8B-F949-9B59-A50C-243232ECFAFC}"/>
              </a:ext>
            </a:extLst>
          </p:cNvPr>
          <p:cNvSpPr>
            <a:spLocks/>
          </p:cNvSpPr>
          <p:nvPr/>
        </p:nvSpPr>
        <p:spPr bwMode="auto">
          <a:xfrm flipH="1">
            <a:off x="498475" y="1584325"/>
            <a:ext cx="149225" cy="17621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9" name="Freeform 83">
            <a:extLst>
              <a:ext uri="{FF2B5EF4-FFF2-40B4-BE49-F238E27FC236}">
                <a16:creationId xmlns:a16="http://schemas.microsoft.com/office/drawing/2014/main" id="{C5885BBA-FE7E-0081-04EE-F8F8E0EF3462}"/>
              </a:ext>
            </a:extLst>
          </p:cNvPr>
          <p:cNvSpPr>
            <a:spLocks/>
          </p:cNvSpPr>
          <p:nvPr/>
        </p:nvSpPr>
        <p:spPr bwMode="auto">
          <a:xfrm flipH="1">
            <a:off x="798513" y="2033588"/>
            <a:ext cx="163512" cy="119062"/>
          </a:xfrm>
          <a:custGeom>
            <a:avLst/>
            <a:gdLst>
              <a:gd name="T0" fmla="*/ 2147483646 w 698"/>
              <a:gd name="T1" fmla="*/ 2147483646 h 425"/>
              <a:gd name="T2" fmla="*/ 2147483646 w 698"/>
              <a:gd name="T3" fmla="*/ 2147483646 h 425"/>
              <a:gd name="T4" fmla="*/ 2147483646 w 698"/>
              <a:gd name="T5" fmla="*/ 2147483646 h 425"/>
              <a:gd name="T6" fmla="*/ 2147483646 w 698"/>
              <a:gd name="T7" fmla="*/ 2147483646 h 425"/>
              <a:gd name="T8" fmla="*/ 2147483646 w 698"/>
              <a:gd name="T9" fmla="*/ 2147483646 h 425"/>
              <a:gd name="T10" fmla="*/ 2147483646 w 698"/>
              <a:gd name="T11" fmla="*/ 2147483646 h 425"/>
              <a:gd name="T12" fmla="*/ 2147483646 w 698"/>
              <a:gd name="T13" fmla="*/ 2147483646 h 425"/>
              <a:gd name="T14" fmla="*/ 2147483646 w 698"/>
              <a:gd name="T15" fmla="*/ 2147483646 h 425"/>
              <a:gd name="T16" fmla="*/ 2147483646 w 698"/>
              <a:gd name="T17" fmla="*/ 2147483646 h 425"/>
              <a:gd name="T18" fmla="*/ 2147483646 w 698"/>
              <a:gd name="T19" fmla="*/ 2147483646 h 425"/>
              <a:gd name="T20" fmla="*/ 2147483646 w 698"/>
              <a:gd name="T21" fmla="*/ 2147483646 h 425"/>
              <a:gd name="T22" fmla="*/ 2147483646 w 698"/>
              <a:gd name="T23" fmla="*/ 0 h 425"/>
              <a:gd name="T24" fmla="*/ 2147483646 w 698"/>
              <a:gd name="T25" fmla="*/ 2147483646 h 425"/>
              <a:gd name="T26" fmla="*/ 2147483646 w 698"/>
              <a:gd name="T27" fmla="*/ 2147483646 h 425"/>
              <a:gd name="T28" fmla="*/ 2147483646 w 698"/>
              <a:gd name="T29" fmla="*/ 2147483646 h 425"/>
              <a:gd name="T30" fmla="*/ 2147483646 w 698"/>
              <a:gd name="T31" fmla="*/ 2147483646 h 425"/>
              <a:gd name="T32" fmla="*/ 2147483646 w 698"/>
              <a:gd name="T33" fmla="*/ 2147483646 h 425"/>
              <a:gd name="T34" fmla="*/ 2147483646 w 698"/>
              <a:gd name="T35" fmla="*/ 2147483646 h 425"/>
              <a:gd name="T36" fmla="*/ 2147483646 w 698"/>
              <a:gd name="T37" fmla="*/ 2147483646 h 425"/>
              <a:gd name="T38" fmla="*/ 2147483646 w 698"/>
              <a:gd name="T39" fmla="*/ 2147483646 h 425"/>
              <a:gd name="T40" fmla="*/ 0 w 698"/>
              <a:gd name="T41" fmla="*/ 2147483646 h 425"/>
              <a:gd name="T42" fmla="*/ 0 w 698"/>
              <a:gd name="T43" fmla="*/ 2147483646 h 425"/>
              <a:gd name="T44" fmla="*/ 2147483646 w 698"/>
              <a:gd name="T45" fmla="*/ 2147483646 h 425"/>
              <a:gd name="T46" fmla="*/ 2147483646 w 698"/>
              <a:gd name="T47" fmla="*/ 2147483646 h 425"/>
              <a:gd name="T48" fmla="*/ 2147483646 w 698"/>
              <a:gd name="T49" fmla="*/ 2147483646 h 425"/>
              <a:gd name="T50" fmla="*/ 2147483646 w 698"/>
              <a:gd name="T51" fmla="*/ 2147483646 h 425"/>
              <a:gd name="T52" fmla="*/ 2147483646 w 698"/>
              <a:gd name="T53" fmla="*/ 2147483646 h 425"/>
              <a:gd name="T54" fmla="*/ 2147483646 w 698"/>
              <a:gd name="T55" fmla="*/ 2147483646 h 425"/>
              <a:gd name="T56" fmla="*/ 2147483646 w 698"/>
              <a:gd name="T57" fmla="*/ 2147483646 h 425"/>
              <a:gd name="T58" fmla="*/ 2147483646 w 698"/>
              <a:gd name="T59" fmla="*/ 2147483646 h 425"/>
              <a:gd name="T60" fmla="*/ 2147483646 w 698"/>
              <a:gd name="T61" fmla="*/ 2147483646 h 425"/>
              <a:gd name="T62" fmla="*/ 2147483646 w 698"/>
              <a:gd name="T63" fmla="*/ 2147483646 h 425"/>
              <a:gd name="T64" fmla="*/ 2147483646 w 698"/>
              <a:gd name="T65" fmla="*/ 2147483646 h 425"/>
              <a:gd name="T66" fmla="*/ 2147483646 w 698"/>
              <a:gd name="T67" fmla="*/ 2147483646 h 425"/>
              <a:gd name="T68" fmla="*/ 2147483646 w 698"/>
              <a:gd name="T69" fmla="*/ 2147483646 h 425"/>
              <a:gd name="T70" fmla="*/ 2147483646 w 698"/>
              <a:gd name="T71" fmla="*/ 2147483646 h 425"/>
              <a:gd name="T72" fmla="*/ 2147483646 w 698"/>
              <a:gd name="T73" fmla="*/ 2147483646 h 425"/>
              <a:gd name="T74" fmla="*/ 2147483646 w 698"/>
              <a:gd name="T75" fmla="*/ 2147483646 h 425"/>
              <a:gd name="T76" fmla="*/ 2147483646 w 698"/>
              <a:gd name="T77" fmla="*/ 2147483646 h 425"/>
              <a:gd name="T78" fmla="*/ 2147483646 w 698"/>
              <a:gd name="T79" fmla="*/ 2147483646 h 425"/>
              <a:gd name="T80" fmla="*/ 2147483646 w 698"/>
              <a:gd name="T81" fmla="*/ 2147483646 h 425"/>
              <a:gd name="T82" fmla="*/ 2147483646 w 698"/>
              <a:gd name="T83" fmla="*/ 2147483646 h 425"/>
              <a:gd name="T84" fmla="*/ 2147483646 w 698"/>
              <a:gd name="T85" fmla="*/ 2147483646 h 425"/>
              <a:gd name="T86" fmla="*/ 2147483646 w 698"/>
              <a:gd name="T87" fmla="*/ 2147483646 h 425"/>
              <a:gd name="T88" fmla="*/ 2147483646 w 698"/>
              <a:gd name="T89" fmla="*/ 2147483646 h 425"/>
              <a:gd name="T90" fmla="*/ 2147483646 w 698"/>
              <a:gd name="T91" fmla="*/ 2147483646 h 425"/>
              <a:gd name="T92" fmla="*/ 2147483646 w 698"/>
              <a:gd name="T93" fmla="*/ 2147483646 h 425"/>
              <a:gd name="T94" fmla="*/ 2147483646 w 698"/>
              <a:gd name="T95" fmla="*/ 2147483646 h 425"/>
              <a:gd name="T96" fmla="*/ 2147483646 w 698"/>
              <a:gd name="T97" fmla="*/ 2147483646 h 425"/>
              <a:gd name="T98" fmla="*/ 2147483646 w 698"/>
              <a:gd name="T99" fmla="*/ 2147483646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800" name="Freeform 84">
            <a:extLst>
              <a:ext uri="{FF2B5EF4-FFF2-40B4-BE49-F238E27FC236}">
                <a16:creationId xmlns:a16="http://schemas.microsoft.com/office/drawing/2014/main" id="{461CB70F-E107-8818-E0C4-E2266221377B}"/>
              </a:ext>
            </a:extLst>
          </p:cNvPr>
          <p:cNvSpPr>
            <a:spLocks/>
          </p:cNvSpPr>
          <p:nvPr/>
        </p:nvSpPr>
        <p:spPr bwMode="auto">
          <a:xfrm flipH="1">
            <a:off x="903288" y="2054225"/>
            <a:ext cx="52387" cy="14288"/>
          </a:xfrm>
          <a:custGeom>
            <a:avLst/>
            <a:gdLst>
              <a:gd name="T0" fmla="*/ 0 w 223"/>
              <a:gd name="T1" fmla="*/ 2147483646 h 52"/>
              <a:gd name="T2" fmla="*/ 2147483646 w 223"/>
              <a:gd name="T3" fmla="*/ 2147483646 h 52"/>
              <a:gd name="T4" fmla="*/ 2147483646 w 223"/>
              <a:gd name="T5" fmla="*/ 2147483646 h 52"/>
              <a:gd name="T6" fmla="*/ 2147483646 w 223"/>
              <a:gd name="T7" fmla="*/ 2147483646 h 52"/>
              <a:gd name="T8" fmla="*/ 2147483646 w 223"/>
              <a:gd name="T9" fmla="*/ 2147483646 h 52"/>
              <a:gd name="T10" fmla="*/ 2147483646 w 223"/>
              <a:gd name="T11" fmla="*/ 2147483646 h 52"/>
              <a:gd name="T12" fmla="*/ 2147483646 w 223"/>
              <a:gd name="T13" fmla="*/ 2147483646 h 52"/>
              <a:gd name="T14" fmla="*/ 2147483646 w 223"/>
              <a:gd name="T15" fmla="*/ 2147483646 h 52"/>
              <a:gd name="T16" fmla="*/ 2147483646 w 223"/>
              <a:gd name="T17" fmla="*/ 0 h 52"/>
              <a:gd name="T18" fmla="*/ 2147483646 w 223"/>
              <a:gd name="T19" fmla="*/ 2147483646 h 52"/>
              <a:gd name="T20" fmla="*/ 2147483646 w 223"/>
              <a:gd name="T21" fmla="*/ 2147483646 h 52"/>
              <a:gd name="T22" fmla="*/ 2147483646 w 223"/>
              <a:gd name="T23" fmla="*/ 2147483646 h 52"/>
              <a:gd name="T24" fmla="*/ 0 w 223"/>
              <a:gd name="T25" fmla="*/ 2147483646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1" name="Freeform 85">
            <a:extLst>
              <a:ext uri="{FF2B5EF4-FFF2-40B4-BE49-F238E27FC236}">
                <a16:creationId xmlns:a16="http://schemas.microsoft.com/office/drawing/2014/main" id="{3AC774DB-0047-9427-A5C4-184BD82B5632}"/>
              </a:ext>
            </a:extLst>
          </p:cNvPr>
          <p:cNvSpPr>
            <a:spLocks/>
          </p:cNvSpPr>
          <p:nvPr/>
        </p:nvSpPr>
        <p:spPr bwMode="auto">
          <a:xfrm flipH="1">
            <a:off x="882650" y="2039938"/>
            <a:ext cx="42863" cy="7937"/>
          </a:xfrm>
          <a:custGeom>
            <a:avLst/>
            <a:gdLst>
              <a:gd name="T0" fmla="*/ 2147483646 w 188"/>
              <a:gd name="T1" fmla="*/ 0 h 36"/>
              <a:gd name="T2" fmla="*/ 2147483646 w 188"/>
              <a:gd name="T3" fmla="*/ 2147483646 h 36"/>
              <a:gd name="T4" fmla="*/ 0 w 188"/>
              <a:gd name="T5" fmla="*/ 2147483646 h 36"/>
              <a:gd name="T6" fmla="*/ 2147483646 w 188"/>
              <a:gd name="T7" fmla="*/ 2147483646 h 36"/>
              <a:gd name="T8" fmla="*/ 2147483646 w 188"/>
              <a:gd name="T9" fmla="*/ 2147483646 h 36"/>
              <a:gd name="T10" fmla="*/ 2147483646 w 188"/>
              <a:gd name="T11" fmla="*/ 2147483646 h 36"/>
              <a:gd name="T12" fmla="*/ 2147483646 w 188"/>
              <a:gd name="T13" fmla="*/ 2147483646 h 36"/>
              <a:gd name="T14" fmla="*/ 2147483646 w 188"/>
              <a:gd name="T15" fmla="*/ 2147483646 h 36"/>
              <a:gd name="T16" fmla="*/ 2147483646 w 188"/>
              <a:gd name="T17" fmla="*/ 2147483646 h 36"/>
              <a:gd name="T18" fmla="*/ 2147483646 w 188"/>
              <a:gd name="T19" fmla="*/ 2147483646 h 36"/>
              <a:gd name="T20" fmla="*/ 2147483646 w 188"/>
              <a:gd name="T21" fmla="*/ 2147483646 h 36"/>
              <a:gd name="T22" fmla="*/ 2147483646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2" name="Freeform 86">
            <a:extLst>
              <a:ext uri="{FF2B5EF4-FFF2-40B4-BE49-F238E27FC236}">
                <a16:creationId xmlns:a16="http://schemas.microsoft.com/office/drawing/2014/main" id="{3DAAC4F0-7DB4-22A0-DDB4-87750762237D}"/>
              </a:ext>
            </a:extLst>
          </p:cNvPr>
          <p:cNvSpPr>
            <a:spLocks/>
          </p:cNvSpPr>
          <p:nvPr/>
        </p:nvSpPr>
        <p:spPr bwMode="auto">
          <a:xfrm flipH="1">
            <a:off x="901700" y="2074863"/>
            <a:ext cx="17463" cy="4762"/>
          </a:xfrm>
          <a:custGeom>
            <a:avLst/>
            <a:gdLst>
              <a:gd name="T0" fmla="*/ 0 w 76"/>
              <a:gd name="T1" fmla="*/ 2147483646 h 17"/>
              <a:gd name="T2" fmla="*/ 2147483646 w 76"/>
              <a:gd name="T3" fmla="*/ 2147483646 h 17"/>
              <a:gd name="T4" fmla="*/ 2147483646 w 76"/>
              <a:gd name="T5" fmla="*/ 2147483646 h 17"/>
              <a:gd name="T6" fmla="*/ 2147483646 w 76"/>
              <a:gd name="T7" fmla="*/ 2147483646 h 17"/>
              <a:gd name="T8" fmla="*/ 2147483646 w 76"/>
              <a:gd name="T9" fmla="*/ 0 h 17"/>
              <a:gd name="T10" fmla="*/ 2147483646 w 76"/>
              <a:gd name="T11" fmla="*/ 2147483646 h 17"/>
              <a:gd name="T12" fmla="*/ 0 w 76"/>
              <a:gd name="T13" fmla="*/ 2147483646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3" name="Freeform 87">
            <a:extLst>
              <a:ext uri="{FF2B5EF4-FFF2-40B4-BE49-F238E27FC236}">
                <a16:creationId xmlns:a16="http://schemas.microsoft.com/office/drawing/2014/main" id="{EFE2DDB9-A806-13D2-C2C9-8584D32EDF64}"/>
              </a:ext>
            </a:extLst>
          </p:cNvPr>
          <p:cNvSpPr>
            <a:spLocks/>
          </p:cNvSpPr>
          <p:nvPr/>
        </p:nvSpPr>
        <p:spPr bwMode="auto">
          <a:xfrm flipH="1">
            <a:off x="952500" y="2071688"/>
            <a:ext cx="4763" cy="7937"/>
          </a:xfrm>
          <a:custGeom>
            <a:avLst/>
            <a:gdLst>
              <a:gd name="T0" fmla="*/ 2147483646 w 19"/>
              <a:gd name="T1" fmla="*/ 0 h 32"/>
              <a:gd name="T2" fmla="*/ 2147483646 w 19"/>
              <a:gd name="T3" fmla="*/ 2147483646 h 32"/>
              <a:gd name="T4" fmla="*/ 2147483646 w 19"/>
              <a:gd name="T5" fmla="*/ 2147483646 h 32"/>
              <a:gd name="T6" fmla="*/ 0 w 19"/>
              <a:gd name="T7" fmla="*/ 2147483646 h 32"/>
              <a:gd name="T8" fmla="*/ 2147483646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4" name="Freeform 88">
            <a:extLst>
              <a:ext uri="{FF2B5EF4-FFF2-40B4-BE49-F238E27FC236}">
                <a16:creationId xmlns:a16="http://schemas.microsoft.com/office/drawing/2014/main" id="{06703E51-BEA7-10C5-1509-4D6C0160E7B3}"/>
              </a:ext>
            </a:extLst>
          </p:cNvPr>
          <p:cNvSpPr>
            <a:spLocks/>
          </p:cNvSpPr>
          <p:nvPr/>
        </p:nvSpPr>
        <p:spPr bwMode="auto">
          <a:xfrm flipH="1">
            <a:off x="876300" y="2062163"/>
            <a:ext cx="7938" cy="9525"/>
          </a:xfrm>
          <a:custGeom>
            <a:avLst/>
            <a:gdLst>
              <a:gd name="T0" fmla="*/ 0 w 35"/>
              <a:gd name="T1" fmla="*/ 0 h 43"/>
              <a:gd name="T2" fmla="*/ 2147483646 w 35"/>
              <a:gd name="T3" fmla="*/ 2147483646 h 43"/>
              <a:gd name="T4" fmla="*/ 2147483646 w 35"/>
              <a:gd name="T5" fmla="*/ 2147483646 h 43"/>
              <a:gd name="T6" fmla="*/ 2147483646 w 35"/>
              <a:gd name="T7" fmla="*/ 2147483646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5" name="Freeform 89">
            <a:extLst>
              <a:ext uri="{FF2B5EF4-FFF2-40B4-BE49-F238E27FC236}">
                <a16:creationId xmlns:a16="http://schemas.microsoft.com/office/drawing/2014/main" id="{33EB9247-5E7C-C2E6-5520-6CEEAB95157C}"/>
              </a:ext>
            </a:extLst>
          </p:cNvPr>
          <p:cNvSpPr>
            <a:spLocks/>
          </p:cNvSpPr>
          <p:nvPr/>
        </p:nvSpPr>
        <p:spPr bwMode="auto">
          <a:xfrm flipH="1">
            <a:off x="842963" y="2062163"/>
            <a:ext cx="26987" cy="31750"/>
          </a:xfrm>
          <a:custGeom>
            <a:avLst/>
            <a:gdLst>
              <a:gd name="T0" fmla="*/ 0 w 114"/>
              <a:gd name="T1" fmla="*/ 0 h 114"/>
              <a:gd name="T2" fmla="*/ 2147483646 w 114"/>
              <a:gd name="T3" fmla="*/ 2147483646 h 114"/>
              <a:gd name="T4" fmla="*/ 2147483646 w 114"/>
              <a:gd name="T5" fmla="*/ 2147483646 h 114"/>
              <a:gd name="T6" fmla="*/ 2147483646 w 114"/>
              <a:gd name="T7" fmla="*/ 2147483646 h 114"/>
              <a:gd name="T8" fmla="*/ 2147483646 w 114"/>
              <a:gd name="T9" fmla="*/ 2147483646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6" name="Freeform 90">
            <a:extLst>
              <a:ext uri="{FF2B5EF4-FFF2-40B4-BE49-F238E27FC236}">
                <a16:creationId xmlns:a16="http://schemas.microsoft.com/office/drawing/2014/main" id="{2F9762F9-D174-FC7E-7E83-26EF2FCED9CF}"/>
              </a:ext>
            </a:extLst>
          </p:cNvPr>
          <p:cNvSpPr>
            <a:spLocks/>
          </p:cNvSpPr>
          <p:nvPr/>
        </p:nvSpPr>
        <p:spPr bwMode="auto">
          <a:xfrm flipH="1">
            <a:off x="830263" y="2106613"/>
            <a:ext cx="6350" cy="22225"/>
          </a:xfrm>
          <a:custGeom>
            <a:avLst/>
            <a:gdLst>
              <a:gd name="T0" fmla="*/ 2147483646 w 27"/>
              <a:gd name="T1" fmla="*/ 0 h 82"/>
              <a:gd name="T2" fmla="*/ 2147483646 w 27"/>
              <a:gd name="T3" fmla="*/ 2147483646 h 82"/>
              <a:gd name="T4" fmla="*/ 2147483646 w 27"/>
              <a:gd name="T5" fmla="*/ 2147483646 h 82"/>
              <a:gd name="T6" fmla="*/ 2147483646 w 27"/>
              <a:gd name="T7" fmla="*/ 2147483646 h 82"/>
              <a:gd name="T8" fmla="*/ 0 w 27"/>
              <a:gd name="T9" fmla="*/ 2147483646 h 82"/>
              <a:gd name="T10" fmla="*/ 2147483646 w 27"/>
              <a:gd name="T11" fmla="*/ 2147483646 h 82"/>
              <a:gd name="T12" fmla="*/ 2147483646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7" name="Freeform 91">
            <a:extLst>
              <a:ext uri="{FF2B5EF4-FFF2-40B4-BE49-F238E27FC236}">
                <a16:creationId xmlns:a16="http://schemas.microsoft.com/office/drawing/2014/main" id="{47F5B10C-7694-BAD0-1223-AF7E3CCF7FEE}"/>
              </a:ext>
            </a:extLst>
          </p:cNvPr>
          <p:cNvSpPr>
            <a:spLocks/>
          </p:cNvSpPr>
          <p:nvPr/>
        </p:nvSpPr>
        <p:spPr bwMode="auto">
          <a:xfrm flipH="1">
            <a:off x="892175" y="2082800"/>
            <a:ext cx="1588" cy="9525"/>
          </a:xfrm>
          <a:custGeom>
            <a:avLst/>
            <a:gdLst>
              <a:gd name="T0" fmla="*/ 2147483646 w 15"/>
              <a:gd name="T1" fmla="*/ 0 h 30"/>
              <a:gd name="T2" fmla="*/ 2147483646 w 15"/>
              <a:gd name="T3" fmla="*/ 2147483646 h 30"/>
              <a:gd name="T4" fmla="*/ 0 w 15"/>
              <a:gd name="T5" fmla="*/ 2147483646 h 30"/>
              <a:gd name="T6" fmla="*/ 2147483646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8" name="Freeform 92">
            <a:extLst>
              <a:ext uri="{FF2B5EF4-FFF2-40B4-BE49-F238E27FC236}">
                <a16:creationId xmlns:a16="http://schemas.microsoft.com/office/drawing/2014/main" id="{0C6CFB7D-15B2-0037-9584-4313557A1BF1}"/>
              </a:ext>
            </a:extLst>
          </p:cNvPr>
          <p:cNvSpPr>
            <a:spLocks/>
          </p:cNvSpPr>
          <p:nvPr/>
        </p:nvSpPr>
        <p:spPr bwMode="auto">
          <a:xfrm flipH="1">
            <a:off x="652463" y="1774825"/>
            <a:ext cx="12700" cy="9525"/>
          </a:xfrm>
          <a:custGeom>
            <a:avLst/>
            <a:gdLst>
              <a:gd name="T0" fmla="*/ 0 w 51"/>
              <a:gd name="T1" fmla="*/ 0 h 36"/>
              <a:gd name="T2" fmla="*/ 2147483646 w 51"/>
              <a:gd name="T3" fmla="*/ 2147483646 h 36"/>
              <a:gd name="T4" fmla="*/ 2147483646 w 51"/>
              <a:gd name="T5" fmla="*/ 2147483646 h 36"/>
              <a:gd name="T6" fmla="*/ 2147483646 w 51"/>
              <a:gd name="T7" fmla="*/ 2147483646 h 36"/>
              <a:gd name="T8" fmla="*/ 2147483646 w 51"/>
              <a:gd name="T9" fmla="*/ 2147483646 h 36"/>
              <a:gd name="T10" fmla="*/ 2147483646 w 51"/>
              <a:gd name="T11" fmla="*/ 2147483646 h 36"/>
              <a:gd name="T12" fmla="*/ 2147483646 w 51"/>
              <a:gd name="T13" fmla="*/ 2147483646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9" name="Freeform 93">
            <a:extLst>
              <a:ext uri="{FF2B5EF4-FFF2-40B4-BE49-F238E27FC236}">
                <a16:creationId xmlns:a16="http://schemas.microsoft.com/office/drawing/2014/main" id="{25158636-B2C8-9D8B-C495-536C13A8CB6C}"/>
              </a:ext>
            </a:extLst>
          </p:cNvPr>
          <p:cNvSpPr>
            <a:spLocks/>
          </p:cNvSpPr>
          <p:nvPr/>
        </p:nvSpPr>
        <p:spPr bwMode="auto">
          <a:xfrm flipH="1">
            <a:off x="658813" y="1790700"/>
            <a:ext cx="1587" cy="6350"/>
          </a:xfrm>
          <a:custGeom>
            <a:avLst/>
            <a:gdLst>
              <a:gd name="T0" fmla="*/ 0 w 14"/>
              <a:gd name="T1" fmla="*/ 0 h 24"/>
              <a:gd name="T2" fmla="*/ 2147483646 w 14"/>
              <a:gd name="T3" fmla="*/ 0 h 24"/>
              <a:gd name="T4" fmla="*/ 2147483646 w 14"/>
              <a:gd name="T5" fmla="*/ 2147483646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0" name="Freeform 94">
            <a:extLst>
              <a:ext uri="{FF2B5EF4-FFF2-40B4-BE49-F238E27FC236}">
                <a16:creationId xmlns:a16="http://schemas.microsoft.com/office/drawing/2014/main" id="{C062533E-EE29-2341-446F-476916EF8002}"/>
              </a:ext>
            </a:extLst>
          </p:cNvPr>
          <p:cNvSpPr>
            <a:spLocks/>
          </p:cNvSpPr>
          <p:nvPr/>
        </p:nvSpPr>
        <p:spPr bwMode="auto">
          <a:xfrm flipH="1">
            <a:off x="611188" y="1843088"/>
            <a:ext cx="96837" cy="296862"/>
          </a:xfrm>
          <a:custGeom>
            <a:avLst/>
            <a:gdLst>
              <a:gd name="T0" fmla="*/ 2147483646 w 431"/>
              <a:gd name="T1" fmla="*/ 0 h 1076"/>
              <a:gd name="T2" fmla="*/ 2147483646 w 431"/>
              <a:gd name="T3" fmla="*/ 2147483646 h 1076"/>
              <a:gd name="T4" fmla="*/ 2147483646 w 431"/>
              <a:gd name="T5" fmla="*/ 2147483646 h 1076"/>
              <a:gd name="T6" fmla="*/ 2147483646 w 431"/>
              <a:gd name="T7" fmla="*/ 2147483646 h 1076"/>
              <a:gd name="T8" fmla="*/ 2147483646 w 431"/>
              <a:gd name="T9" fmla="*/ 2147483646 h 1076"/>
              <a:gd name="T10" fmla="*/ 2147483646 w 431"/>
              <a:gd name="T11" fmla="*/ 2147483646 h 1076"/>
              <a:gd name="T12" fmla="*/ 0 w 431"/>
              <a:gd name="T13" fmla="*/ 2147483646 h 1076"/>
              <a:gd name="T14" fmla="*/ 2147483646 w 431"/>
              <a:gd name="T15" fmla="*/ 2147483646 h 1076"/>
              <a:gd name="T16" fmla="*/ 2147483646 w 431"/>
              <a:gd name="T17" fmla="*/ 2147483646 h 1076"/>
              <a:gd name="T18" fmla="*/ 2147483646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0811" name="Freeform 95">
            <a:extLst>
              <a:ext uri="{FF2B5EF4-FFF2-40B4-BE49-F238E27FC236}">
                <a16:creationId xmlns:a16="http://schemas.microsoft.com/office/drawing/2014/main" id="{2434739F-1419-743D-313C-6574F4FE85A7}"/>
              </a:ext>
            </a:extLst>
          </p:cNvPr>
          <p:cNvSpPr>
            <a:spLocks/>
          </p:cNvSpPr>
          <p:nvPr/>
        </p:nvSpPr>
        <p:spPr bwMode="auto">
          <a:xfrm flipH="1">
            <a:off x="449263" y="1784350"/>
            <a:ext cx="376237" cy="498475"/>
          </a:xfrm>
          <a:custGeom>
            <a:avLst/>
            <a:gdLst>
              <a:gd name="T0" fmla="*/ 2147483646 w 1606"/>
              <a:gd name="T1" fmla="*/ 2147483646 h 1792"/>
              <a:gd name="T2" fmla="*/ 2147483646 w 1606"/>
              <a:gd name="T3" fmla="*/ 0 h 1792"/>
              <a:gd name="T4" fmla="*/ 2147483646 w 1606"/>
              <a:gd name="T5" fmla="*/ 2147483646 h 1792"/>
              <a:gd name="T6" fmla="*/ 2147483646 w 1606"/>
              <a:gd name="T7" fmla="*/ 2147483646 h 1792"/>
              <a:gd name="T8" fmla="*/ 2147483646 w 1606"/>
              <a:gd name="T9" fmla="*/ 2147483646 h 1792"/>
              <a:gd name="T10" fmla="*/ 2147483646 w 1606"/>
              <a:gd name="T11" fmla="*/ 2147483646 h 1792"/>
              <a:gd name="T12" fmla="*/ 2147483646 w 1606"/>
              <a:gd name="T13" fmla="*/ 2147483646 h 1792"/>
              <a:gd name="T14" fmla="*/ 2147483646 w 1606"/>
              <a:gd name="T15" fmla="*/ 2147483646 h 1792"/>
              <a:gd name="T16" fmla="*/ 2147483646 w 1606"/>
              <a:gd name="T17" fmla="*/ 2147483646 h 1792"/>
              <a:gd name="T18" fmla="*/ 2147483646 w 1606"/>
              <a:gd name="T19" fmla="*/ 2147483646 h 1792"/>
              <a:gd name="T20" fmla="*/ 2147483646 w 1606"/>
              <a:gd name="T21" fmla="*/ 2147483646 h 1792"/>
              <a:gd name="T22" fmla="*/ 2147483646 w 1606"/>
              <a:gd name="T23" fmla="*/ 2147483646 h 1792"/>
              <a:gd name="T24" fmla="*/ 2147483646 w 1606"/>
              <a:gd name="T25" fmla="*/ 2147483646 h 1792"/>
              <a:gd name="T26" fmla="*/ 2147483646 w 1606"/>
              <a:gd name="T27" fmla="*/ 2147483646 h 1792"/>
              <a:gd name="T28" fmla="*/ 0 w 1606"/>
              <a:gd name="T29" fmla="*/ 2147483646 h 1792"/>
              <a:gd name="T30" fmla="*/ 2147483646 w 1606"/>
              <a:gd name="T31" fmla="*/ 2147483646 h 1792"/>
              <a:gd name="T32" fmla="*/ 2147483646 w 1606"/>
              <a:gd name="T33" fmla="*/ 2147483646 h 1792"/>
              <a:gd name="T34" fmla="*/ 2147483646 w 1606"/>
              <a:gd name="T35" fmla="*/ 2147483646 h 1792"/>
              <a:gd name="T36" fmla="*/ 2147483646 w 1606"/>
              <a:gd name="T37" fmla="*/ 2147483646 h 1792"/>
              <a:gd name="T38" fmla="*/ 2147483646 w 1606"/>
              <a:gd name="T39" fmla="*/ 2147483646 h 1792"/>
              <a:gd name="T40" fmla="*/ 2147483646 w 1606"/>
              <a:gd name="T41" fmla="*/ 2147483646 h 1792"/>
              <a:gd name="T42" fmla="*/ 2147483646 w 1606"/>
              <a:gd name="T43" fmla="*/ 2147483646 h 1792"/>
              <a:gd name="T44" fmla="*/ 2147483646 w 1606"/>
              <a:gd name="T45" fmla="*/ 2147483646 h 1792"/>
              <a:gd name="T46" fmla="*/ 2147483646 w 1606"/>
              <a:gd name="T47" fmla="*/ 2147483646 h 1792"/>
              <a:gd name="T48" fmla="*/ 2147483646 w 1606"/>
              <a:gd name="T49" fmla="*/ 2147483646 h 1792"/>
              <a:gd name="T50" fmla="*/ 2147483646 w 1606"/>
              <a:gd name="T51" fmla="*/ 2147483646 h 1792"/>
              <a:gd name="T52" fmla="*/ 2147483646 w 1606"/>
              <a:gd name="T53" fmla="*/ 2147483646 h 1792"/>
              <a:gd name="T54" fmla="*/ 2147483646 w 1606"/>
              <a:gd name="T55" fmla="*/ 2147483646 h 1792"/>
              <a:gd name="T56" fmla="*/ 2147483646 w 1606"/>
              <a:gd name="T57" fmla="*/ 2147483646 h 1792"/>
              <a:gd name="T58" fmla="*/ 2147483646 w 1606"/>
              <a:gd name="T59" fmla="*/ 2147483646 h 1792"/>
              <a:gd name="T60" fmla="*/ 2147483646 w 1606"/>
              <a:gd name="T61" fmla="*/ 2147483646 h 1792"/>
              <a:gd name="T62" fmla="*/ 2147483646 w 1606"/>
              <a:gd name="T63" fmla="*/ 2147483646 h 1792"/>
              <a:gd name="T64" fmla="*/ 2147483646 w 1606"/>
              <a:gd name="T65" fmla="*/ 2147483646 h 1792"/>
              <a:gd name="T66" fmla="*/ 2147483646 w 1606"/>
              <a:gd name="T67" fmla="*/ 2147483646 h 1792"/>
              <a:gd name="T68" fmla="*/ 2147483646 w 1606"/>
              <a:gd name="T69" fmla="*/ 2147483646 h 1792"/>
              <a:gd name="T70" fmla="*/ 2147483646 w 1606"/>
              <a:gd name="T71" fmla="*/ 2147483646 h 1792"/>
              <a:gd name="T72" fmla="*/ 2147483646 w 1606"/>
              <a:gd name="T73" fmla="*/ 2147483646 h 1792"/>
              <a:gd name="T74" fmla="*/ 2147483646 w 1606"/>
              <a:gd name="T75" fmla="*/ 2147483646 h 1792"/>
              <a:gd name="T76" fmla="*/ 2147483646 w 1606"/>
              <a:gd name="T77" fmla="*/ 2147483646 h 1792"/>
              <a:gd name="T78" fmla="*/ 2147483646 w 1606"/>
              <a:gd name="T79" fmla="*/ 2147483646 h 1792"/>
              <a:gd name="T80" fmla="*/ 2147483646 w 1606"/>
              <a:gd name="T81" fmla="*/ 2147483646 h 1792"/>
              <a:gd name="T82" fmla="*/ 2147483646 w 1606"/>
              <a:gd name="T83" fmla="*/ 2147483646 h 1792"/>
              <a:gd name="T84" fmla="*/ 2147483646 w 1606"/>
              <a:gd name="T85" fmla="*/ 2147483646 h 1792"/>
              <a:gd name="T86" fmla="*/ 2147483646 w 1606"/>
              <a:gd name="T87" fmla="*/ 2147483646 h 1792"/>
              <a:gd name="T88" fmla="*/ 2147483646 w 1606"/>
              <a:gd name="T89" fmla="*/ 2147483646 h 1792"/>
              <a:gd name="T90" fmla="*/ 2147483646 w 1606"/>
              <a:gd name="T91" fmla="*/ 2147483646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812" name="Freeform 96">
            <a:extLst>
              <a:ext uri="{FF2B5EF4-FFF2-40B4-BE49-F238E27FC236}">
                <a16:creationId xmlns:a16="http://schemas.microsoft.com/office/drawing/2014/main" id="{F192E04A-EA41-22A1-DABA-75038266432A}"/>
              </a:ext>
            </a:extLst>
          </p:cNvPr>
          <p:cNvSpPr>
            <a:spLocks/>
          </p:cNvSpPr>
          <p:nvPr/>
        </p:nvSpPr>
        <p:spPr bwMode="auto">
          <a:xfrm flipH="1">
            <a:off x="455613" y="1814513"/>
            <a:ext cx="236537" cy="461962"/>
          </a:xfrm>
          <a:custGeom>
            <a:avLst/>
            <a:gdLst>
              <a:gd name="T0" fmla="*/ 2147483646 w 1014"/>
              <a:gd name="T1" fmla="*/ 2147483646 h 1671"/>
              <a:gd name="T2" fmla="*/ 2147483646 w 1014"/>
              <a:gd name="T3" fmla="*/ 2147483646 h 1671"/>
              <a:gd name="T4" fmla="*/ 2147483646 w 1014"/>
              <a:gd name="T5" fmla="*/ 2147483646 h 1671"/>
              <a:gd name="T6" fmla="*/ 2147483646 w 1014"/>
              <a:gd name="T7" fmla="*/ 2147483646 h 1671"/>
              <a:gd name="T8" fmla="*/ 2147483646 w 1014"/>
              <a:gd name="T9" fmla="*/ 2147483646 h 1671"/>
              <a:gd name="T10" fmla="*/ 2147483646 w 1014"/>
              <a:gd name="T11" fmla="*/ 2147483646 h 1671"/>
              <a:gd name="T12" fmla="*/ 2147483646 w 1014"/>
              <a:gd name="T13" fmla="*/ 2147483646 h 1671"/>
              <a:gd name="T14" fmla="*/ 2147483646 w 1014"/>
              <a:gd name="T15" fmla="*/ 2147483646 h 1671"/>
              <a:gd name="T16" fmla="*/ 2147483646 w 1014"/>
              <a:gd name="T17" fmla="*/ 2147483646 h 1671"/>
              <a:gd name="T18" fmla="*/ 2147483646 w 1014"/>
              <a:gd name="T19" fmla="*/ 2147483646 h 1671"/>
              <a:gd name="T20" fmla="*/ 2147483646 w 1014"/>
              <a:gd name="T21" fmla="*/ 2147483646 h 1671"/>
              <a:gd name="T22" fmla="*/ 2147483646 w 1014"/>
              <a:gd name="T23" fmla="*/ 2147483646 h 1671"/>
              <a:gd name="T24" fmla="*/ 2147483646 w 1014"/>
              <a:gd name="T25" fmla="*/ 2147483646 h 1671"/>
              <a:gd name="T26" fmla="*/ 2147483646 w 1014"/>
              <a:gd name="T27" fmla="*/ 2147483646 h 1671"/>
              <a:gd name="T28" fmla="*/ 2147483646 w 1014"/>
              <a:gd name="T29" fmla="*/ 2147483646 h 1671"/>
              <a:gd name="T30" fmla="*/ 2147483646 w 1014"/>
              <a:gd name="T31" fmla="*/ 2147483646 h 1671"/>
              <a:gd name="T32" fmla="*/ 2147483646 w 1014"/>
              <a:gd name="T33" fmla="*/ 2147483646 h 1671"/>
              <a:gd name="T34" fmla="*/ 2147483646 w 1014"/>
              <a:gd name="T35" fmla="*/ 2147483646 h 1671"/>
              <a:gd name="T36" fmla="*/ 2147483646 w 1014"/>
              <a:gd name="T37" fmla="*/ 0 h 1671"/>
              <a:gd name="T38" fmla="*/ 2147483646 w 1014"/>
              <a:gd name="T39" fmla="*/ 2147483646 h 1671"/>
              <a:gd name="T40" fmla="*/ 2147483646 w 1014"/>
              <a:gd name="T41" fmla="*/ 2147483646 h 1671"/>
              <a:gd name="T42" fmla="*/ 2147483646 w 1014"/>
              <a:gd name="T43" fmla="*/ 2147483646 h 1671"/>
              <a:gd name="T44" fmla="*/ 2147483646 w 1014"/>
              <a:gd name="T45" fmla="*/ 2147483646 h 1671"/>
              <a:gd name="T46" fmla="*/ 2147483646 w 1014"/>
              <a:gd name="T47" fmla="*/ 2147483646 h 1671"/>
              <a:gd name="T48" fmla="*/ 2147483646 w 1014"/>
              <a:gd name="T49" fmla="*/ 2147483646 h 1671"/>
              <a:gd name="T50" fmla="*/ 2147483646 w 1014"/>
              <a:gd name="T51" fmla="*/ 2147483646 h 1671"/>
              <a:gd name="T52" fmla="*/ 2147483646 w 1014"/>
              <a:gd name="T53" fmla="*/ 2147483646 h 1671"/>
              <a:gd name="T54" fmla="*/ 2147483646 w 1014"/>
              <a:gd name="T55" fmla="*/ 2147483646 h 1671"/>
              <a:gd name="T56" fmla="*/ 2147483646 w 1014"/>
              <a:gd name="T57" fmla="*/ 2147483646 h 1671"/>
              <a:gd name="T58" fmla="*/ 2147483646 w 1014"/>
              <a:gd name="T59" fmla="*/ 2147483646 h 1671"/>
              <a:gd name="T60" fmla="*/ 2147483646 w 1014"/>
              <a:gd name="T61" fmla="*/ 2147483646 h 1671"/>
              <a:gd name="T62" fmla="*/ 2147483646 w 1014"/>
              <a:gd name="T63" fmla="*/ 2147483646 h 1671"/>
              <a:gd name="T64" fmla="*/ 2147483646 w 1014"/>
              <a:gd name="T65" fmla="*/ 2147483646 h 1671"/>
              <a:gd name="T66" fmla="*/ 2147483646 w 1014"/>
              <a:gd name="T67" fmla="*/ 2147483646 h 1671"/>
              <a:gd name="T68" fmla="*/ 2147483646 w 1014"/>
              <a:gd name="T69" fmla="*/ 2147483646 h 1671"/>
              <a:gd name="T70" fmla="*/ 2147483646 w 1014"/>
              <a:gd name="T71" fmla="*/ 2147483646 h 1671"/>
              <a:gd name="T72" fmla="*/ 2147483646 w 1014"/>
              <a:gd name="T73" fmla="*/ 2147483646 h 1671"/>
              <a:gd name="T74" fmla="*/ 2147483646 w 1014"/>
              <a:gd name="T75" fmla="*/ 2147483646 h 1671"/>
              <a:gd name="T76" fmla="*/ 0 w 1014"/>
              <a:gd name="T77" fmla="*/ 2147483646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3" name="Freeform 97">
            <a:extLst>
              <a:ext uri="{FF2B5EF4-FFF2-40B4-BE49-F238E27FC236}">
                <a16:creationId xmlns:a16="http://schemas.microsoft.com/office/drawing/2014/main" id="{7E986A0D-5D87-5826-B853-592144C1BB2D}"/>
              </a:ext>
            </a:extLst>
          </p:cNvPr>
          <p:cNvSpPr>
            <a:spLocks/>
          </p:cNvSpPr>
          <p:nvPr/>
        </p:nvSpPr>
        <p:spPr bwMode="auto">
          <a:xfrm flipH="1">
            <a:off x="473075" y="2043113"/>
            <a:ext cx="71438" cy="215900"/>
          </a:xfrm>
          <a:custGeom>
            <a:avLst/>
            <a:gdLst>
              <a:gd name="T0" fmla="*/ 0 w 295"/>
              <a:gd name="T1" fmla="*/ 2147483646 h 774"/>
              <a:gd name="T2" fmla="*/ 2147483646 w 295"/>
              <a:gd name="T3" fmla="*/ 2147483646 h 774"/>
              <a:gd name="T4" fmla="*/ 2147483646 w 295"/>
              <a:gd name="T5" fmla="*/ 2147483646 h 774"/>
              <a:gd name="T6" fmla="*/ 2147483646 w 295"/>
              <a:gd name="T7" fmla="*/ 2147483646 h 774"/>
              <a:gd name="T8" fmla="*/ 2147483646 w 295"/>
              <a:gd name="T9" fmla="*/ 2147483646 h 774"/>
              <a:gd name="T10" fmla="*/ 2147483646 w 295"/>
              <a:gd name="T11" fmla="*/ 2147483646 h 774"/>
              <a:gd name="T12" fmla="*/ 2147483646 w 295"/>
              <a:gd name="T13" fmla="*/ 2147483646 h 774"/>
              <a:gd name="T14" fmla="*/ 2147483646 w 295"/>
              <a:gd name="T15" fmla="*/ 2147483646 h 774"/>
              <a:gd name="T16" fmla="*/ 2147483646 w 295"/>
              <a:gd name="T17" fmla="*/ 0 h 774"/>
              <a:gd name="T18" fmla="*/ 2147483646 w 295"/>
              <a:gd name="T19" fmla="*/ 2147483646 h 774"/>
              <a:gd name="T20" fmla="*/ 2147483646 w 295"/>
              <a:gd name="T21" fmla="*/ 2147483646 h 774"/>
              <a:gd name="T22" fmla="*/ 2147483646 w 295"/>
              <a:gd name="T23" fmla="*/ 2147483646 h 774"/>
              <a:gd name="T24" fmla="*/ 2147483646 w 295"/>
              <a:gd name="T25" fmla="*/ 2147483646 h 774"/>
              <a:gd name="T26" fmla="*/ 0 w 295"/>
              <a:gd name="T27" fmla="*/ 2147483646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4" name="Freeform 98">
            <a:extLst>
              <a:ext uri="{FF2B5EF4-FFF2-40B4-BE49-F238E27FC236}">
                <a16:creationId xmlns:a16="http://schemas.microsoft.com/office/drawing/2014/main" id="{84542408-488A-6FAC-582D-FF294FAEE901}"/>
              </a:ext>
            </a:extLst>
          </p:cNvPr>
          <p:cNvSpPr>
            <a:spLocks/>
          </p:cNvSpPr>
          <p:nvPr/>
        </p:nvSpPr>
        <p:spPr bwMode="auto">
          <a:xfrm flipH="1">
            <a:off x="544513" y="1871663"/>
            <a:ext cx="273050" cy="320675"/>
          </a:xfrm>
          <a:custGeom>
            <a:avLst/>
            <a:gdLst>
              <a:gd name="T0" fmla="*/ 2147483646 w 1172"/>
              <a:gd name="T1" fmla="*/ 2147483646 h 1162"/>
              <a:gd name="T2" fmla="*/ 2147483646 w 1172"/>
              <a:gd name="T3" fmla="*/ 2147483646 h 1162"/>
              <a:gd name="T4" fmla="*/ 2147483646 w 1172"/>
              <a:gd name="T5" fmla="*/ 2147483646 h 1162"/>
              <a:gd name="T6" fmla="*/ 2147483646 w 1172"/>
              <a:gd name="T7" fmla="*/ 2147483646 h 1162"/>
              <a:gd name="T8" fmla="*/ 2147483646 w 1172"/>
              <a:gd name="T9" fmla="*/ 2147483646 h 1162"/>
              <a:gd name="T10" fmla="*/ 2147483646 w 1172"/>
              <a:gd name="T11" fmla="*/ 2147483646 h 1162"/>
              <a:gd name="T12" fmla="*/ 2147483646 w 1172"/>
              <a:gd name="T13" fmla="*/ 2147483646 h 1162"/>
              <a:gd name="T14" fmla="*/ 2147483646 w 1172"/>
              <a:gd name="T15" fmla="*/ 2147483646 h 1162"/>
              <a:gd name="T16" fmla="*/ 2147483646 w 1172"/>
              <a:gd name="T17" fmla="*/ 2147483646 h 1162"/>
              <a:gd name="T18" fmla="*/ 2147483646 w 1172"/>
              <a:gd name="T19" fmla="*/ 2147483646 h 1162"/>
              <a:gd name="T20" fmla="*/ 2147483646 w 1172"/>
              <a:gd name="T21" fmla="*/ 2147483646 h 1162"/>
              <a:gd name="T22" fmla="*/ 0 w 1172"/>
              <a:gd name="T23" fmla="*/ 2147483646 h 1162"/>
              <a:gd name="T24" fmla="*/ 2147483646 w 1172"/>
              <a:gd name="T25" fmla="*/ 2147483646 h 1162"/>
              <a:gd name="T26" fmla="*/ 2147483646 w 1172"/>
              <a:gd name="T27" fmla="*/ 2147483646 h 1162"/>
              <a:gd name="T28" fmla="*/ 2147483646 w 1172"/>
              <a:gd name="T29" fmla="*/ 2147483646 h 1162"/>
              <a:gd name="T30" fmla="*/ 2147483646 w 1172"/>
              <a:gd name="T31" fmla="*/ 2147483646 h 1162"/>
              <a:gd name="T32" fmla="*/ 2147483646 w 1172"/>
              <a:gd name="T33" fmla="*/ 2147483646 h 1162"/>
              <a:gd name="T34" fmla="*/ 2147483646 w 1172"/>
              <a:gd name="T35" fmla="*/ 2147483646 h 1162"/>
              <a:gd name="T36" fmla="*/ 2147483646 w 1172"/>
              <a:gd name="T37" fmla="*/ 2147483646 h 1162"/>
              <a:gd name="T38" fmla="*/ 2147483646 w 1172"/>
              <a:gd name="T39" fmla="*/ 2147483646 h 1162"/>
              <a:gd name="T40" fmla="*/ 2147483646 w 1172"/>
              <a:gd name="T41" fmla="*/ 2147483646 h 1162"/>
              <a:gd name="T42" fmla="*/ 2147483646 w 1172"/>
              <a:gd name="T43" fmla="*/ 2147483646 h 1162"/>
              <a:gd name="T44" fmla="*/ 2147483646 w 1172"/>
              <a:gd name="T45" fmla="*/ 2147483646 h 1162"/>
              <a:gd name="T46" fmla="*/ 2147483646 w 1172"/>
              <a:gd name="T47" fmla="*/ 2147483646 h 1162"/>
              <a:gd name="T48" fmla="*/ 2147483646 w 1172"/>
              <a:gd name="T49" fmla="*/ 2147483646 h 1162"/>
              <a:gd name="T50" fmla="*/ 2147483646 w 1172"/>
              <a:gd name="T51" fmla="*/ 2147483646 h 1162"/>
              <a:gd name="T52" fmla="*/ 2147483646 w 1172"/>
              <a:gd name="T53" fmla="*/ 2147483646 h 1162"/>
              <a:gd name="T54" fmla="*/ 2147483646 w 1172"/>
              <a:gd name="T55" fmla="*/ 2147483646 h 1162"/>
              <a:gd name="T56" fmla="*/ 2147483646 w 1172"/>
              <a:gd name="T57" fmla="*/ 2147483646 h 1162"/>
              <a:gd name="T58" fmla="*/ 2147483646 w 1172"/>
              <a:gd name="T59" fmla="*/ 2147483646 h 1162"/>
              <a:gd name="T60" fmla="*/ 2147483646 w 1172"/>
              <a:gd name="T61" fmla="*/ 2147483646 h 1162"/>
              <a:gd name="T62" fmla="*/ 2147483646 w 1172"/>
              <a:gd name="T63" fmla="*/ 2147483646 h 1162"/>
              <a:gd name="T64" fmla="*/ 2147483646 w 1172"/>
              <a:gd name="T65" fmla="*/ 2147483646 h 1162"/>
              <a:gd name="T66" fmla="*/ 2147483646 w 1172"/>
              <a:gd name="T67" fmla="*/ 2147483646 h 1162"/>
              <a:gd name="T68" fmla="*/ 2147483646 w 1172"/>
              <a:gd name="T69" fmla="*/ 2147483646 h 1162"/>
              <a:gd name="T70" fmla="*/ 2147483646 w 1172"/>
              <a:gd name="T71" fmla="*/ 2147483646 h 1162"/>
              <a:gd name="T72" fmla="*/ 2147483646 w 1172"/>
              <a:gd name="T73" fmla="*/ 2147483646 h 1162"/>
              <a:gd name="T74" fmla="*/ 2147483646 w 1172"/>
              <a:gd name="T75" fmla="*/ 2147483646 h 1162"/>
              <a:gd name="T76" fmla="*/ 2147483646 w 1172"/>
              <a:gd name="T77" fmla="*/ 2147483646 h 1162"/>
              <a:gd name="T78" fmla="*/ 2147483646 w 1172"/>
              <a:gd name="T79" fmla="*/ 2147483646 h 1162"/>
              <a:gd name="T80" fmla="*/ 2147483646 w 1172"/>
              <a:gd name="T81" fmla="*/ 2147483646 h 1162"/>
              <a:gd name="T82" fmla="*/ 2147483646 w 1172"/>
              <a:gd name="T83" fmla="*/ 2147483646 h 1162"/>
              <a:gd name="T84" fmla="*/ 2147483646 w 1172"/>
              <a:gd name="T85" fmla="*/ 2147483646 h 1162"/>
              <a:gd name="T86" fmla="*/ 2147483646 w 1172"/>
              <a:gd name="T87" fmla="*/ 2147483646 h 1162"/>
              <a:gd name="T88" fmla="*/ 2147483646 w 1172"/>
              <a:gd name="T89" fmla="*/ 2147483646 h 1162"/>
              <a:gd name="T90" fmla="*/ 2147483646 w 1172"/>
              <a:gd name="T91" fmla="*/ 2147483646 h 1162"/>
              <a:gd name="T92" fmla="*/ 2147483646 w 1172"/>
              <a:gd name="T93" fmla="*/ 2147483646 h 1162"/>
              <a:gd name="T94" fmla="*/ 2147483646 w 1172"/>
              <a:gd name="T95" fmla="*/ 2147483646 h 1162"/>
              <a:gd name="T96" fmla="*/ 2147483646 w 1172"/>
              <a:gd name="T97" fmla="*/ 2147483646 h 1162"/>
              <a:gd name="T98" fmla="*/ 2147483646 w 1172"/>
              <a:gd name="T99" fmla="*/ 2147483646 h 1162"/>
              <a:gd name="T100" fmla="*/ 2147483646 w 1172"/>
              <a:gd name="T101" fmla="*/ 2147483646 h 1162"/>
              <a:gd name="T102" fmla="*/ 2147483646 w 1172"/>
              <a:gd name="T103" fmla="*/ 2147483646 h 1162"/>
              <a:gd name="T104" fmla="*/ 2147483646 w 1172"/>
              <a:gd name="T105" fmla="*/ 2147483646 h 1162"/>
              <a:gd name="T106" fmla="*/ 2147483646 w 1172"/>
              <a:gd name="T107" fmla="*/ 2147483646 h 1162"/>
              <a:gd name="T108" fmla="*/ 2147483646 w 1172"/>
              <a:gd name="T109" fmla="*/ 2147483646 h 1162"/>
              <a:gd name="T110" fmla="*/ 2147483646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5" name="Freeform 99">
            <a:extLst>
              <a:ext uri="{FF2B5EF4-FFF2-40B4-BE49-F238E27FC236}">
                <a16:creationId xmlns:a16="http://schemas.microsoft.com/office/drawing/2014/main" id="{125B0C85-FB84-DD69-7952-FF63185A02BB}"/>
              </a:ext>
            </a:extLst>
          </p:cNvPr>
          <p:cNvSpPr>
            <a:spLocks/>
          </p:cNvSpPr>
          <p:nvPr/>
        </p:nvSpPr>
        <p:spPr bwMode="auto">
          <a:xfrm flipH="1">
            <a:off x="561975" y="1990725"/>
            <a:ext cx="69850" cy="71438"/>
          </a:xfrm>
          <a:custGeom>
            <a:avLst/>
            <a:gdLst>
              <a:gd name="T0" fmla="*/ 0 w 295"/>
              <a:gd name="T1" fmla="*/ 0 h 263"/>
              <a:gd name="T2" fmla="*/ 0 w 295"/>
              <a:gd name="T3" fmla="*/ 2147483646 h 263"/>
              <a:gd name="T4" fmla="*/ 2147483646 w 295"/>
              <a:gd name="T5" fmla="*/ 2147483646 h 263"/>
              <a:gd name="T6" fmla="*/ 2147483646 w 295"/>
              <a:gd name="T7" fmla="*/ 2147483646 h 263"/>
              <a:gd name="T8" fmla="*/ 2147483646 w 295"/>
              <a:gd name="T9" fmla="*/ 2147483646 h 263"/>
              <a:gd name="T10" fmla="*/ 2147483646 w 295"/>
              <a:gd name="T11" fmla="*/ 2147483646 h 263"/>
              <a:gd name="T12" fmla="*/ 2147483646 w 295"/>
              <a:gd name="T13" fmla="*/ 2147483646 h 263"/>
              <a:gd name="T14" fmla="*/ 2147483646 w 295"/>
              <a:gd name="T15" fmla="*/ 2147483646 h 263"/>
              <a:gd name="T16" fmla="*/ 2147483646 w 295"/>
              <a:gd name="T17" fmla="*/ 2147483646 h 263"/>
              <a:gd name="T18" fmla="*/ 2147483646 w 295"/>
              <a:gd name="T19" fmla="*/ 2147483646 h 263"/>
              <a:gd name="T20" fmla="*/ 2147483646 w 295"/>
              <a:gd name="T21" fmla="*/ 2147483646 h 263"/>
              <a:gd name="T22" fmla="*/ 2147483646 w 295"/>
              <a:gd name="T23" fmla="*/ 2147483646 h 263"/>
              <a:gd name="T24" fmla="*/ 2147483646 w 295"/>
              <a:gd name="T25" fmla="*/ 2147483646 h 263"/>
              <a:gd name="T26" fmla="*/ 2147483646 w 295"/>
              <a:gd name="T27" fmla="*/ 2147483646 h 263"/>
              <a:gd name="T28" fmla="*/ 2147483646 w 295"/>
              <a:gd name="T29" fmla="*/ 2147483646 h 263"/>
              <a:gd name="T30" fmla="*/ 2147483646 w 295"/>
              <a:gd name="T31" fmla="*/ 2147483646 h 263"/>
              <a:gd name="T32" fmla="*/ 2147483646 w 295"/>
              <a:gd name="T33" fmla="*/ 2147483646 h 263"/>
              <a:gd name="T34" fmla="*/ 2147483646 w 295"/>
              <a:gd name="T35" fmla="*/ 2147483646 h 263"/>
              <a:gd name="T36" fmla="*/ 2147483646 w 295"/>
              <a:gd name="T37" fmla="*/ 2147483646 h 263"/>
              <a:gd name="T38" fmla="*/ 2147483646 w 295"/>
              <a:gd name="T39" fmla="*/ 2147483646 h 263"/>
              <a:gd name="T40" fmla="*/ 2147483646 w 295"/>
              <a:gd name="T41" fmla="*/ 2147483646 h 263"/>
              <a:gd name="T42" fmla="*/ 2147483646 w 295"/>
              <a:gd name="T43" fmla="*/ 2147483646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6" name="Freeform 100">
            <a:extLst>
              <a:ext uri="{FF2B5EF4-FFF2-40B4-BE49-F238E27FC236}">
                <a16:creationId xmlns:a16="http://schemas.microsoft.com/office/drawing/2014/main" id="{AEEDD6B8-3379-F972-C171-E37F33180FF6}"/>
              </a:ext>
            </a:extLst>
          </p:cNvPr>
          <p:cNvSpPr>
            <a:spLocks/>
          </p:cNvSpPr>
          <p:nvPr/>
        </p:nvSpPr>
        <p:spPr bwMode="auto">
          <a:xfrm flipH="1">
            <a:off x="565150" y="1930400"/>
            <a:ext cx="61913" cy="95250"/>
          </a:xfrm>
          <a:custGeom>
            <a:avLst/>
            <a:gdLst>
              <a:gd name="T0" fmla="*/ 2147483646 w 270"/>
              <a:gd name="T1" fmla="*/ 0 h 345"/>
              <a:gd name="T2" fmla="*/ 2147483646 w 270"/>
              <a:gd name="T3" fmla="*/ 2147483646 h 345"/>
              <a:gd name="T4" fmla="*/ 0 w 270"/>
              <a:gd name="T5" fmla="*/ 2147483646 h 345"/>
              <a:gd name="T6" fmla="*/ 2147483646 w 270"/>
              <a:gd name="T7" fmla="*/ 2147483646 h 345"/>
              <a:gd name="T8" fmla="*/ 2147483646 w 270"/>
              <a:gd name="T9" fmla="*/ 2147483646 h 345"/>
              <a:gd name="T10" fmla="*/ 2147483646 w 270"/>
              <a:gd name="T11" fmla="*/ 2147483646 h 345"/>
              <a:gd name="T12" fmla="*/ 2147483646 w 270"/>
              <a:gd name="T13" fmla="*/ 2147483646 h 345"/>
              <a:gd name="T14" fmla="*/ 2147483646 w 270"/>
              <a:gd name="T15" fmla="*/ 2147483646 h 345"/>
              <a:gd name="T16" fmla="*/ 2147483646 w 270"/>
              <a:gd name="T17" fmla="*/ 2147483646 h 345"/>
              <a:gd name="T18" fmla="*/ 2147483646 w 270"/>
              <a:gd name="T19" fmla="*/ 2147483646 h 345"/>
              <a:gd name="T20" fmla="*/ 2147483646 w 270"/>
              <a:gd name="T21" fmla="*/ 2147483646 h 345"/>
              <a:gd name="T22" fmla="*/ 2147483646 w 270"/>
              <a:gd name="T23" fmla="*/ 2147483646 h 345"/>
              <a:gd name="T24" fmla="*/ 2147483646 w 270"/>
              <a:gd name="T25" fmla="*/ 2147483646 h 345"/>
              <a:gd name="T26" fmla="*/ 2147483646 w 270"/>
              <a:gd name="T27" fmla="*/ 2147483646 h 345"/>
              <a:gd name="T28" fmla="*/ 2147483646 w 270"/>
              <a:gd name="T29" fmla="*/ 2147483646 h 345"/>
              <a:gd name="T30" fmla="*/ 2147483646 w 270"/>
              <a:gd name="T31" fmla="*/ 2147483646 h 345"/>
              <a:gd name="T32" fmla="*/ 2147483646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7" name="Freeform 101">
            <a:extLst>
              <a:ext uri="{FF2B5EF4-FFF2-40B4-BE49-F238E27FC236}">
                <a16:creationId xmlns:a16="http://schemas.microsoft.com/office/drawing/2014/main" id="{29E0C918-E628-5061-2EE4-6A1BF44CE51B}"/>
              </a:ext>
            </a:extLst>
          </p:cNvPr>
          <p:cNvSpPr>
            <a:spLocks/>
          </p:cNvSpPr>
          <p:nvPr/>
        </p:nvSpPr>
        <p:spPr bwMode="auto">
          <a:xfrm flipH="1">
            <a:off x="571500" y="1836738"/>
            <a:ext cx="68263" cy="55562"/>
          </a:xfrm>
          <a:custGeom>
            <a:avLst/>
            <a:gdLst>
              <a:gd name="T0" fmla="*/ 0 w 287"/>
              <a:gd name="T1" fmla="*/ 2147483646 h 199"/>
              <a:gd name="T2" fmla="*/ 2147483646 w 287"/>
              <a:gd name="T3" fmla="*/ 2147483646 h 199"/>
              <a:gd name="T4" fmla="*/ 2147483646 w 287"/>
              <a:gd name="T5" fmla="*/ 2147483646 h 199"/>
              <a:gd name="T6" fmla="*/ 2147483646 w 287"/>
              <a:gd name="T7" fmla="*/ 2147483646 h 199"/>
              <a:gd name="T8" fmla="*/ 2147483646 w 287"/>
              <a:gd name="T9" fmla="*/ 0 h 199"/>
              <a:gd name="T10" fmla="*/ 2147483646 w 287"/>
              <a:gd name="T11" fmla="*/ 2147483646 h 199"/>
              <a:gd name="T12" fmla="*/ 2147483646 w 287"/>
              <a:gd name="T13" fmla="*/ 2147483646 h 199"/>
              <a:gd name="T14" fmla="*/ 2147483646 w 287"/>
              <a:gd name="T15" fmla="*/ 2147483646 h 199"/>
              <a:gd name="T16" fmla="*/ 2147483646 w 287"/>
              <a:gd name="T17" fmla="*/ 2147483646 h 199"/>
              <a:gd name="T18" fmla="*/ 0 w 287"/>
              <a:gd name="T19" fmla="*/ 2147483646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8" name="Freeform 102">
            <a:extLst>
              <a:ext uri="{FF2B5EF4-FFF2-40B4-BE49-F238E27FC236}">
                <a16:creationId xmlns:a16="http://schemas.microsoft.com/office/drawing/2014/main" id="{4E7A361D-D98B-93D6-3146-D337E23C9568}"/>
              </a:ext>
            </a:extLst>
          </p:cNvPr>
          <p:cNvSpPr>
            <a:spLocks/>
          </p:cNvSpPr>
          <p:nvPr/>
        </p:nvSpPr>
        <p:spPr bwMode="auto">
          <a:xfrm flipH="1">
            <a:off x="652463" y="1938338"/>
            <a:ext cx="38100" cy="141287"/>
          </a:xfrm>
          <a:custGeom>
            <a:avLst/>
            <a:gdLst>
              <a:gd name="T0" fmla="*/ 0 w 162"/>
              <a:gd name="T1" fmla="*/ 2147483646 h 514"/>
              <a:gd name="T2" fmla="*/ 2147483646 w 162"/>
              <a:gd name="T3" fmla="*/ 2147483646 h 514"/>
              <a:gd name="T4" fmla="*/ 2147483646 w 162"/>
              <a:gd name="T5" fmla="*/ 2147483646 h 514"/>
              <a:gd name="T6" fmla="*/ 2147483646 w 162"/>
              <a:gd name="T7" fmla="*/ 2147483646 h 514"/>
              <a:gd name="T8" fmla="*/ 2147483646 w 162"/>
              <a:gd name="T9" fmla="*/ 2147483646 h 514"/>
              <a:gd name="T10" fmla="*/ 2147483646 w 162"/>
              <a:gd name="T11" fmla="*/ 2147483646 h 514"/>
              <a:gd name="T12" fmla="*/ 2147483646 w 162"/>
              <a:gd name="T13" fmla="*/ 2147483646 h 514"/>
              <a:gd name="T14" fmla="*/ 2147483646 w 162"/>
              <a:gd name="T15" fmla="*/ 2147483646 h 514"/>
              <a:gd name="T16" fmla="*/ 2147483646 w 162"/>
              <a:gd name="T17" fmla="*/ 2147483646 h 514"/>
              <a:gd name="T18" fmla="*/ 2147483646 w 162"/>
              <a:gd name="T19" fmla="*/ 2147483646 h 514"/>
              <a:gd name="T20" fmla="*/ 2147483646 w 162"/>
              <a:gd name="T21" fmla="*/ 2147483646 h 514"/>
              <a:gd name="T22" fmla="*/ 2147483646 w 162"/>
              <a:gd name="T23" fmla="*/ 2147483646 h 514"/>
              <a:gd name="T24" fmla="*/ 2147483646 w 162"/>
              <a:gd name="T25" fmla="*/ 2147483646 h 514"/>
              <a:gd name="T26" fmla="*/ 2147483646 w 162"/>
              <a:gd name="T27" fmla="*/ 2147483646 h 514"/>
              <a:gd name="T28" fmla="*/ 2147483646 w 162"/>
              <a:gd name="T29" fmla="*/ 0 h 514"/>
              <a:gd name="T30" fmla="*/ 2147483646 w 162"/>
              <a:gd name="T31" fmla="*/ 2147483646 h 514"/>
              <a:gd name="T32" fmla="*/ 2147483646 w 162"/>
              <a:gd name="T33" fmla="*/ 2147483646 h 514"/>
              <a:gd name="T34" fmla="*/ 2147483646 w 162"/>
              <a:gd name="T35" fmla="*/ 2147483646 h 514"/>
              <a:gd name="T36" fmla="*/ 0 w 162"/>
              <a:gd name="T37" fmla="*/ 2147483646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9" name="Freeform 103">
            <a:extLst>
              <a:ext uri="{FF2B5EF4-FFF2-40B4-BE49-F238E27FC236}">
                <a16:creationId xmlns:a16="http://schemas.microsoft.com/office/drawing/2014/main" id="{FEE48CE1-E02C-3819-4DEC-FC398D3D3A9F}"/>
              </a:ext>
            </a:extLst>
          </p:cNvPr>
          <p:cNvSpPr>
            <a:spLocks/>
          </p:cNvSpPr>
          <p:nvPr/>
        </p:nvSpPr>
        <p:spPr bwMode="auto">
          <a:xfrm flipH="1">
            <a:off x="566738" y="2092325"/>
            <a:ext cx="66675" cy="26988"/>
          </a:xfrm>
          <a:custGeom>
            <a:avLst/>
            <a:gdLst>
              <a:gd name="T0" fmla="*/ 2147483646 w 289"/>
              <a:gd name="T1" fmla="*/ 2147483646 h 97"/>
              <a:gd name="T2" fmla="*/ 2147483646 w 289"/>
              <a:gd name="T3" fmla="*/ 2147483646 h 97"/>
              <a:gd name="T4" fmla="*/ 2147483646 w 289"/>
              <a:gd name="T5" fmla="*/ 2147483646 h 97"/>
              <a:gd name="T6" fmla="*/ 2147483646 w 289"/>
              <a:gd name="T7" fmla="*/ 0 h 97"/>
              <a:gd name="T8" fmla="*/ 0 w 289"/>
              <a:gd name="T9" fmla="*/ 2147483646 h 97"/>
              <a:gd name="T10" fmla="*/ 2147483646 w 289"/>
              <a:gd name="T11" fmla="*/ 2147483646 h 97"/>
              <a:gd name="T12" fmla="*/ 2147483646 w 289"/>
              <a:gd name="T13" fmla="*/ 2147483646 h 97"/>
              <a:gd name="T14" fmla="*/ 2147483646 w 289"/>
              <a:gd name="T15" fmla="*/ 2147483646 h 97"/>
              <a:gd name="T16" fmla="*/ 2147483646 w 289"/>
              <a:gd name="T17" fmla="*/ 2147483646 h 97"/>
              <a:gd name="T18" fmla="*/ 2147483646 w 289"/>
              <a:gd name="T19" fmla="*/ 2147483646 h 97"/>
              <a:gd name="T20" fmla="*/ 2147483646 w 289"/>
              <a:gd name="T21" fmla="*/ 2147483646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0" name="Freeform 104">
            <a:extLst>
              <a:ext uri="{FF2B5EF4-FFF2-40B4-BE49-F238E27FC236}">
                <a16:creationId xmlns:a16="http://schemas.microsoft.com/office/drawing/2014/main" id="{40BE8B13-C9C3-5150-1FD6-0C5B49A902DD}"/>
              </a:ext>
            </a:extLst>
          </p:cNvPr>
          <p:cNvSpPr>
            <a:spLocks/>
          </p:cNvSpPr>
          <p:nvPr/>
        </p:nvSpPr>
        <p:spPr bwMode="auto">
          <a:xfrm flipH="1">
            <a:off x="647700" y="2103438"/>
            <a:ext cx="42863" cy="60325"/>
          </a:xfrm>
          <a:custGeom>
            <a:avLst/>
            <a:gdLst>
              <a:gd name="T0" fmla="*/ 2147483646 w 176"/>
              <a:gd name="T1" fmla="*/ 2147483646 h 216"/>
              <a:gd name="T2" fmla="*/ 2147483646 w 176"/>
              <a:gd name="T3" fmla="*/ 2147483646 h 216"/>
              <a:gd name="T4" fmla="*/ 2147483646 w 176"/>
              <a:gd name="T5" fmla="*/ 0 h 216"/>
              <a:gd name="T6" fmla="*/ 2147483646 w 176"/>
              <a:gd name="T7" fmla="*/ 2147483646 h 216"/>
              <a:gd name="T8" fmla="*/ 0 w 176"/>
              <a:gd name="T9" fmla="*/ 2147483646 h 216"/>
              <a:gd name="T10" fmla="*/ 2147483646 w 176"/>
              <a:gd name="T11" fmla="*/ 2147483646 h 216"/>
              <a:gd name="T12" fmla="*/ 2147483646 w 176"/>
              <a:gd name="T13" fmla="*/ 2147483646 h 216"/>
              <a:gd name="T14" fmla="*/ 2147483646 w 176"/>
              <a:gd name="T15" fmla="*/ 2147483646 h 216"/>
              <a:gd name="T16" fmla="*/ 2147483646 w 176"/>
              <a:gd name="T17" fmla="*/ 2147483646 h 216"/>
              <a:gd name="T18" fmla="*/ 2147483646 w 176"/>
              <a:gd name="T19" fmla="*/ 2147483646 h 216"/>
              <a:gd name="T20" fmla="*/ 2147483646 w 176"/>
              <a:gd name="T21" fmla="*/ 2147483646 h 216"/>
              <a:gd name="T22" fmla="*/ 2147483646 w 176"/>
              <a:gd name="T23" fmla="*/ 2147483646 h 216"/>
              <a:gd name="T24" fmla="*/ 2147483646 w 176"/>
              <a:gd name="T25" fmla="*/ 2147483646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1" name="Freeform 105">
            <a:extLst>
              <a:ext uri="{FF2B5EF4-FFF2-40B4-BE49-F238E27FC236}">
                <a16:creationId xmlns:a16="http://schemas.microsoft.com/office/drawing/2014/main" id="{F40DBB62-BB9E-F5D9-45CA-0527E686B296}"/>
              </a:ext>
            </a:extLst>
          </p:cNvPr>
          <p:cNvSpPr>
            <a:spLocks/>
          </p:cNvSpPr>
          <p:nvPr/>
        </p:nvSpPr>
        <p:spPr bwMode="auto">
          <a:xfrm flipH="1">
            <a:off x="525463" y="1789113"/>
            <a:ext cx="98425" cy="74612"/>
          </a:xfrm>
          <a:custGeom>
            <a:avLst/>
            <a:gdLst>
              <a:gd name="T0" fmla="*/ 0 w 418"/>
              <a:gd name="T1" fmla="*/ 2147483646 h 260"/>
              <a:gd name="T2" fmla="*/ 2147483646 w 418"/>
              <a:gd name="T3" fmla="*/ 2147483646 h 260"/>
              <a:gd name="T4" fmla="*/ 2147483646 w 418"/>
              <a:gd name="T5" fmla="*/ 2147483646 h 260"/>
              <a:gd name="T6" fmla="*/ 2147483646 w 418"/>
              <a:gd name="T7" fmla="*/ 2147483646 h 260"/>
              <a:gd name="T8" fmla="*/ 2147483646 w 418"/>
              <a:gd name="T9" fmla="*/ 2147483646 h 260"/>
              <a:gd name="T10" fmla="*/ 2147483646 w 418"/>
              <a:gd name="T11" fmla="*/ 0 h 260"/>
              <a:gd name="T12" fmla="*/ 2147483646 w 418"/>
              <a:gd name="T13" fmla="*/ 2147483646 h 260"/>
              <a:gd name="T14" fmla="*/ 2147483646 w 418"/>
              <a:gd name="T15" fmla="*/ 2147483646 h 260"/>
              <a:gd name="T16" fmla="*/ 2147483646 w 418"/>
              <a:gd name="T17" fmla="*/ 2147483646 h 260"/>
              <a:gd name="T18" fmla="*/ 2147483646 w 418"/>
              <a:gd name="T19" fmla="*/ 2147483646 h 260"/>
              <a:gd name="T20" fmla="*/ 2147483646 w 418"/>
              <a:gd name="T21" fmla="*/ 2147483646 h 260"/>
              <a:gd name="T22" fmla="*/ 0 w 418"/>
              <a:gd name="T23" fmla="*/ 2147483646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2" name="Freeform 106">
            <a:extLst>
              <a:ext uri="{FF2B5EF4-FFF2-40B4-BE49-F238E27FC236}">
                <a16:creationId xmlns:a16="http://schemas.microsoft.com/office/drawing/2014/main" id="{A1708ABF-B548-08B7-8CC9-F229146748E7}"/>
              </a:ext>
            </a:extLst>
          </p:cNvPr>
          <p:cNvSpPr>
            <a:spLocks/>
          </p:cNvSpPr>
          <p:nvPr/>
        </p:nvSpPr>
        <p:spPr bwMode="auto">
          <a:xfrm flipH="1">
            <a:off x="414338" y="2125663"/>
            <a:ext cx="201612" cy="323850"/>
          </a:xfrm>
          <a:custGeom>
            <a:avLst/>
            <a:gdLst>
              <a:gd name="T0" fmla="*/ 2147483646 w 863"/>
              <a:gd name="T1" fmla="*/ 2147483646 h 1164"/>
              <a:gd name="T2" fmla="*/ 2147483646 w 863"/>
              <a:gd name="T3" fmla="*/ 2147483646 h 1164"/>
              <a:gd name="T4" fmla="*/ 2147483646 w 863"/>
              <a:gd name="T5" fmla="*/ 2147483646 h 1164"/>
              <a:gd name="T6" fmla="*/ 2147483646 w 863"/>
              <a:gd name="T7" fmla="*/ 2147483646 h 1164"/>
              <a:gd name="T8" fmla="*/ 2147483646 w 863"/>
              <a:gd name="T9" fmla="*/ 2147483646 h 1164"/>
              <a:gd name="T10" fmla="*/ 2147483646 w 863"/>
              <a:gd name="T11" fmla="*/ 2147483646 h 1164"/>
              <a:gd name="T12" fmla="*/ 2147483646 w 863"/>
              <a:gd name="T13" fmla="*/ 0 h 1164"/>
              <a:gd name="T14" fmla="*/ 2147483646 w 863"/>
              <a:gd name="T15" fmla="*/ 2147483646 h 1164"/>
              <a:gd name="T16" fmla="*/ 2147483646 w 863"/>
              <a:gd name="T17" fmla="*/ 2147483646 h 1164"/>
              <a:gd name="T18" fmla="*/ 2147483646 w 863"/>
              <a:gd name="T19" fmla="*/ 2147483646 h 1164"/>
              <a:gd name="T20" fmla="*/ 2147483646 w 863"/>
              <a:gd name="T21" fmla="*/ 2147483646 h 1164"/>
              <a:gd name="T22" fmla="*/ 2147483646 w 863"/>
              <a:gd name="T23" fmla="*/ 2147483646 h 1164"/>
              <a:gd name="T24" fmla="*/ 2147483646 w 863"/>
              <a:gd name="T25" fmla="*/ 2147483646 h 1164"/>
              <a:gd name="T26" fmla="*/ 2147483646 w 863"/>
              <a:gd name="T27" fmla="*/ 2147483646 h 1164"/>
              <a:gd name="T28" fmla="*/ 2147483646 w 863"/>
              <a:gd name="T29" fmla="*/ 2147483646 h 1164"/>
              <a:gd name="T30" fmla="*/ 0 w 863"/>
              <a:gd name="T31" fmla="*/ 2147483646 h 1164"/>
              <a:gd name="T32" fmla="*/ 2147483646 w 863"/>
              <a:gd name="T33" fmla="*/ 2147483646 h 1164"/>
              <a:gd name="T34" fmla="*/ 2147483646 w 863"/>
              <a:gd name="T35" fmla="*/ 2147483646 h 1164"/>
              <a:gd name="T36" fmla="*/ 2147483646 w 863"/>
              <a:gd name="T37" fmla="*/ 2147483646 h 1164"/>
              <a:gd name="T38" fmla="*/ 2147483646 w 863"/>
              <a:gd name="T39" fmla="*/ 2147483646 h 1164"/>
              <a:gd name="T40" fmla="*/ 2147483646 w 863"/>
              <a:gd name="T41" fmla="*/ 2147483646 h 1164"/>
              <a:gd name="T42" fmla="*/ 2147483646 w 863"/>
              <a:gd name="T43" fmla="*/ 2147483646 h 1164"/>
              <a:gd name="T44" fmla="*/ 2147483646 w 863"/>
              <a:gd name="T45" fmla="*/ 2147483646 h 1164"/>
              <a:gd name="T46" fmla="*/ 2147483646 w 863"/>
              <a:gd name="T47" fmla="*/ 2147483646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823" name="Freeform 107">
            <a:extLst>
              <a:ext uri="{FF2B5EF4-FFF2-40B4-BE49-F238E27FC236}">
                <a16:creationId xmlns:a16="http://schemas.microsoft.com/office/drawing/2014/main" id="{2E4699AA-CD95-5654-EE2A-06BA94E04D2D}"/>
              </a:ext>
            </a:extLst>
          </p:cNvPr>
          <p:cNvSpPr>
            <a:spLocks/>
          </p:cNvSpPr>
          <p:nvPr/>
        </p:nvSpPr>
        <p:spPr bwMode="auto">
          <a:xfrm flipH="1">
            <a:off x="419100" y="2143125"/>
            <a:ext cx="173038" cy="293688"/>
          </a:xfrm>
          <a:custGeom>
            <a:avLst/>
            <a:gdLst>
              <a:gd name="T0" fmla="*/ 2147483646 w 743"/>
              <a:gd name="T1" fmla="*/ 2147483646 h 1068"/>
              <a:gd name="T2" fmla="*/ 2147483646 w 743"/>
              <a:gd name="T3" fmla="*/ 2147483646 h 1068"/>
              <a:gd name="T4" fmla="*/ 2147483646 w 743"/>
              <a:gd name="T5" fmla="*/ 2147483646 h 1068"/>
              <a:gd name="T6" fmla="*/ 2147483646 w 743"/>
              <a:gd name="T7" fmla="*/ 2147483646 h 1068"/>
              <a:gd name="T8" fmla="*/ 2147483646 w 743"/>
              <a:gd name="T9" fmla="*/ 2147483646 h 1068"/>
              <a:gd name="T10" fmla="*/ 2147483646 w 743"/>
              <a:gd name="T11" fmla="*/ 0 h 1068"/>
              <a:gd name="T12" fmla="*/ 2147483646 w 743"/>
              <a:gd name="T13" fmla="*/ 2147483646 h 1068"/>
              <a:gd name="T14" fmla="*/ 2147483646 w 743"/>
              <a:gd name="T15" fmla="*/ 2147483646 h 1068"/>
              <a:gd name="T16" fmla="*/ 2147483646 w 743"/>
              <a:gd name="T17" fmla="*/ 2147483646 h 1068"/>
              <a:gd name="T18" fmla="*/ 2147483646 w 743"/>
              <a:gd name="T19" fmla="*/ 2147483646 h 1068"/>
              <a:gd name="T20" fmla="*/ 2147483646 w 743"/>
              <a:gd name="T21" fmla="*/ 2147483646 h 1068"/>
              <a:gd name="T22" fmla="*/ 2147483646 w 743"/>
              <a:gd name="T23" fmla="*/ 2147483646 h 1068"/>
              <a:gd name="T24" fmla="*/ 2147483646 w 743"/>
              <a:gd name="T25" fmla="*/ 2147483646 h 1068"/>
              <a:gd name="T26" fmla="*/ 2147483646 w 743"/>
              <a:gd name="T27" fmla="*/ 2147483646 h 1068"/>
              <a:gd name="T28" fmla="*/ 2147483646 w 743"/>
              <a:gd name="T29" fmla="*/ 2147483646 h 1068"/>
              <a:gd name="T30" fmla="*/ 0 w 743"/>
              <a:gd name="T31" fmla="*/ 2147483646 h 1068"/>
              <a:gd name="T32" fmla="*/ 2147483646 w 743"/>
              <a:gd name="T33" fmla="*/ 2147483646 h 1068"/>
              <a:gd name="T34" fmla="*/ 2147483646 w 743"/>
              <a:gd name="T35" fmla="*/ 2147483646 h 1068"/>
              <a:gd name="T36" fmla="*/ 2147483646 w 743"/>
              <a:gd name="T37" fmla="*/ 2147483646 h 1068"/>
              <a:gd name="T38" fmla="*/ 2147483646 w 743"/>
              <a:gd name="T39" fmla="*/ 2147483646 h 1068"/>
              <a:gd name="T40" fmla="*/ 2147483646 w 743"/>
              <a:gd name="T41" fmla="*/ 2147483646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4" name="Text Box 108">
            <a:extLst>
              <a:ext uri="{FF2B5EF4-FFF2-40B4-BE49-F238E27FC236}">
                <a16:creationId xmlns:a16="http://schemas.microsoft.com/office/drawing/2014/main" id="{DC34F7AF-7A6B-ED65-5F00-8DB6950D5DAF}"/>
              </a:ext>
            </a:extLst>
          </p:cNvPr>
          <p:cNvSpPr txBox="1">
            <a:spLocks noChangeArrowheads="1"/>
          </p:cNvSpPr>
          <p:nvPr/>
        </p:nvSpPr>
        <p:spPr bwMode="auto">
          <a:xfrm>
            <a:off x="395288" y="977900"/>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chemeClr val="tx2"/>
                </a:solidFill>
                <a:latin typeface="Arial" panose="020B0604020202020204" pitchFamily="34" charset="0"/>
                <a:ea typeface="黑体" panose="02010609060101010101" pitchFamily="49" charset="-122"/>
              </a:rPr>
              <a:t>用户</a:t>
            </a:r>
          </a:p>
        </p:txBody>
      </p:sp>
      <p:sp>
        <p:nvSpPr>
          <p:cNvPr id="30825" name="Freeform 110">
            <a:extLst>
              <a:ext uri="{FF2B5EF4-FFF2-40B4-BE49-F238E27FC236}">
                <a16:creationId xmlns:a16="http://schemas.microsoft.com/office/drawing/2014/main" id="{71B7832D-92C7-2A35-16F8-FF5BD90DCF8E}"/>
              </a:ext>
            </a:extLst>
          </p:cNvPr>
          <p:cNvSpPr>
            <a:spLocks/>
          </p:cNvSpPr>
          <p:nvPr/>
        </p:nvSpPr>
        <p:spPr bwMode="auto">
          <a:xfrm flipH="1">
            <a:off x="1049338" y="3008313"/>
            <a:ext cx="276225" cy="204787"/>
          </a:xfrm>
          <a:custGeom>
            <a:avLst/>
            <a:gdLst>
              <a:gd name="T0" fmla="*/ 0 w 1188"/>
              <a:gd name="T1" fmla="*/ 2147483646 h 738"/>
              <a:gd name="T2" fmla="*/ 0 w 1188"/>
              <a:gd name="T3" fmla="*/ 2147483646 h 738"/>
              <a:gd name="T4" fmla="*/ 2147483646 w 1188"/>
              <a:gd name="T5" fmla="*/ 2147483646 h 738"/>
              <a:gd name="T6" fmla="*/ 2147483646 w 1188"/>
              <a:gd name="T7" fmla="*/ 0 h 738"/>
              <a:gd name="T8" fmla="*/ 0 w 1188"/>
              <a:gd name="T9" fmla="*/ 2147483646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0826" name="Freeform 111">
            <a:extLst>
              <a:ext uri="{FF2B5EF4-FFF2-40B4-BE49-F238E27FC236}">
                <a16:creationId xmlns:a16="http://schemas.microsoft.com/office/drawing/2014/main" id="{ED9C18D1-D6F1-F2ED-616F-B9FDF8A1C7E2}"/>
              </a:ext>
            </a:extLst>
          </p:cNvPr>
          <p:cNvSpPr>
            <a:spLocks/>
          </p:cNvSpPr>
          <p:nvPr/>
        </p:nvSpPr>
        <p:spPr bwMode="auto">
          <a:xfrm flipH="1">
            <a:off x="1325563" y="3057525"/>
            <a:ext cx="206375" cy="155575"/>
          </a:xfrm>
          <a:custGeom>
            <a:avLst/>
            <a:gdLst>
              <a:gd name="T0" fmla="*/ 2147483646 w 882"/>
              <a:gd name="T1" fmla="*/ 2147483646 h 563"/>
              <a:gd name="T2" fmla="*/ 2147483646 w 882"/>
              <a:gd name="T3" fmla="*/ 2147483646 h 563"/>
              <a:gd name="T4" fmla="*/ 0 w 882"/>
              <a:gd name="T5" fmla="*/ 2147483646 h 563"/>
              <a:gd name="T6" fmla="*/ 0 w 882"/>
              <a:gd name="T7" fmla="*/ 0 h 563"/>
              <a:gd name="T8" fmla="*/ 2147483646 w 882"/>
              <a:gd name="T9" fmla="*/ 2147483646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827" name="Freeform 112">
            <a:extLst>
              <a:ext uri="{FF2B5EF4-FFF2-40B4-BE49-F238E27FC236}">
                <a16:creationId xmlns:a16="http://schemas.microsoft.com/office/drawing/2014/main" id="{E848EF3A-7FFA-B0BF-E957-956C247F6B45}"/>
              </a:ext>
            </a:extLst>
          </p:cNvPr>
          <p:cNvSpPr>
            <a:spLocks/>
          </p:cNvSpPr>
          <p:nvPr/>
        </p:nvSpPr>
        <p:spPr bwMode="auto">
          <a:xfrm flipH="1">
            <a:off x="1049338" y="3008313"/>
            <a:ext cx="482600" cy="63500"/>
          </a:xfrm>
          <a:custGeom>
            <a:avLst/>
            <a:gdLst>
              <a:gd name="T0" fmla="*/ 0 w 2070"/>
              <a:gd name="T1" fmla="*/ 2147483646 h 225"/>
              <a:gd name="T2" fmla="*/ 2147483646 w 2070"/>
              <a:gd name="T3" fmla="*/ 2147483646 h 225"/>
              <a:gd name="T4" fmla="*/ 2147483646 w 2070"/>
              <a:gd name="T5" fmla="*/ 0 h 225"/>
              <a:gd name="T6" fmla="*/ 2147483646 w 2070"/>
              <a:gd name="T7" fmla="*/ 0 h 225"/>
              <a:gd name="T8" fmla="*/ 0 w 2070"/>
              <a:gd name="T9" fmla="*/ 2147483646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828" name="Freeform 113">
            <a:extLst>
              <a:ext uri="{FF2B5EF4-FFF2-40B4-BE49-F238E27FC236}">
                <a16:creationId xmlns:a16="http://schemas.microsoft.com/office/drawing/2014/main" id="{846F7213-0F20-C59A-658C-290E89615359}"/>
              </a:ext>
            </a:extLst>
          </p:cNvPr>
          <p:cNvSpPr>
            <a:spLocks/>
          </p:cNvSpPr>
          <p:nvPr/>
        </p:nvSpPr>
        <p:spPr bwMode="auto">
          <a:xfrm flipH="1">
            <a:off x="1198563" y="2990850"/>
            <a:ext cx="176212" cy="57150"/>
          </a:xfrm>
          <a:custGeom>
            <a:avLst/>
            <a:gdLst>
              <a:gd name="T0" fmla="*/ 0 w 751"/>
              <a:gd name="T1" fmla="*/ 2147483646 h 210"/>
              <a:gd name="T2" fmla="*/ 0 w 751"/>
              <a:gd name="T3" fmla="*/ 2147483646 h 210"/>
              <a:gd name="T4" fmla="*/ 2147483646 w 751"/>
              <a:gd name="T5" fmla="*/ 2147483646 h 210"/>
              <a:gd name="T6" fmla="*/ 2147483646 w 751"/>
              <a:gd name="T7" fmla="*/ 2147483646 h 210"/>
              <a:gd name="T8" fmla="*/ 2147483646 w 751"/>
              <a:gd name="T9" fmla="*/ 0 h 210"/>
              <a:gd name="T10" fmla="*/ 0 w 751"/>
              <a:gd name="T11" fmla="*/ 214748364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829" name="Freeform 114">
            <a:extLst>
              <a:ext uri="{FF2B5EF4-FFF2-40B4-BE49-F238E27FC236}">
                <a16:creationId xmlns:a16="http://schemas.microsoft.com/office/drawing/2014/main" id="{6DEBC093-BB66-332D-9ABA-BB5A011BE325}"/>
              </a:ext>
            </a:extLst>
          </p:cNvPr>
          <p:cNvSpPr>
            <a:spLocks/>
          </p:cNvSpPr>
          <p:nvPr/>
        </p:nvSpPr>
        <p:spPr bwMode="auto">
          <a:xfrm flipH="1">
            <a:off x="1103313" y="2743200"/>
            <a:ext cx="225425" cy="284163"/>
          </a:xfrm>
          <a:custGeom>
            <a:avLst/>
            <a:gdLst>
              <a:gd name="T0" fmla="*/ 2147483646 w 960"/>
              <a:gd name="T1" fmla="*/ 2147483646 h 1031"/>
              <a:gd name="T2" fmla="*/ 0 w 960"/>
              <a:gd name="T3" fmla="*/ 2147483646 h 1031"/>
              <a:gd name="T4" fmla="*/ 2147483646 w 960"/>
              <a:gd name="T5" fmla="*/ 0 h 1031"/>
              <a:gd name="T6" fmla="*/ 2147483646 w 960"/>
              <a:gd name="T7" fmla="*/ 2147483646 h 1031"/>
              <a:gd name="T8" fmla="*/ 2147483646 w 960"/>
              <a:gd name="T9" fmla="*/ 2147483646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0830" name="Freeform 115">
            <a:extLst>
              <a:ext uri="{FF2B5EF4-FFF2-40B4-BE49-F238E27FC236}">
                <a16:creationId xmlns:a16="http://schemas.microsoft.com/office/drawing/2014/main" id="{A7DA6853-DE54-165D-75BD-5942275C3054}"/>
              </a:ext>
            </a:extLst>
          </p:cNvPr>
          <p:cNvSpPr>
            <a:spLocks/>
          </p:cNvSpPr>
          <p:nvPr/>
        </p:nvSpPr>
        <p:spPr bwMode="auto">
          <a:xfrm flipH="1">
            <a:off x="1298575" y="2751138"/>
            <a:ext cx="196850" cy="282575"/>
          </a:xfrm>
          <a:custGeom>
            <a:avLst/>
            <a:gdLst>
              <a:gd name="T0" fmla="*/ 2147483646 w 850"/>
              <a:gd name="T1" fmla="*/ 0 h 1026"/>
              <a:gd name="T2" fmla="*/ 0 w 850"/>
              <a:gd name="T3" fmla="*/ 2147483646 h 1026"/>
              <a:gd name="T4" fmla="*/ 2147483646 w 850"/>
              <a:gd name="T5" fmla="*/ 2147483646 h 1026"/>
              <a:gd name="T6" fmla="*/ 2147483646 w 850"/>
              <a:gd name="T7" fmla="*/ 2147483646 h 1026"/>
              <a:gd name="T8" fmla="*/ 2147483646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831" name="Freeform 116">
            <a:extLst>
              <a:ext uri="{FF2B5EF4-FFF2-40B4-BE49-F238E27FC236}">
                <a16:creationId xmlns:a16="http://schemas.microsoft.com/office/drawing/2014/main" id="{AFC1FAC3-4D70-E2A3-18BE-587C7AC3F955}"/>
              </a:ext>
            </a:extLst>
          </p:cNvPr>
          <p:cNvSpPr>
            <a:spLocks/>
          </p:cNvSpPr>
          <p:nvPr/>
        </p:nvSpPr>
        <p:spPr bwMode="auto">
          <a:xfrm flipH="1">
            <a:off x="1128713" y="2771775"/>
            <a:ext cx="163512" cy="212725"/>
          </a:xfrm>
          <a:custGeom>
            <a:avLst/>
            <a:gdLst>
              <a:gd name="T0" fmla="*/ 0 w 689"/>
              <a:gd name="T1" fmla="*/ 2147483646 h 778"/>
              <a:gd name="T2" fmla="*/ 2147483646 w 689"/>
              <a:gd name="T3" fmla="*/ 2147483646 h 778"/>
              <a:gd name="T4" fmla="*/ 2147483646 w 689"/>
              <a:gd name="T5" fmla="*/ 2147483646 h 778"/>
              <a:gd name="T6" fmla="*/ 2147483646 w 689"/>
              <a:gd name="T7" fmla="*/ 0 h 778"/>
              <a:gd name="T8" fmla="*/ 0 w 689"/>
              <a:gd name="T9" fmla="*/ 2147483646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sp>
        <p:nvSpPr>
          <p:cNvPr id="30832" name="Freeform 117">
            <a:extLst>
              <a:ext uri="{FF2B5EF4-FFF2-40B4-BE49-F238E27FC236}">
                <a16:creationId xmlns:a16="http://schemas.microsoft.com/office/drawing/2014/main" id="{9BD7ACAE-ADE7-DDCF-A65E-8074A079A2DE}"/>
              </a:ext>
            </a:extLst>
          </p:cNvPr>
          <p:cNvSpPr>
            <a:spLocks/>
          </p:cNvSpPr>
          <p:nvPr/>
        </p:nvSpPr>
        <p:spPr bwMode="auto">
          <a:xfrm flipH="1">
            <a:off x="1068388" y="3030538"/>
            <a:ext cx="158750" cy="131762"/>
          </a:xfrm>
          <a:custGeom>
            <a:avLst/>
            <a:gdLst>
              <a:gd name="T0" fmla="*/ 2147483646 w 674"/>
              <a:gd name="T1" fmla="*/ 0 h 482"/>
              <a:gd name="T2" fmla="*/ 0 w 674"/>
              <a:gd name="T3" fmla="*/ 2147483646 h 482"/>
              <a:gd name="T4" fmla="*/ 0 w 674"/>
              <a:gd name="T5" fmla="*/ 2147483646 h 482"/>
              <a:gd name="T6" fmla="*/ 2147483646 w 674"/>
              <a:gd name="T7" fmla="*/ 2147483646 h 482"/>
              <a:gd name="T8" fmla="*/ 2147483646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833" name="Line 118">
            <a:extLst>
              <a:ext uri="{FF2B5EF4-FFF2-40B4-BE49-F238E27FC236}">
                <a16:creationId xmlns:a16="http://schemas.microsoft.com/office/drawing/2014/main" id="{E60242B6-D8F4-A8BC-287B-81D2F2237B2D}"/>
              </a:ext>
            </a:extLst>
          </p:cNvPr>
          <p:cNvSpPr>
            <a:spLocks noChangeShapeType="1"/>
          </p:cNvSpPr>
          <p:nvPr/>
        </p:nvSpPr>
        <p:spPr bwMode="auto">
          <a:xfrm flipH="1" flipV="1">
            <a:off x="1081088" y="306387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4" name="Line 119">
            <a:extLst>
              <a:ext uri="{FF2B5EF4-FFF2-40B4-BE49-F238E27FC236}">
                <a16:creationId xmlns:a16="http://schemas.microsoft.com/office/drawing/2014/main" id="{C5BAD5A0-7F3F-9FD2-79BD-18B1066E2636}"/>
              </a:ext>
            </a:extLst>
          </p:cNvPr>
          <p:cNvSpPr>
            <a:spLocks noChangeShapeType="1"/>
          </p:cNvSpPr>
          <p:nvPr/>
        </p:nvSpPr>
        <p:spPr bwMode="auto">
          <a:xfrm>
            <a:off x="1146175" y="307816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5" name="Line 120">
            <a:extLst>
              <a:ext uri="{FF2B5EF4-FFF2-40B4-BE49-F238E27FC236}">
                <a16:creationId xmlns:a16="http://schemas.microsoft.com/office/drawing/2014/main" id="{92B129EA-7BCD-8FD3-D9AB-C190A8213F31}"/>
              </a:ext>
            </a:extLst>
          </p:cNvPr>
          <p:cNvSpPr>
            <a:spLocks noChangeShapeType="1"/>
          </p:cNvSpPr>
          <p:nvPr/>
        </p:nvSpPr>
        <p:spPr bwMode="auto">
          <a:xfrm flipH="1">
            <a:off x="1133475" y="304800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6" name="Line 121">
            <a:extLst>
              <a:ext uri="{FF2B5EF4-FFF2-40B4-BE49-F238E27FC236}">
                <a16:creationId xmlns:a16="http://schemas.microsoft.com/office/drawing/2014/main" id="{A46EB892-95E0-652D-B797-E33B31D33B2C}"/>
              </a:ext>
            </a:extLst>
          </p:cNvPr>
          <p:cNvSpPr>
            <a:spLocks noChangeShapeType="1"/>
          </p:cNvSpPr>
          <p:nvPr/>
        </p:nvSpPr>
        <p:spPr bwMode="auto">
          <a:xfrm flipH="1">
            <a:off x="1208088" y="306546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7" name="Line 122">
            <a:extLst>
              <a:ext uri="{FF2B5EF4-FFF2-40B4-BE49-F238E27FC236}">
                <a16:creationId xmlns:a16="http://schemas.microsoft.com/office/drawing/2014/main" id="{EDB10B5F-B71E-23E8-BCD6-CCD581E60BB3}"/>
              </a:ext>
            </a:extLst>
          </p:cNvPr>
          <p:cNvSpPr>
            <a:spLocks noChangeShapeType="1"/>
          </p:cNvSpPr>
          <p:nvPr/>
        </p:nvSpPr>
        <p:spPr bwMode="auto">
          <a:xfrm>
            <a:off x="1066800" y="306387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8" name="Line 123">
            <a:extLst>
              <a:ext uri="{FF2B5EF4-FFF2-40B4-BE49-F238E27FC236}">
                <a16:creationId xmlns:a16="http://schemas.microsoft.com/office/drawing/2014/main" id="{0EA1AD69-DE59-6BEC-F4B0-0C2249691757}"/>
              </a:ext>
            </a:extLst>
          </p:cNvPr>
          <p:cNvSpPr>
            <a:spLocks noChangeShapeType="1"/>
          </p:cNvSpPr>
          <p:nvPr/>
        </p:nvSpPr>
        <p:spPr bwMode="auto">
          <a:xfrm flipH="1" flipV="1">
            <a:off x="1066800" y="305117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9" name="Freeform 124">
            <a:extLst>
              <a:ext uri="{FF2B5EF4-FFF2-40B4-BE49-F238E27FC236}">
                <a16:creationId xmlns:a16="http://schemas.microsoft.com/office/drawing/2014/main" id="{EBC87E0E-7114-08BD-475F-15F37527B1F1}"/>
              </a:ext>
            </a:extLst>
          </p:cNvPr>
          <p:cNvSpPr>
            <a:spLocks/>
          </p:cNvSpPr>
          <p:nvPr/>
        </p:nvSpPr>
        <p:spPr bwMode="auto">
          <a:xfrm flipH="1">
            <a:off x="1241425" y="3157538"/>
            <a:ext cx="17463" cy="53975"/>
          </a:xfrm>
          <a:custGeom>
            <a:avLst/>
            <a:gdLst>
              <a:gd name="T0" fmla="*/ 2147483646 w 75"/>
              <a:gd name="T1" fmla="*/ 0 h 194"/>
              <a:gd name="T2" fmla="*/ 0 w 75"/>
              <a:gd name="T3" fmla="*/ 2147483646 h 194"/>
              <a:gd name="T4" fmla="*/ 2147483646 w 75"/>
              <a:gd name="T5" fmla="*/ 2147483646 h 194"/>
              <a:gd name="T6" fmla="*/ 2147483646 w 75"/>
              <a:gd name="T7" fmla="*/ 2147483646 h 194"/>
              <a:gd name="T8" fmla="*/ 2147483646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840" name="Freeform 125">
            <a:extLst>
              <a:ext uri="{FF2B5EF4-FFF2-40B4-BE49-F238E27FC236}">
                <a16:creationId xmlns:a16="http://schemas.microsoft.com/office/drawing/2014/main" id="{076C0118-D85B-27F6-6688-45D4E9165C76}"/>
              </a:ext>
            </a:extLst>
          </p:cNvPr>
          <p:cNvSpPr>
            <a:spLocks/>
          </p:cNvSpPr>
          <p:nvPr/>
        </p:nvSpPr>
        <p:spPr bwMode="auto">
          <a:xfrm flipH="1">
            <a:off x="1198563" y="3163888"/>
            <a:ext cx="49212" cy="47625"/>
          </a:xfrm>
          <a:custGeom>
            <a:avLst/>
            <a:gdLst>
              <a:gd name="T0" fmla="*/ 2147483646 w 206"/>
              <a:gd name="T1" fmla="*/ 2147483646 h 168"/>
              <a:gd name="T2" fmla="*/ 0 w 206"/>
              <a:gd name="T3" fmla="*/ 2147483646 h 168"/>
              <a:gd name="T4" fmla="*/ 2147483646 w 206"/>
              <a:gd name="T5" fmla="*/ 2147483646 h 168"/>
              <a:gd name="T6" fmla="*/ 2147483646 w 206"/>
              <a:gd name="T7" fmla="*/ 2147483646 h 168"/>
              <a:gd name="T8" fmla="*/ 2147483646 w 206"/>
              <a:gd name="T9" fmla="*/ 2147483646 h 168"/>
              <a:gd name="T10" fmla="*/ 2147483646 w 206"/>
              <a:gd name="T11" fmla="*/ 0 h 168"/>
              <a:gd name="T12" fmla="*/ 2147483646 w 206"/>
              <a:gd name="T13" fmla="*/ 2147483646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841" name="Freeform 126">
            <a:extLst>
              <a:ext uri="{FF2B5EF4-FFF2-40B4-BE49-F238E27FC236}">
                <a16:creationId xmlns:a16="http://schemas.microsoft.com/office/drawing/2014/main" id="{89509E39-DE2A-08C0-4825-8AF1DF3F997C}"/>
              </a:ext>
            </a:extLst>
          </p:cNvPr>
          <p:cNvSpPr>
            <a:spLocks/>
          </p:cNvSpPr>
          <p:nvPr/>
        </p:nvSpPr>
        <p:spPr bwMode="auto">
          <a:xfrm flipH="1">
            <a:off x="909638" y="3032125"/>
            <a:ext cx="368300" cy="203200"/>
          </a:xfrm>
          <a:custGeom>
            <a:avLst/>
            <a:gdLst>
              <a:gd name="T0" fmla="*/ 0 w 1583"/>
              <a:gd name="T1" fmla="*/ 2147483646 h 729"/>
              <a:gd name="T2" fmla="*/ 2147483646 w 1583"/>
              <a:gd name="T3" fmla="*/ 2147483646 h 729"/>
              <a:gd name="T4" fmla="*/ 2147483646 w 1583"/>
              <a:gd name="T5" fmla="*/ 2147483646 h 729"/>
              <a:gd name="T6" fmla="*/ 2147483646 w 1583"/>
              <a:gd name="T7" fmla="*/ 0 h 729"/>
              <a:gd name="T8" fmla="*/ 0 w 1583"/>
              <a:gd name="T9" fmla="*/ 2147483646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842" name="Freeform 127">
            <a:extLst>
              <a:ext uri="{FF2B5EF4-FFF2-40B4-BE49-F238E27FC236}">
                <a16:creationId xmlns:a16="http://schemas.microsoft.com/office/drawing/2014/main" id="{616F3777-73A0-5798-30F8-F3368F153284}"/>
              </a:ext>
            </a:extLst>
          </p:cNvPr>
          <p:cNvSpPr>
            <a:spLocks/>
          </p:cNvSpPr>
          <p:nvPr/>
        </p:nvSpPr>
        <p:spPr bwMode="auto">
          <a:xfrm flipH="1">
            <a:off x="1100138" y="3117850"/>
            <a:ext cx="185737" cy="144463"/>
          </a:xfrm>
          <a:custGeom>
            <a:avLst/>
            <a:gdLst>
              <a:gd name="T0" fmla="*/ 2147483646 w 792"/>
              <a:gd name="T1" fmla="*/ 0 h 516"/>
              <a:gd name="T2" fmla="*/ 2147483646 w 792"/>
              <a:gd name="T3" fmla="*/ 2147483646 h 516"/>
              <a:gd name="T4" fmla="*/ 2147483646 w 792"/>
              <a:gd name="T5" fmla="*/ 2147483646 h 516"/>
              <a:gd name="T6" fmla="*/ 0 w 792"/>
              <a:gd name="T7" fmla="*/ 2147483646 h 516"/>
              <a:gd name="T8" fmla="*/ 2147483646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843" name="Freeform 128">
            <a:extLst>
              <a:ext uri="{FF2B5EF4-FFF2-40B4-BE49-F238E27FC236}">
                <a16:creationId xmlns:a16="http://schemas.microsoft.com/office/drawing/2014/main" id="{999A2470-5E7D-3722-5168-115B8B2B7409}"/>
              </a:ext>
            </a:extLst>
          </p:cNvPr>
          <p:cNvSpPr>
            <a:spLocks/>
          </p:cNvSpPr>
          <p:nvPr/>
        </p:nvSpPr>
        <p:spPr bwMode="auto">
          <a:xfrm flipH="1">
            <a:off x="906463" y="3121025"/>
            <a:ext cx="196850" cy="141288"/>
          </a:xfrm>
          <a:custGeom>
            <a:avLst/>
            <a:gdLst>
              <a:gd name="T0" fmla="*/ 0 w 846"/>
              <a:gd name="T1" fmla="*/ 2147483646 h 507"/>
              <a:gd name="T2" fmla="*/ 2147483646 w 846"/>
              <a:gd name="T3" fmla="*/ 2147483646 h 507"/>
              <a:gd name="T4" fmla="*/ 2147483646 w 846"/>
              <a:gd name="T5" fmla="*/ 0 h 507"/>
              <a:gd name="T6" fmla="*/ 2147483646 w 846"/>
              <a:gd name="T7" fmla="*/ 2147483646 h 507"/>
              <a:gd name="T8" fmla="*/ 0 w 846"/>
              <a:gd name="T9" fmla="*/ 2147483646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844" name="Freeform 129">
            <a:extLst>
              <a:ext uri="{FF2B5EF4-FFF2-40B4-BE49-F238E27FC236}">
                <a16:creationId xmlns:a16="http://schemas.microsoft.com/office/drawing/2014/main" id="{5B646A38-92BC-EF8E-CF84-897AC9A7C2F4}"/>
              </a:ext>
            </a:extLst>
          </p:cNvPr>
          <p:cNvSpPr>
            <a:spLocks/>
          </p:cNvSpPr>
          <p:nvPr/>
        </p:nvSpPr>
        <p:spPr bwMode="auto">
          <a:xfrm flipH="1">
            <a:off x="1057275" y="3125788"/>
            <a:ext cx="149225" cy="92075"/>
          </a:xfrm>
          <a:custGeom>
            <a:avLst/>
            <a:gdLst>
              <a:gd name="T0" fmla="*/ 0 w 637"/>
              <a:gd name="T1" fmla="*/ 2147483646 h 321"/>
              <a:gd name="T2" fmla="*/ 2147483646 w 637"/>
              <a:gd name="T3" fmla="*/ 0 h 321"/>
              <a:gd name="T4" fmla="*/ 2147483646 w 637"/>
              <a:gd name="T5" fmla="*/ 2147483646 h 321"/>
              <a:gd name="T6" fmla="*/ 2147483646 w 637"/>
              <a:gd name="T7" fmla="*/ 2147483646 h 321"/>
              <a:gd name="T8" fmla="*/ 0 w 637"/>
              <a:gd name="T9" fmla="*/ 2147483646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45" name="Freeform 130">
            <a:extLst>
              <a:ext uri="{FF2B5EF4-FFF2-40B4-BE49-F238E27FC236}">
                <a16:creationId xmlns:a16="http://schemas.microsoft.com/office/drawing/2014/main" id="{287FA1EA-5956-32CA-02B8-7099DFD51DFE}"/>
              </a:ext>
            </a:extLst>
          </p:cNvPr>
          <p:cNvSpPr>
            <a:spLocks/>
          </p:cNvSpPr>
          <p:nvPr/>
        </p:nvSpPr>
        <p:spPr bwMode="auto">
          <a:xfrm flipH="1">
            <a:off x="923925" y="3065463"/>
            <a:ext cx="222250" cy="120650"/>
          </a:xfrm>
          <a:custGeom>
            <a:avLst/>
            <a:gdLst>
              <a:gd name="T0" fmla="*/ 0 w 938"/>
              <a:gd name="T1" fmla="*/ 2147483646 h 434"/>
              <a:gd name="T2" fmla="*/ 2147483646 w 938"/>
              <a:gd name="T3" fmla="*/ 2147483646 h 434"/>
              <a:gd name="T4" fmla="*/ 2147483646 w 938"/>
              <a:gd name="T5" fmla="*/ 2147483646 h 434"/>
              <a:gd name="T6" fmla="*/ 2147483646 w 938"/>
              <a:gd name="T7" fmla="*/ 0 h 434"/>
              <a:gd name="T8" fmla="*/ 0 w 938"/>
              <a:gd name="T9" fmla="*/ 2147483646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46" name="Freeform 131">
            <a:extLst>
              <a:ext uri="{FF2B5EF4-FFF2-40B4-BE49-F238E27FC236}">
                <a16:creationId xmlns:a16="http://schemas.microsoft.com/office/drawing/2014/main" id="{E2B49704-28C0-D330-C24E-B3DB0AC773D8}"/>
              </a:ext>
            </a:extLst>
          </p:cNvPr>
          <p:cNvSpPr>
            <a:spLocks/>
          </p:cNvSpPr>
          <p:nvPr/>
        </p:nvSpPr>
        <p:spPr bwMode="auto">
          <a:xfrm flipH="1">
            <a:off x="1017588" y="3040063"/>
            <a:ext cx="241300" cy="107950"/>
          </a:xfrm>
          <a:custGeom>
            <a:avLst/>
            <a:gdLst>
              <a:gd name="T0" fmla="*/ 2147483646 w 1034"/>
              <a:gd name="T1" fmla="*/ 2147483646 h 395"/>
              <a:gd name="T2" fmla="*/ 0 w 1034"/>
              <a:gd name="T3" fmla="*/ 2147483646 h 395"/>
              <a:gd name="T4" fmla="*/ 2147483646 w 1034"/>
              <a:gd name="T5" fmla="*/ 0 h 395"/>
              <a:gd name="T6" fmla="*/ 2147483646 w 1034"/>
              <a:gd name="T7" fmla="*/ 2147483646 h 395"/>
              <a:gd name="T8" fmla="*/ 2147483646 w 1034"/>
              <a:gd name="T9" fmla="*/ 2147483646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47" name="Line 132">
            <a:extLst>
              <a:ext uri="{FF2B5EF4-FFF2-40B4-BE49-F238E27FC236}">
                <a16:creationId xmlns:a16="http://schemas.microsoft.com/office/drawing/2014/main" id="{A001266D-DDFE-D658-4C88-FE023E1387C7}"/>
              </a:ext>
            </a:extLst>
          </p:cNvPr>
          <p:cNvSpPr>
            <a:spLocks noChangeShapeType="1"/>
          </p:cNvSpPr>
          <p:nvPr/>
        </p:nvSpPr>
        <p:spPr bwMode="auto">
          <a:xfrm flipH="1" flipV="1">
            <a:off x="1046163" y="304482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8" name="Line 133">
            <a:extLst>
              <a:ext uri="{FF2B5EF4-FFF2-40B4-BE49-F238E27FC236}">
                <a16:creationId xmlns:a16="http://schemas.microsoft.com/office/drawing/2014/main" id="{F86FECD0-9BFE-8338-14B3-359A21F60CD7}"/>
              </a:ext>
            </a:extLst>
          </p:cNvPr>
          <p:cNvSpPr>
            <a:spLocks noChangeShapeType="1"/>
          </p:cNvSpPr>
          <p:nvPr/>
        </p:nvSpPr>
        <p:spPr bwMode="auto">
          <a:xfrm flipH="1" flipV="1">
            <a:off x="1035050" y="3048000"/>
            <a:ext cx="200025"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9" name="Line 134">
            <a:extLst>
              <a:ext uri="{FF2B5EF4-FFF2-40B4-BE49-F238E27FC236}">
                <a16:creationId xmlns:a16="http://schemas.microsoft.com/office/drawing/2014/main" id="{23CF70BA-EBC9-244D-7DB6-0B914075916E}"/>
              </a:ext>
            </a:extLst>
          </p:cNvPr>
          <p:cNvSpPr>
            <a:spLocks noChangeShapeType="1"/>
          </p:cNvSpPr>
          <p:nvPr/>
        </p:nvSpPr>
        <p:spPr bwMode="auto">
          <a:xfrm flipH="1" flipV="1">
            <a:off x="1023938" y="305752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0" name="Line 135">
            <a:extLst>
              <a:ext uri="{FF2B5EF4-FFF2-40B4-BE49-F238E27FC236}">
                <a16:creationId xmlns:a16="http://schemas.microsoft.com/office/drawing/2014/main" id="{8589C02B-5F63-6D5E-01FF-A33393660036}"/>
              </a:ext>
            </a:extLst>
          </p:cNvPr>
          <p:cNvSpPr>
            <a:spLocks noChangeShapeType="1"/>
          </p:cNvSpPr>
          <p:nvPr/>
        </p:nvSpPr>
        <p:spPr bwMode="auto">
          <a:xfrm flipH="1" flipV="1">
            <a:off x="1000125" y="3071813"/>
            <a:ext cx="193675" cy="904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1" name="Line 136">
            <a:extLst>
              <a:ext uri="{FF2B5EF4-FFF2-40B4-BE49-F238E27FC236}">
                <a16:creationId xmlns:a16="http://schemas.microsoft.com/office/drawing/2014/main" id="{59982CF7-9B07-401F-7810-9427856CFE2C}"/>
              </a:ext>
            </a:extLst>
          </p:cNvPr>
          <p:cNvSpPr>
            <a:spLocks noChangeShapeType="1"/>
          </p:cNvSpPr>
          <p:nvPr/>
        </p:nvSpPr>
        <p:spPr bwMode="auto">
          <a:xfrm flipH="1" flipV="1">
            <a:off x="984250" y="307975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2" name="Line 137">
            <a:extLst>
              <a:ext uri="{FF2B5EF4-FFF2-40B4-BE49-F238E27FC236}">
                <a16:creationId xmlns:a16="http://schemas.microsoft.com/office/drawing/2014/main" id="{54620F76-DEDD-7A2B-E918-AF088FFF91DF}"/>
              </a:ext>
            </a:extLst>
          </p:cNvPr>
          <p:cNvSpPr>
            <a:spLocks noChangeShapeType="1"/>
          </p:cNvSpPr>
          <p:nvPr/>
        </p:nvSpPr>
        <p:spPr bwMode="auto">
          <a:xfrm flipH="1" flipV="1">
            <a:off x="982663" y="309403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3" name="Line 138">
            <a:extLst>
              <a:ext uri="{FF2B5EF4-FFF2-40B4-BE49-F238E27FC236}">
                <a16:creationId xmlns:a16="http://schemas.microsoft.com/office/drawing/2014/main" id="{DD59D2ED-196D-F22B-8DC5-7F2ED3082EAB}"/>
              </a:ext>
            </a:extLst>
          </p:cNvPr>
          <p:cNvSpPr>
            <a:spLocks noChangeShapeType="1"/>
          </p:cNvSpPr>
          <p:nvPr/>
        </p:nvSpPr>
        <p:spPr bwMode="auto">
          <a:xfrm flipH="1" flipV="1">
            <a:off x="971550" y="3101975"/>
            <a:ext cx="168275"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4" name="Line 139">
            <a:extLst>
              <a:ext uri="{FF2B5EF4-FFF2-40B4-BE49-F238E27FC236}">
                <a16:creationId xmlns:a16="http://schemas.microsoft.com/office/drawing/2014/main" id="{FD9670F0-A264-6640-711C-3A390441E2CD}"/>
              </a:ext>
            </a:extLst>
          </p:cNvPr>
          <p:cNvSpPr>
            <a:spLocks noChangeShapeType="1"/>
          </p:cNvSpPr>
          <p:nvPr/>
        </p:nvSpPr>
        <p:spPr bwMode="auto">
          <a:xfrm flipH="1" flipV="1">
            <a:off x="955675" y="311467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5" name="Line 140">
            <a:extLst>
              <a:ext uri="{FF2B5EF4-FFF2-40B4-BE49-F238E27FC236}">
                <a16:creationId xmlns:a16="http://schemas.microsoft.com/office/drawing/2014/main" id="{BF81FEAF-218A-B4CC-2901-A08613FF8273}"/>
              </a:ext>
            </a:extLst>
          </p:cNvPr>
          <p:cNvSpPr>
            <a:spLocks noChangeShapeType="1"/>
          </p:cNvSpPr>
          <p:nvPr/>
        </p:nvSpPr>
        <p:spPr bwMode="auto">
          <a:xfrm flipH="1">
            <a:off x="1087438" y="314325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6" name="Line 141">
            <a:extLst>
              <a:ext uri="{FF2B5EF4-FFF2-40B4-BE49-F238E27FC236}">
                <a16:creationId xmlns:a16="http://schemas.microsoft.com/office/drawing/2014/main" id="{766848CE-EFDD-1F12-4544-08ACB61F4BA1}"/>
              </a:ext>
            </a:extLst>
          </p:cNvPr>
          <p:cNvSpPr>
            <a:spLocks noChangeShapeType="1"/>
          </p:cNvSpPr>
          <p:nvPr/>
        </p:nvSpPr>
        <p:spPr bwMode="auto">
          <a:xfrm flipH="1">
            <a:off x="1068388" y="313531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7" name="Line 142">
            <a:extLst>
              <a:ext uri="{FF2B5EF4-FFF2-40B4-BE49-F238E27FC236}">
                <a16:creationId xmlns:a16="http://schemas.microsoft.com/office/drawing/2014/main" id="{605255D8-8B28-9C42-B4CE-0958E39D4A89}"/>
              </a:ext>
            </a:extLst>
          </p:cNvPr>
          <p:cNvSpPr>
            <a:spLocks noChangeShapeType="1"/>
          </p:cNvSpPr>
          <p:nvPr/>
        </p:nvSpPr>
        <p:spPr bwMode="auto">
          <a:xfrm flipH="1">
            <a:off x="1027113" y="311467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8" name="Line 143">
            <a:extLst>
              <a:ext uri="{FF2B5EF4-FFF2-40B4-BE49-F238E27FC236}">
                <a16:creationId xmlns:a16="http://schemas.microsoft.com/office/drawing/2014/main" id="{B3D2CEEA-E6C4-6173-31D6-86F1D65F73D6}"/>
              </a:ext>
            </a:extLst>
          </p:cNvPr>
          <p:cNvSpPr>
            <a:spLocks noChangeShapeType="1"/>
          </p:cNvSpPr>
          <p:nvPr/>
        </p:nvSpPr>
        <p:spPr bwMode="auto">
          <a:xfrm flipH="1">
            <a:off x="1006475" y="310515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9" name="Line 144">
            <a:extLst>
              <a:ext uri="{FF2B5EF4-FFF2-40B4-BE49-F238E27FC236}">
                <a16:creationId xmlns:a16="http://schemas.microsoft.com/office/drawing/2014/main" id="{737EF3E7-6F6F-A9FD-8ED5-268FCC7748D6}"/>
              </a:ext>
            </a:extLst>
          </p:cNvPr>
          <p:cNvSpPr>
            <a:spLocks noChangeShapeType="1"/>
          </p:cNvSpPr>
          <p:nvPr/>
        </p:nvSpPr>
        <p:spPr bwMode="auto">
          <a:xfrm flipH="1">
            <a:off x="984250" y="3094038"/>
            <a:ext cx="93663"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0" name="Line 145">
            <a:extLst>
              <a:ext uri="{FF2B5EF4-FFF2-40B4-BE49-F238E27FC236}">
                <a16:creationId xmlns:a16="http://schemas.microsoft.com/office/drawing/2014/main" id="{6413BC82-0EDB-801F-9962-3B4884BDC8AF}"/>
              </a:ext>
            </a:extLst>
          </p:cNvPr>
          <p:cNvSpPr>
            <a:spLocks noChangeShapeType="1"/>
          </p:cNvSpPr>
          <p:nvPr/>
        </p:nvSpPr>
        <p:spPr bwMode="auto">
          <a:xfrm flipH="1">
            <a:off x="966788" y="3086100"/>
            <a:ext cx="90487"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1" name="Line 146">
            <a:extLst>
              <a:ext uri="{FF2B5EF4-FFF2-40B4-BE49-F238E27FC236}">
                <a16:creationId xmlns:a16="http://schemas.microsoft.com/office/drawing/2014/main" id="{F4A4C5C1-8D74-FA6B-77FE-47E5F3E22550}"/>
              </a:ext>
            </a:extLst>
          </p:cNvPr>
          <p:cNvSpPr>
            <a:spLocks noChangeShapeType="1"/>
          </p:cNvSpPr>
          <p:nvPr/>
        </p:nvSpPr>
        <p:spPr bwMode="auto">
          <a:xfrm flipH="1">
            <a:off x="947738" y="307657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2" name="Line 147">
            <a:extLst>
              <a:ext uri="{FF2B5EF4-FFF2-40B4-BE49-F238E27FC236}">
                <a16:creationId xmlns:a16="http://schemas.microsoft.com/office/drawing/2014/main" id="{EA76F40C-934F-A449-C05C-5379028BA90F}"/>
              </a:ext>
            </a:extLst>
          </p:cNvPr>
          <p:cNvSpPr>
            <a:spLocks noChangeShapeType="1"/>
          </p:cNvSpPr>
          <p:nvPr/>
        </p:nvSpPr>
        <p:spPr bwMode="auto">
          <a:xfrm flipH="1">
            <a:off x="1181100" y="3105150"/>
            <a:ext cx="47625"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3" name="Line 148">
            <a:extLst>
              <a:ext uri="{FF2B5EF4-FFF2-40B4-BE49-F238E27FC236}">
                <a16:creationId xmlns:a16="http://schemas.microsoft.com/office/drawing/2014/main" id="{7FD89AF0-C25D-3711-1A31-C03344BA4809}"/>
              </a:ext>
            </a:extLst>
          </p:cNvPr>
          <p:cNvSpPr>
            <a:spLocks noChangeShapeType="1"/>
          </p:cNvSpPr>
          <p:nvPr/>
        </p:nvSpPr>
        <p:spPr bwMode="auto">
          <a:xfrm flipH="1">
            <a:off x="1152525" y="3094038"/>
            <a:ext cx="46038"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4" name="Line 149">
            <a:extLst>
              <a:ext uri="{FF2B5EF4-FFF2-40B4-BE49-F238E27FC236}">
                <a16:creationId xmlns:a16="http://schemas.microsoft.com/office/drawing/2014/main" id="{6A90E5D7-1447-940B-A1B1-B4E7F8932BA4}"/>
              </a:ext>
            </a:extLst>
          </p:cNvPr>
          <p:cNvSpPr>
            <a:spLocks noChangeShapeType="1"/>
          </p:cNvSpPr>
          <p:nvPr/>
        </p:nvSpPr>
        <p:spPr bwMode="auto">
          <a:xfrm flipH="1">
            <a:off x="1123950" y="308292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5" name="Line 150">
            <a:extLst>
              <a:ext uri="{FF2B5EF4-FFF2-40B4-BE49-F238E27FC236}">
                <a16:creationId xmlns:a16="http://schemas.microsoft.com/office/drawing/2014/main" id="{1CDACD46-C3D9-0670-16BF-2B74EB3655B0}"/>
              </a:ext>
            </a:extLst>
          </p:cNvPr>
          <p:cNvSpPr>
            <a:spLocks noChangeShapeType="1"/>
          </p:cNvSpPr>
          <p:nvPr/>
        </p:nvSpPr>
        <p:spPr bwMode="auto">
          <a:xfrm flipH="1">
            <a:off x="1095375" y="307340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6" name="Line 151">
            <a:extLst>
              <a:ext uri="{FF2B5EF4-FFF2-40B4-BE49-F238E27FC236}">
                <a16:creationId xmlns:a16="http://schemas.microsoft.com/office/drawing/2014/main" id="{ACD8188A-3B6B-C66E-A477-4BE64B27F736}"/>
              </a:ext>
            </a:extLst>
          </p:cNvPr>
          <p:cNvSpPr>
            <a:spLocks noChangeShapeType="1"/>
          </p:cNvSpPr>
          <p:nvPr/>
        </p:nvSpPr>
        <p:spPr bwMode="auto">
          <a:xfrm flipH="1">
            <a:off x="1069975" y="3060700"/>
            <a:ext cx="42863" cy="269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7" name="Line 152">
            <a:extLst>
              <a:ext uri="{FF2B5EF4-FFF2-40B4-BE49-F238E27FC236}">
                <a16:creationId xmlns:a16="http://schemas.microsoft.com/office/drawing/2014/main" id="{49A9C0A8-1F59-86D1-1742-A87700A322B1}"/>
              </a:ext>
            </a:extLst>
          </p:cNvPr>
          <p:cNvSpPr>
            <a:spLocks noChangeShapeType="1"/>
          </p:cNvSpPr>
          <p:nvPr/>
        </p:nvSpPr>
        <p:spPr bwMode="auto">
          <a:xfrm flipH="1">
            <a:off x="1041400" y="3048000"/>
            <a:ext cx="3968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8" name="Freeform 153">
            <a:extLst>
              <a:ext uri="{FF2B5EF4-FFF2-40B4-BE49-F238E27FC236}">
                <a16:creationId xmlns:a16="http://schemas.microsoft.com/office/drawing/2014/main" id="{C19FEC5F-9382-B76A-EE06-79697A0DF874}"/>
              </a:ext>
            </a:extLst>
          </p:cNvPr>
          <p:cNvSpPr>
            <a:spLocks/>
          </p:cNvSpPr>
          <p:nvPr/>
        </p:nvSpPr>
        <p:spPr bwMode="auto">
          <a:xfrm flipH="1">
            <a:off x="663575" y="3333750"/>
            <a:ext cx="485775" cy="258763"/>
          </a:xfrm>
          <a:custGeom>
            <a:avLst/>
            <a:gdLst>
              <a:gd name="T0" fmla="*/ 2147483646 w 2091"/>
              <a:gd name="T1" fmla="*/ 2147483646 h 931"/>
              <a:gd name="T2" fmla="*/ 2147483646 w 2091"/>
              <a:gd name="T3" fmla="*/ 2147483646 h 931"/>
              <a:gd name="T4" fmla="*/ 0 w 2091"/>
              <a:gd name="T5" fmla="*/ 2147483646 h 931"/>
              <a:gd name="T6" fmla="*/ 2147483646 w 2091"/>
              <a:gd name="T7" fmla="*/ 2147483646 h 931"/>
              <a:gd name="T8" fmla="*/ 2147483646 w 2091"/>
              <a:gd name="T9" fmla="*/ 2147483646 h 931"/>
              <a:gd name="T10" fmla="*/ 2147483646 w 2091"/>
              <a:gd name="T11" fmla="*/ 2147483646 h 931"/>
              <a:gd name="T12" fmla="*/ 2147483646 w 2091"/>
              <a:gd name="T13" fmla="*/ 2147483646 h 931"/>
              <a:gd name="T14" fmla="*/ 2147483646 w 2091"/>
              <a:gd name="T15" fmla="*/ 2147483646 h 931"/>
              <a:gd name="T16" fmla="*/ 2147483646 w 2091"/>
              <a:gd name="T17" fmla="*/ 2147483646 h 931"/>
              <a:gd name="T18" fmla="*/ 2147483646 w 2091"/>
              <a:gd name="T19" fmla="*/ 2147483646 h 931"/>
              <a:gd name="T20" fmla="*/ 2147483646 w 2091"/>
              <a:gd name="T21" fmla="*/ 2147483646 h 931"/>
              <a:gd name="T22" fmla="*/ 2147483646 w 2091"/>
              <a:gd name="T23" fmla="*/ 2147483646 h 931"/>
              <a:gd name="T24" fmla="*/ 2147483646 w 2091"/>
              <a:gd name="T25" fmla="*/ 2147483646 h 931"/>
              <a:gd name="T26" fmla="*/ 2147483646 w 2091"/>
              <a:gd name="T27" fmla="*/ 2147483646 h 931"/>
              <a:gd name="T28" fmla="*/ 2147483646 w 2091"/>
              <a:gd name="T29" fmla="*/ 2147483646 h 931"/>
              <a:gd name="T30" fmla="*/ 2147483646 w 2091"/>
              <a:gd name="T31" fmla="*/ 2147483646 h 931"/>
              <a:gd name="T32" fmla="*/ 2147483646 w 2091"/>
              <a:gd name="T33" fmla="*/ 2147483646 h 931"/>
              <a:gd name="T34" fmla="*/ 2147483646 w 2091"/>
              <a:gd name="T35" fmla="*/ 2147483646 h 931"/>
              <a:gd name="T36" fmla="*/ 2147483646 w 2091"/>
              <a:gd name="T37" fmla="*/ 2147483646 h 931"/>
              <a:gd name="T38" fmla="*/ 2147483646 w 2091"/>
              <a:gd name="T39" fmla="*/ 0 h 931"/>
              <a:gd name="T40" fmla="*/ 2147483646 w 2091"/>
              <a:gd name="T41" fmla="*/ 2147483646 h 931"/>
              <a:gd name="T42" fmla="*/ 2147483646 w 2091"/>
              <a:gd name="T43" fmla="*/ 2147483646 h 931"/>
              <a:gd name="T44" fmla="*/ 2147483646 w 2091"/>
              <a:gd name="T45" fmla="*/ 2147483646 h 931"/>
              <a:gd name="T46" fmla="*/ 2147483646 w 2091"/>
              <a:gd name="T47" fmla="*/ 2147483646 h 931"/>
              <a:gd name="T48" fmla="*/ 2147483646 w 2091"/>
              <a:gd name="T49" fmla="*/ 2147483646 h 931"/>
              <a:gd name="T50" fmla="*/ 2147483646 w 2091"/>
              <a:gd name="T51" fmla="*/ 2147483646 h 931"/>
              <a:gd name="T52" fmla="*/ 2147483646 w 2091"/>
              <a:gd name="T53" fmla="*/ 2147483646 h 931"/>
              <a:gd name="T54" fmla="*/ 2147483646 w 2091"/>
              <a:gd name="T55" fmla="*/ 2147483646 h 931"/>
              <a:gd name="T56" fmla="*/ 2147483646 w 2091"/>
              <a:gd name="T57" fmla="*/ 2147483646 h 931"/>
              <a:gd name="T58" fmla="*/ 2147483646 w 2091"/>
              <a:gd name="T59" fmla="*/ 2147483646 h 931"/>
              <a:gd name="T60" fmla="*/ 2147483646 w 2091"/>
              <a:gd name="T61" fmla="*/ 2147483646 h 931"/>
              <a:gd name="T62" fmla="*/ 2147483646 w 2091"/>
              <a:gd name="T63" fmla="*/ 2147483646 h 931"/>
              <a:gd name="T64" fmla="*/ 2147483646 w 2091"/>
              <a:gd name="T65" fmla="*/ 2147483646 h 931"/>
              <a:gd name="T66" fmla="*/ 2147483646 w 2091"/>
              <a:gd name="T67" fmla="*/ 2147483646 h 931"/>
              <a:gd name="T68" fmla="*/ 2147483646 w 2091"/>
              <a:gd name="T69" fmla="*/ 2147483646 h 931"/>
              <a:gd name="T70" fmla="*/ 2147483646 w 2091"/>
              <a:gd name="T71" fmla="*/ 2147483646 h 931"/>
              <a:gd name="T72" fmla="*/ 2147483646 w 2091"/>
              <a:gd name="T73" fmla="*/ 2147483646 h 931"/>
              <a:gd name="T74" fmla="*/ 2147483646 w 2091"/>
              <a:gd name="T75" fmla="*/ 2147483646 h 931"/>
              <a:gd name="T76" fmla="*/ 2147483646 w 2091"/>
              <a:gd name="T77" fmla="*/ 2147483646 h 931"/>
              <a:gd name="T78" fmla="*/ 2147483646 w 2091"/>
              <a:gd name="T79" fmla="*/ 2147483646 h 931"/>
              <a:gd name="T80" fmla="*/ 2147483646 w 2091"/>
              <a:gd name="T81" fmla="*/ 2147483646 h 931"/>
              <a:gd name="T82" fmla="*/ 2147483646 w 2091"/>
              <a:gd name="T83" fmla="*/ 2147483646 h 931"/>
              <a:gd name="T84" fmla="*/ 2147483646 w 2091"/>
              <a:gd name="T85" fmla="*/ 2147483646 h 931"/>
              <a:gd name="T86" fmla="*/ 2147483646 w 2091"/>
              <a:gd name="T87" fmla="*/ 2147483646 h 931"/>
              <a:gd name="T88" fmla="*/ 2147483646 w 2091"/>
              <a:gd name="T89" fmla="*/ 2147483646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869" name="Freeform 154">
            <a:extLst>
              <a:ext uri="{FF2B5EF4-FFF2-40B4-BE49-F238E27FC236}">
                <a16:creationId xmlns:a16="http://schemas.microsoft.com/office/drawing/2014/main" id="{6225D3E5-6670-73A4-7C89-47B6DB9192AD}"/>
              </a:ext>
            </a:extLst>
          </p:cNvPr>
          <p:cNvSpPr>
            <a:spLocks/>
          </p:cNvSpPr>
          <p:nvPr/>
        </p:nvSpPr>
        <p:spPr bwMode="auto">
          <a:xfrm flipH="1">
            <a:off x="666750" y="3359150"/>
            <a:ext cx="481013" cy="228600"/>
          </a:xfrm>
          <a:custGeom>
            <a:avLst/>
            <a:gdLst>
              <a:gd name="T0" fmla="*/ 2147483646 w 2049"/>
              <a:gd name="T1" fmla="*/ 2147483646 h 829"/>
              <a:gd name="T2" fmla="*/ 2147483646 w 2049"/>
              <a:gd name="T3" fmla="*/ 2147483646 h 829"/>
              <a:gd name="T4" fmla="*/ 2147483646 w 2049"/>
              <a:gd name="T5" fmla="*/ 2147483646 h 829"/>
              <a:gd name="T6" fmla="*/ 2147483646 w 2049"/>
              <a:gd name="T7" fmla="*/ 2147483646 h 829"/>
              <a:gd name="T8" fmla="*/ 2147483646 w 2049"/>
              <a:gd name="T9" fmla="*/ 2147483646 h 829"/>
              <a:gd name="T10" fmla="*/ 2147483646 w 2049"/>
              <a:gd name="T11" fmla="*/ 2147483646 h 829"/>
              <a:gd name="T12" fmla="*/ 2147483646 w 2049"/>
              <a:gd name="T13" fmla="*/ 2147483646 h 829"/>
              <a:gd name="T14" fmla="*/ 2147483646 w 2049"/>
              <a:gd name="T15" fmla="*/ 2147483646 h 829"/>
              <a:gd name="T16" fmla="*/ 2147483646 w 2049"/>
              <a:gd name="T17" fmla="*/ 2147483646 h 829"/>
              <a:gd name="T18" fmla="*/ 2147483646 w 2049"/>
              <a:gd name="T19" fmla="*/ 2147483646 h 829"/>
              <a:gd name="T20" fmla="*/ 2147483646 w 2049"/>
              <a:gd name="T21" fmla="*/ 2147483646 h 829"/>
              <a:gd name="T22" fmla="*/ 2147483646 w 2049"/>
              <a:gd name="T23" fmla="*/ 2147483646 h 829"/>
              <a:gd name="T24" fmla="*/ 2147483646 w 2049"/>
              <a:gd name="T25" fmla="*/ 2147483646 h 829"/>
              <a:gd name="T26" fmla="*/ 2147483646 w 2049"/>
              <a:gd name="T27" fmla="*/ 2147483646 h 829"/>
              <a:gd name="T28" fmla="*/ 2147483646 w 2049"/>
              <a:gd name="T29" fmla="*/ 2147483646 h 829"/>
              <a:gd name="T30" fmla="*/ 2147483646 w 2049"/>
              <a:gd name="T31" fmla="*/ 2147483646 h 829"/>
              <a:gd name="T32" fmla="*/ 2147483646 w 2049"/>
              <a:gd name="T33" fmla="*/ 2147483646 h 829"/>
              <a:gd name="T34" fmla="*/ 2147483646 w 2049"/>
              <a:gd name="T35" fmla="*/ 2147483646 h 829"/>
              <a:gd name="T36" fmla="*/ 2147483646 w 2049"/>
              <a:gd name="T37" fmla="*/ 2147483646 h 829"/>
              <a:gd name="T38" fmla="*/ 2147483646 w 2049"/>
              <a:gd name="T39" fmla="*/ 2147483646 h 829"/>
              <a:gd name="T40" fmla="*/ 2147483646 w 2049"/>
              <a:gd name="T41" fmla="*/ 2147483646 h 829"/>
              <a:gd name="T42" fmla="*/ 0 w 2049"/>
              <a:gd name="T43" fmla="*/ 2147483646 h 829"/>
              <a:gd name="T44" fmla="*/ 2147483646 w 2049"/>
              <a:gd name="T45" fmla="*/ 2147483646 h 829"/>
              <a:gd name="T46" fmla="*/ 2147483646 w 2049"/>
              <a:gd name="T47" fmla="*/ 2147483646 h 829"/>
              <a:gd name="T48" fmla="*/ 2147483646 w 2049"/>
              <a:gd name="T49" fmla="*/ 2147483646 h 829"/>
              <a:gd name="T50" fmla="*/ 2147483646 w 2049"/>
              <a:gd name="T51" fmla="*/ 2147483646 h 829"/>
              <a:gd name="T52" fmla="*/ 2147483646 w 2049"/>
              <a:gd name="T53" fmla="*/ 2147483646 h 829"/>
              <a:gd name="T54" fmla="*/ 2147483646 w 2049"/>
              <a:gd name="T55" fmla="*/ 2147483646 h 829"/>
              <a:gd name="T56" fmla="*/ 2147483646 w 2049"/>
              <a:gd name="T57" fmla="*/ 2147483646 h 829"/>
              <a:gd name="T58" fmla="*/ 2147483646 w 2049"/>
              <a:gd name="T59" fmla="*/ 2147483646 h 829"/>
              <a:gd name="T60" fmla="*/ 2147483646 w 2049"/>
              <a:gd name="T61" fmla="*/ 2147483646 h 829"/>
              <a:gd name="T62" fmla="*/ 2147483646 w 2049"/>
              <a:gd name="T63" fmla="*/ 2147483646 h 829"/>
              <a:gd name="T64" fmla="*/ 2147483646 w 2049"/>
              <a:gd name="T65" fmla="*/ 2147483646 h 829"/>
              <a:gd name="T66" fmla="*/ 2147483646 w 2049"/>
              <a:gd name="T67" fmla="*/ 2147483646 h 829"/>
              <a:gd name="T68" fmla="*/ 2147483646 w 2049"/>
              <a:gd name="T69" fmla="*/ 0 h 829"/>
              <a:gd name="T70" fmla="*/ 2147483646 w 2049"/>
              <a:gd name="T71" fmla="*/ 2147483646 h 829"/>
              <a:gd name="T72" fmla="*/ 2147483646 w 2049"/>
              <a:gd name="T73" fmla="*/ 2147483646 h 829"/>
              <a:gd name="T74" fmla="*/ 2147483646 w 2049"/>
              <a:gd name="T75" fmla="*/ 2147483646 h 829"/>
              <a:gd name="T76" fmla="*/ 2147483646 w 2049"/>
              <a:gd name="T77" fmla="*/ 2147483646 h 829"/>
              <a:gd name="T78" fmla="*/ 2147483646 w 2049"/>
              <a:gd name="T79" fmla="*/ 2147483646 h 829"/>
              <a:gd name="T80" fmla="*/ 2147483646 w 2049"/>
              <a:gd name="T81" fmla="*/ 2147483646 h 829"/>
              <a:gd name="T82" fmla="*/ 2147483646 w 2049"/>
              <a:gd name="T83" fmla="*/ 2147483646 h 829"/>
              <a:gd name="T84" fmla="*/ 2147483646 w 2049"/>
              <a:gd name="T85" fmla="*/ 2147483646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0" name="Freeform 155">
            <a:extLst>
              <a:ext uri="{FF2B5EF4-FFF2-40B4-BE49-F238E27FC236}">
                <a16:creationId xmlns:a16="http://schemas.microsoft.com/office/drawing/2014/main" id="{32555852-5D91-A83E-9B32-891C93B389F2}"/>
              </a:ext>
            </a:extLst>
          </p:cNvPr>
          <p:cNvSpPr>
            <a:spLocks/>
          </p:cNvSpPr>
          <p:nvPr/>
        </p:nvSpPr>
        <p:spPr bwMode="auto">
          <a:xfrm flipH="1">
            <a:off x="735013" y="3440113"/>
            <a:ext cx="66675" cy="14287"/>
          </a:xfrm>
          <a:custGeom>
            <a:avLst/>
            <a:gdLst>
              <a:gd name="T0" fmla="*/ 2147483646 w 280"/>
              <a:gd name="T1" fmla="*/ 0 h 48"/>
              <a:gd name="T2" fmla="*/ 2147483646 w 280"/>
              <a:gd name="T3" fmla="*/ 2147483646 h 48"/>
              <a:gd name="T4" fmla="*/ 0 w 280"/>
              <a:gd name="T5" fmla="*/ 2147483646 h 48"/>
              <a:gd name="T6" fmla="*/ 2147483646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1" name="Freeform 156">
            <a:extLst>
              <a:ext uri="{FF2B5EF4-FFF2-40B4-BE49-F238E27FC236}">
                <a16:creationId xmlns:a16="http://schemas.microsoft.com/office/drawing/2014/main" id="{C4255FBB-106B-579E-3E14-C5733195CD66}"/>
              </a:ext>
            </a:extLst>
          </p:cNvPr>
          <p:cNvSpPr>
            <a:spLocks/>
          </p:cNvSpPr>
          <p:nvPr/>
        </p:nvSpPr>
        <p:spPr bwMode="auto">
          <a:xfrm flipH="1">
            <a:off x="669925" y="3419475"/>
            <a:ext cx="39688" cy="15875"/>
          </a:xfrm>
          <a:custGeom>
            <a:avLst/>
            <a:gdLst>
              <a:gd name="T0" fmla="*/ 2147483646 w 170"/>
              <a:gd name="T1" fmla="*/ 0 h 57"/>
              <a:gd name="T2" fmla="*/ 2147483646 w 170"/>
              <a:gd name="T3" fmla="*/ 2147483646 h 57"/>
              <a:gd name="T4" fmla="*/ 0 w 170"/>
              <a:gd name="T5" fmla="*/ 2147483646 h 57"/>
              <a:gd name="T6" fmla="*/ 2147483646 w 170"/>
              <a:gd name="T7" fmla="*/ 2147483646 h 57"/>
              <a:gd name="T8" fmla="*/ 2147483646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2" name="Freeform 157">
            <a:extLst>
              <a:ext uri="{FF2B5EF4-FFF2-40B4-BE49-F238E27FC236}">
                <a16:creationId xmlns:a16="http://schemas.microsoft.com/office/drawing/2014/main" id="{D6367CAA-4EFA-8488-E323-3AFCF0FFFE49}"/>
              </a:ext>
            </a:extLst>
          </p:cNvPr>
          <p:cNvSpPr>
            <a:spLocks/>
          </p:cNvSpPr>
          <p:nvPr/>
        </p:nvSpPr>
        <p:spPr bwMode="auto">
          <a:xfrm flipH="1">
            <a:off x="836613" y="3405188"/>
            <a:ext cx="61912" cy="42862"/>
          </a:xfrm>
          <a:custGeom>
            <a:avLst/>
            <a:gdLst>
              <a:gd name="T0" fmla="*/ 2147483646 w 263"/>
              <a:gd name="T1" fmla="*/ 0 h 143"/>
              <a:gd name="T2" fmla="*/ 2147483646 w 263"/>
              <a:gd name="T3" fmla="*/ 2147483646 h 143"/>
              <a:gd name="T4" fmla="*/ 2147483646 w 263"/>
              <a:gd name="T5" fmla="*/ 2147483646 h 143"/>
              <a:gd name="T6" fmla="*/ 2147483646 w 263"/>
              <a:gd name="T7" fmla="*/ 2147483646 h 143"/>
              <a:gd name="T8" fmla="*/ 2147483646 w 263"/>
              <a:gd name="T9" fmla="*/ 2147483646 h 143"/>
              <a:gd name="T10" fmla="*/ 0 w 263"/>
              <a:gd name="T11" fmla="*/ 2147483646 h 143"/>
              <a:gd name="T12" fmla="*/ 2147483646 w 263"/>
              <a:gd name="T13" fmla="*/ 2147483646 h 143"/>
              <a:gd name="T14" fmla="*/ 2147483646 w 263"/>
              <a:gd name="T15" fmla="*/ 2147483646 h 143"/>
              <a:gd name="T16" fmla="*/ 2147483646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3" name="Freeform 158">
            <a:extLst>
              <a:ext uri="{FF2B5EF4-FFF2-40B4-BE49-F238E27FC236}">
                <a16:creationId xmlns:a16="http://schemas.microsoft.com/office/drawing/2014/main" id="{9AA66657-0E5B-92C3-5E11-6CB71E518086}"/>
              </a:ext>
            </a:extLst>
          </p:cNvPr>
          <p:cNvSpPr>
            <a:spLocks/>
          </p:cNvSpPr>
          <p:nvPr/>
        </p:nvSpPr>
        <p:spPr bwMode="auto">
          <a:xfrm flipH="1">
            <a:off x="898525" y="3497263"/>
            <a:ext cx="201613" cy="58737"/>
          </a:xfrm>
          <a:custGeom>
            <a:avLst/>
            <a:gdLst>
              <a:gd name="T0" fmla="*/ 2147483646 w 853"/>
              <a:gd name="T1" fmla="*/ 0 h 212"/>
              <a:gd name="T2" fmla="*/ 2147483646 w 853"/>
              <a:gd name="T3" fmla="*/ 2147483646 h 212"/>
              <a:gd name="T4" fmla="*/ 2147483646 w 853"/>
              <a:gd name="T5" fmla="*/ 2147483646 h 212"/>
              <a:gd name="T6" fmla="*/ 2147483646 w 853"/>
              <a:gd name="T7" fmla="*/ 2147483646 h 212"/>
              <a:gd name="T8" fmla="*/ 2147483646 w 853"/>
              <a:gd name="T9" fmla="*/ 2147483646 h 212"/>
              <a:gd name="T10" fmla="*/ 2147483646 w 853"/>
              <a:gd name="T11" fmla="*/ 2147483646 h 212"/>
              <a:gd name="T12" fmla="*/ 0 w 853"/>
              <a:gd name="T13" fmla="*/ 2147483646 h 212"/>
              <a:gd name="T14" fmla="*/ 2147483646 w 853"/>
              <a:gd name="T15" fmla="*/ 2147483646 h 212"/>
              <a:gd name="T16" fmla="*/ 2147483646 w 853"/>
              <a:gd name="T17" fmla="*/ 2147483646 h 212"/>
              <a:gd name="T18" fmla="*/ 2147483646 w 853"/>
              <a:gd name="T19" fmla="*/ 2147483646 h 212"/>
              <a:gd name="T20" fmla="*/ 2147483646 w 853"/>
              <a:gd name="T21" fmla="*/ 2147483646 h 212"/>
              <a:gd name="T22" fmla="*/ 2147483646 w 853"/>
              <a:gd name="T23" fmla="*/ 2147483646 h 212"/>
              <a:gd name="T24" fmla="*/ 2147483646 w 853"/>
              <a:gd name="T25" fmla="*/ 2147483646 h 212"/>
              <a:gd name="T26" fmla="*/ 2147483646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4" name="Freeform 159">
            <a:extLst>
              <a:ext uri="{FF2B5EF4-FFF2-40B4-BE49-F238E27FC236}">
                <a16:creationId xmlns:a16="http://schemas.microsoft.com/office/drawing/2014/main" id="{6B85380B-6535-10DF-8900-7AED85680B57}"/>
              </a:ext>
            </a:extLst>
          </p:cNvPr>
          <p:cNvSpPr>
            <a:spLocks/>
          </p:cNvSpPr>
          <p:nvPr/>
        </p:nvSpPr>
        <p:spPr bwMode="auto">
          <a:xfrm flipH="1">
            <a:off x="892175" y="3051175"/>
            <a:ext cx="174625" cy="106363"/>
          </a:xfrm>
          <a:custGeom>
            <a:avLst/>
            <a:gdLst>
              <a:gd name="T0" fmla="*/ 2147483646 w 751"/>
              <a:gd name="T1" fmla="*/ 2147483646 h 379"/>
              <a:gd name="T2" fmla="*/ 2147483646 w 751"/>
              <a:gd name="T3" fmla="*/ 2147483646 h 379"/>
              <a:gd name="T4" fmla="*/ 2147483646 w 751"/>
              <a:gd name="T5" fmla="*/ 2147483646 h 379"/>
              <a:gd name="T6" fmla="*/ 2147483646 w 751"/>
              <a:gd name="T7" fmla="*/ 2147483646 h 379"/>
              <a:gd name="T8" fmla="*/ 2147483646 w 751"/>
              <a:gd name="T9" fmla="*/ 2147483646 h 379"/>
              <a:gd name="T10" fmla="*/ 2147483646 w 751"/>
              <a:gd name="T11" fmla="*/ 2147483646 h 379"/>
              <a:gd name="T12" fmla="*/ 2147483646 w 751"/>
              <a:gd name="T13" fmla="*/ 2147483646 h 379"/>
              <a:gd name="T14" fmla="*/ 2147483646 w 751"/>
              <a:gd name="T15" fmla="*/ 2147483646 h 379"/>
              <a:gd name="T16" fmla="*/ 2147483646 w 751"/>
              <a:gd name="T17" fmla="*/ 2147483646 h 379"/>
              <a:gd name="T18" fmla="*/ 2147483646 w 751"/>
              <a:gd name="T19" fmla="*/ 2147483646 h 379"/>
              <a:gd name="T20" fmla="*/ 2147483646 w 751"/>
              <a:gd name="T21" fmla="*/ 2147483646 h 379"/>
              <a:gd name="T22" fmla="*/ 2147483646 w 751"/>
              <a:gd name="T23" fmla="*/ 2147483646 h 379"/>
              <a:gd name="T24" fmla="*/ 2147483646 w 751"/>
              <a:gd name="T25" fmla="*/ 2147483646 h 379"/>
              <a:gd name="T26" fmla="*/ 2147483646 w 751"/>
              <a:gd name="T27" fmla="*/ 2147483646 h 379"/>
              <a:gd name="T28" fmla="*/ 2147483646 w 751"/>
              <a:gd name="T29" fmla="*/ 2147483646 h 379"/>
              <a:gd name="T30" fmla="*/ 2147483646 w 751"/>
              <a:gd name="T31" fmla="*/ 2147483646 h 379"/>
              <a:gd name="T32" fmla="*/ 2147483646 w 751"/>
              <a:gd name="T33" fmla="*/ 2147483646 h 379"/>
              <a:gd name="T34" fmla="*/ 2147483646 w 751"/>
              <a:gd name="T35" fmla="*/ 2147483646 h 379"/>
              <a:gd name="T36" fmla="*/ 2147483646 w 751"/>
              <a:gd name="T37" fmla="*/ 2147483646 h 379"/>
              <a:gd name="T38" fmla="*/ 2147483646 w 751"/>
              <a:gd name="T39" fmla="*/ 2147483646 h 379"/>
              <a:gd name="T40" fmla="*/ 2147483646 w 751"/>
              <a:gd name="T41" fmla="*/ 2147483646 h 379"/>
              <a:gd name="T42" fmla="*/ 2147483646 w 751"/>
              <a:gd name="T43" fmla="*/ 2147483646 h 379"/>
              <a:gd name="T44" fmla="*/ 2147483646 w 751"/>
              <a:gd name="T45" fmla="*/ 2147483646 h 379"/>
              <a:gd name="T46" fmla="*/ 2147483646 w 751"/>
              <a:gd name="T47" fmla="*/ 2147483646 h 379"/>
              <a:gd name="T48" fmla="*/ 2147483646 w 751"/>
              <a:gd name="T49" fmla="*/ 2147483646 h 379"/>
              <a:gd name="T50" fmla="*/ 2147483646 w 751"/>
              <a:gd name="T51" fmla="*/ 2147483646 h 379"/>
              <a:gd name="T52" fmla="*/ 2147483646 w 751"/>
              <a:gd name="T53" fmla="*/ 2147483646 h 379"/>
              <a:gd name="T54" fmla="*/ 2147483646 w 751"/>
              <a:gd name="T55" fmla="*/ 2147483646 h 379"/>
              <a:gd name="T56" fmla="*/ 2147483646 w 751"/>
              <a:gd name="T57" fmla="*/ 2147483646 h 379"/>
              <a:gd name="T58" fmla="*/ 2147483646 w 751"/>
              <a:gd name="T59" fmla="*/ 2147483646 h 379"/>
              <a:gd name="T60" fmla="*/ 2147483646 w 751"/>
              <a:gd name="T61" fmla="*/ 2147483646 h 379"/>
              <a:gd name="T62" fmla="*/ 2147483646 w 751"/>
              <a:gd name="T63" fmla="*/ 2147483646 h 379"/>
              <a:gd name="T64" fmla="*/ 0 w 751"/>
              <a:gd name="T65" fmla="*/ 2147483646 h 379"/>
              <a:gd name="T66" fmla="*/ 2147483646 w 751"/>
              <a:gd name="T67" fmla="*/ 2147483646 h 379"/>
              <a:gd name="T68" fmla="*/ 2147483646 w 751"/>
              <a:gd name="T69" fmla="*/ 2147483646 h 379"/>
              <a:gd name="T70" fmla="*/ 2147483646 w 751"/>
              <a:gd name="T71" fmla="*/ 2147483646 h 379"/>
              <a:gd name="T72" fmla="*/ 2147483646 w 751"/>
              <a:gd name="T73" fmla="*/ 2147483646 h 379"/>
              <a:gd name="T74" fmla="*/ 2147483646 w 751"/>
              <a:gd name="T75" fmla="*/ 2147483646 h 379"/>
              <a:gd name="T76" fmla="*/ 2147483646 w 751"/>
              <a:gd name="T77" fmla="*/ 2147483646 h 379"/>
              <a:gd name="T78" fmla="*/ 2147483646 w 751"/>
              <a:gd name="T79" fmla="*/ 2147483646 h 379"/>
              <a:gd name="T80" fmla="*/ 2147483646 w 751"/>
              <a:gd name="T81" fmla="*/ 2147483646 h 379"/>
              <a:gd name="T82" fmla="*/ 2147483646 w 751"/>
              <a:gd name="T83" fmla="*/ 2147483646 h 379"/>
              <a:gd name="T84" fmla="*/ 2147483646 w 751"/>
              <a:gd name="T85" fmla="*/ 0 h 379"/>
              <a:gd name="T86" fmla="*/ 2147483646 w 751"/>
              <a:gd name="T87" fmla="*/ 2147483646 h 379"/>
              <a:gd name="T88" fmla="*/ 2147483646 w 751"/>
              <a:gd name="T89" fmla="*/ 2147483646 h 379"/>
              <a:gd name="T90" fmla="*/ 2147483646 w 751"/>
              <a:gd name="T91" fmla="*/ 2147483646 h 379"/>
              <a:gd name="T92" fmla="*/ 2147483646 w 751"/>
              <a:gd name="T93" fmla="*/ 2147483646 h 379"/>
              <a:gd name="T94" fmla="*/ 2147483646 w 751"/>
              <a:gd name="T95" fmla="*/ 2147483646 h 379"/>
              <a:gd name="T96" fmla="*/ 2147483646 w 751"/>
              <a:gd name="T97" fmla="*/ 2147483646 h 379"/>
              <a:gd name="T98" fmla="*/ 2147483646 w 751"/>
              <a:gd name="T99" fmla="*/ 2147483646 h 379"/>
              <a:gd name="T100" fmla="*/ 2147483646 w 751"/>
              <a:gd name="T101" fmla="*/ 2147483646 h 379"/>
              <a:gd name="T102" fmla="*/ 2147483646 w 751"/>
              <a:gd name="T103" fmla="*/ 2147483646 h 379"/>
              <a:gd name="T104" fmla="*/ 2147483646 w 751"/>
              <a:gd name="T105" fmla="*/ 2147483646 h 379"/>
              <a:gd name="T106" fmla="*/ 2147483646 w 751"/>
              <a:gd name="T107" fmla="*/ 2147483646 h 379"/>
              <a:gd name="T108" fmla="*/ 2147483646 w 751"/>
              <a:gd name="T109" fmla="*/ 2147483646 h 379"/>
              <a:gd name="T110" fmla="*/ 2147483646 w 751"/>
              <a:gd name="T111" fmla="*/ 2147483646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875" name="Freeform 160">
            <a:extLst>
              <a:ext uri="{FF2B5EF4-FFF2-40B4-BE49-F238E27FC236}">
                <a16:creationId xmlns:a16="http://schemas.microsoft.com/office/drawing/2014/main" id="{5AF35CCC-5D03-986C-1426-7C8A9C1999FD}"/>
              </a:ext>
            </a:extLst>
          </p:cNvPr>
          <p:cNvSpPr>
            <a:spLocks/>
          </p:cNvSpPr>
          <p:nvPr/>
        </p:nvSpPr>
        <p:spPr bwMode="auto">
          <a:xfrm flipH="1">
            <a:off x="957263" y="3100388"/>
            <a:ext cx="42862" cy="11112"/>
          </a:xfrm>
          <a:custGeom>
            <a:avLst/>
            <a:gdLst>
              <a:gd name="T0" fmla="*/ 0 w 179"/>
              <a:gd name="T1" fmla="*/ 0 h 43"/>
              <a:gd name="T2" fmla="*/ 2147483646 w 179"/>
              <a:gd name="T3" fmla="*/ 2147483646 h 43"/>
              <a:gd name="T4" fmla="*/ 2147483646 w 179"/>
              <a:gd name="T5" fmla="*/ 2147483646 h 43"/>
              <a:gd name="T6" fmla="*/ 2147483646 w 179"/>
              <a:gd name="T7" fmla="*/ 2147483646 h 43"/>
              <a:gd name="T8" fmla="*/ 2147483646 w 179"/>
              <a:gd name="T9" fmla="*/ 2147483646 h 43"/>
              <a:gd name="T10" fmla="*/ 2147483646 w 179"/>
              <a:gd name="T11" fmla="*/ 2147483646 h 43"/>
              <a:gd name="T12" fmla="*/ 2147483646 w 179"/>
              <a:gd name="T13" fmla="*/ 2147483646 h 43"/>
              <a:gd name="T14" fmla="*/ 2147483646 w 179"/>
              <a:gd name="T15" fmla="*/ 2147483646 h 43"/>
              <a:gd name="T16" fmla="*/ 2147483646 w 179"/>
              <a:gd name="T17" fmla="*/ 2147483646 h 43"/>
              <a:gd name="T18" fmla="*/ 2147483646 w 179"/>
              <a:gd name="T19" fmla="*/ 2147483646 h 43"/>
              <a:gd name="T20" fmla="*/ 2147483646 w 179"/>
              <a:gd name="T21" fmla="*/ 2147483646 h 43"/>
              <a:gd name="T22" fmla="*/ 2147483646 w 179"/>
              <a:gd name="T23" fmla="*/ 2147483646 h 43"/>
              <a:gd name="T24" fmla="*/ 2147483646 w 179"/>
              <a:gd name="T25" fmla="*/ 2147483646 h 43"/>
              <a:gd name="T26" fmla="*/ 2147483646 w 179"/>
              <a:gd name="T27" fmla="*/ 2147483646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6" name="Freeform 161">
            <a:extLst>
              <a:ext uri="{FF2B5EF4-FFF2-40B4-BE49-F238E27FC236}">
                <a16:creationId xmlns:a16="http://schemas.microsoft.com/office/drawing/2014/main" id="{C377B284-6A95-A1EA-B7A9-52ADCECCCE42}"/>
              </a:ext>
            </a:extLst>
          </p:cNvPr>
          <p:cNvSpPr>
            <a:spLocks/>
          </p:cNvSpPr>
          <p:nvPr/>
        </p:nvSpPr>
        <p:spPr bwMode="auto">
          <a:xfrm flipH="1">
            <a:off x="1009650" y="3109913"/>
            <a:ext cx="6350" cy="7937"/>
          </a:xfrm>
          <a:custGeom>
            <a:avLst/>
            <a:gdLst>
              <a:gd name="T0" fmla="*/ 2147483646 w 20"/>
              <a:gd name="T1" fmla="*/ 0 h 24"/>
              <a:gd name="T2" fmla="*/ 2147483646 w 20"/>
              <a:gd name="T3" fmla="*/ 2147483646 h 24"/>
              <a:gd name="T4" fmla="*/ 2147483646 w 20"/>
              <a:gd name="T5" fmla="*/ 2147483646 h 24"/>
              <a:gd name="T6" fmla="*/ 0 w 20"/>
              <a:gd name="T7" fmla="*/ 2147483646 h 24"/>
              <a:gd name="T8" fmla="*/ 2147483646 w 20"/>
              <a:gd name="T9" fmla="*/ 2147483646 h 24"/>
              <a:gd name="T10" fmla="*/ 2147483646 w 20"/>
              <a:gd name="T11" fmla="*/ 2147483646 h 24"/>
              <a:gd name="T12" fmla="*/ 2147483646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7" name="Freeform 162">
            <a:extLst>
              <a:ext uri="{FF2B5EF4-FFF2-40B4-BE49-F238E27FC236}">
                <a16:creationId xmlns:a16="http://schemas.microsoft.com/office/drawing/2014/main" id="{B2D13775-F22B-A92F-29EA-B4551823B7F3}"/>
              </a:ext>
            </a:extLst>
          </p:cNvPr>
          <p:cNvSpPr>
            <a:spLocks/>
          </p:cNvSpPr>
          <p:nvPr/>
        </p:nvSpPr>
        <p:spPr bwMode="auto">
          <a:xfrm flipH="1">
            <a:off x="1035050" y="3068638"/>
            <a:ext cx="25400" cy="11112"/>
          </a:xfrm>
          <a:custGeom>
            <a:avLst/>
            <a:gdLst>
              <a:gd name="T0" fmla="*/ 0 w 104"/>
              <a:gd name="T1" fmla="*/ 2147483646 h 48"/>
              <a:gd name="T2" fmla="*/ 2147483646 w 104"/>
              <a:gd name="T3" fmla="*/ 2147483646 h 48"/>
              <a:gd name="T4" fmla="*/ 2147483646 w 104"/>
              <a:gd name="T5" fmla="*/ 2147483646 h 48"/>
              <a:gd name="T6" fmla="*/ 2147483646 w 104"/>
              <a:gd name="T7" fmla="*/ 2147483646 h 48"/>
              <a:gd name="T8" fmla="*/ 2147483646 w 104"/>
              <a:gd name="T9" fmla="*/ 2147483646 h 48"/>
              <a:gd name="T10" fmla="*/ 2147483646 w 104"/>
              <a:gd name="T11" fmla="*/ 2147483646 h 48"/>
              <a:gd name="T12" fmla="*/ 2147483646 w 104"/>
              <a:gd name="T13" fmla="*/ 2147483646 h 48"/>
              <a:gd name="T14" fmla="*/ 2147483646 w 104"/>
              <a:gd name="T15" fmla="*/ 2147483646 h 48"/>
              <a:gd name="T16" fmla="*/ 2147483646 w 104"/>
              <a:gd name="T17" fmla="*/ 0 h 48"/>
              <a:gd name="T18" fmla="*/ 2147483646 w 104"/>
              <a:gd name="T19" fmla="*/ 2147483646 h 48"/>
              <a:gd name="T20" fmla="*/ 2147483646 w 104"/>
              <a:gd name="T21" fmla="*/ 2147483646 h 48"/>
              <a:gd name="T22" fmla="*/ 2147483646 w 104"/>
              <a:gd name="T23" fmla="*/ 2147483646 h 48"/>
              <a:gd name="T24" fmla="*/ 0 w 104"/>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8" name="Freeform 163">
            <a:extLst>
              <a:ext uri="{FF2B5EF4-FFF2-40B4-BE49-F238E27FC236}">
                <a16:creationId xmlns:a16="http://schemas.microsoft.com/office/drawing/2014/main" id="{62051644-077A-1FC9-FB73-F4415B970556}"/>
              </a:ext>
            </a:extLst>
          </p:cNvPr>
          <p:cNvSpPr>
            <a:spLocks/>
          </p:cNvSpPr>
          <p:nvPr/>
        </p:nvSpPr>
        <p:spPr bwMode="auto">
          <a:xfrm flipH="1">
            <a:off x="984250" y="3063875"/>
            <a:ext cx="38100" cy="9525"/>
          </a:xfrm>
          <a:custGeom>
            <a:avLst/>
            <a:gdLst>
              <a:gd name="T0" fmla="*/ 0 w 166"/>
              <a:gd name="T1" fmla="*/ 2147483646 h 42"/>
              <a:gd name="T2" fmla="*/ 2147483646 w 166"/>
              <a:gd name="T3" fmla="*/ 2147483646 h 42"/>
              <a:gd name="T4" fmla="*/ 2147483646 w 166"/>
              <a:gd name="T5" fmla="*/ 0 h 42"/>
              <a:gd name="T6" fmla="*/ 2147483646 w 166"/>
              <a:gd name="T7" fmla="*/ 0 h 42"/>
              <a:gd name="T8" fmla="*/ 2147483646 w 166"/>
              <a:gd name="T9" fmla="*/ 2147483646 h 42"/>
              <a:gd name="T10" fmla="*/ 2147483646 w 166"/>
              <a:gd name="T11" fmla="*/ 2147483646 h 42"/>
              <a:gd name="T12" fmla="*/ 2147483646 w 166"/>
              <a:gd name="T13" fmla="*/ 2147483646 h 42"/>
              <a:gd name="T14" fmla="*/ 2147483646 w 166"/>
              <a:gd name="T15" fmla="*/ 2147483646 h 42"/>
              <a:gd name="T16" fmla="*/ 2147483646 w 166"/>
              <a:gd name="T17" fmla="*/ 2147483646 h 42"/>
              <a:gd name="T18" fmla="*/ 2147483646 w 166"/>
              <a:gd name="T19" fmla="*/ 2147483646 h 42"/>
              <a:gd name="T20" fmla="*/ 2147483646 w 166"/>
              <a:gd name="T21" fmla="*/ 2147483646 h 42"/>
              <a:gd name="T22" fmla="*/ 2147483646 w 166"/>
              <a:gd name="T23" fmla="*/ 2147483646 h 42"/>
              <a:gd name="T24" fmla="*/ 2147483646 w 166"/>
              <a:gd name="T25" fmla="*/ 2147483646 h 42"/>
              <a:gd name="T26" fmla="*/ 2147483646 w 166"/>
              <a:gd name="T27" fmla="*/ 2147483646 h 42"/>
              <a:gd name="T28" fmla="*/ 2147483646 w 166"/>
              <a:gd name="T29" fmla="*/ 2147483646 h 42"/>
              <a:gd name="T30" fmla="*/ 0 w 166"/>
              <a:gd name="T31" fmla="*/ 2147483646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79" name="Freeform 164">
            <a:extLst>
              <a:ext uri="{FF2B5EF4-FFF2-40B4-BE49-F238E27FC236}">
                <a16:creationId xmlns:a16="http://schemas.microsoft.com/office/drawing/2014/main" id="{220D541B-5FCA-DAD2-2BF6-003E73BD0508}"/>
              </a:ext>
            </a:extLst>
          </p:cNvPr>
          <p:cNvSpPr>
            <a:spLocks/>
          </p:cNvSpPr>
          <p:nvPr/>
        </p:nvSpPr>
        <p:spPr bwMode="auto">
          <a:xfrm flipH="1">
            <a:off x="1046163" y="3076575"/>
            <a:ext cx="6350" cy="6350"/>
          </a:xfrm>
          <a:custGeom>
            <a:avLst/>
            <a:gdLst>
              <a:gd name="T0" fmla="*/ 2147483646 w 33"/>
              <a:gd name="T1" fmla="*/ 0 h 30"/>
              <a:gd name="T2" fmla="*/ 2147483646 w 33"/>
              <a:gd name="T3" fmla="*/ 2147483646 h 30"/>
              <a:gd name="T4" fmla="*/ 2147483646 w 33"/>
              <a:gd name="T5" fmla="*/ 2147483646 h 30"/>
              <a:gd name="T6" fmla="*/ 0 w 33"/>
              <a:gd name="T7" fmla="*/ 2147483646 h 30"/>
              <a:gd name="T8" fmla="*/ 2147483646 w 33"/>
              <a:gd name="T9" fmla="*/ 2147483646 h 30"/>
              <a:gd name="T10" fmla="*/ 2147483646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0" name="Freeform 165">
            <a:extLst>
              <a:ext uri="{FF2B5EF4-FFF2-40B4-BE49-F238E27FC236}">
                <a16:creationId xmlns:a16="http://schemas.microsoft.com/office/drawing/2014/main" id="{29C3AE27-2F63-2B85-856D-DBA8138F7105}"/>
              </a:ext>
            </a:extLst>
          </p:cNvPr>
          <p:cNvSpPr>
            <a:spLocks/>
          </p:cNvSpPr>
          <p:nvPr/>
        </p:nvSpPr>
        <p:spPr bwMode="auto">
          <a:xfrm flipH="1">
            <a:off x="1052513" y="3068638"/>
            <a:ext cx="9525" cy="7937"/>
          </a:xfrm>
          <a:custGeom>
            <a:avLst/>
            <a:gdLst>
              <a:gd name="T0" fmla="*/ 2147483646 w 33"/>
              <a:gd name="T1" fmla="*/ 2147483646 h 28"/>
              <a:gd name="T2" fmla="*/ 2147483646 w 33"/>
              <a:gd name="T3" fmla="*/ 0 h 28"/>
              <a:gd name="T4" fmla="*/ 2147483646 w 33"/>
              <a:gd name="T5" fmla="*/ 2147483646 h 28"/>
              <a:gd name="T6" fmla="*/ 0 w 33"/>
              <a:gd name="T7" fmla="*/ 2147483646 h 28"/>
              <a:gd name="T8" fmla="*/ 2147483646 w 33"/>
              <a:gd name="T9" fmla="*/ 2147483646 h 28"/>
              <a:gd name="T10" fmla="*/ 2147483646 w 33"/>
              <a:gd name="T11" fmla="*/ 214748364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1" name="Freeform 166">
            <a:extLst>
              <a:ext uri="{FF2B5EF4-FFF2-40B4-BE49-F238E27FC236}">
                <a16:creationId xmlns:a16="http://schemas.microsoft.com/office/drawing/2014/main" id="{6383570D-E471-E7C8-0B3E-676E85059C02}"/>
              </a:ext>
            </a:extLst>
          </p:cNvPr>
          <p:cNvSpPr>
            <a:spLocks/>
          </p:cNvSpPr>
          <p:nvPr/>
        </p:nvSpPr>
        <p:spPr bwMode="auto">
          <a:xfrm flipH="1">
            <a:off x="955675" y="3078163"/>
            <a:ext cx="7938" cy="12700"/>
          </a:xfrm>
          <a:custGeom>
            <a:avLst/>
            <a:gdLst>
              <a:gd name="T0" fmla="*/ 0 w 37"/>
              <a:gd name="T1" fmla="*/ 0 h 42"/>
              <a:gd name="T2" fmla="*/ 2147483646 w 37"/>
              <a:gd name="T3" fmla="*/ 2147483646 h 42"/>
              <a:gd name="T4" fmla="*/ 2147483646 w 37"/>
              <a:gd name="T5" fmla="*/ 2147483646 h 42"/>
              <a:gd name="T6" fmla="*/ 2147483646 w 37"/>
              <a:gd name="T7" fmla="*/ 2147483646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2" name="Freeform 167">
            <a:extLst>
              <a:ext uri="{FF2B5EF4-FFF2-40B4-BE49-F238E27FC236}">
                <a16:creationId xmlns:a16="http://schemas.microsoft.com/office/drawing/2014/main" id="{954F0A84-B085-4069-EFFC-34943672FDE3}"/>
              </a:ext>
            </a:extLst>
          </p:cNvPr>
          <p:cNvSpPr>
            <a:spLocks/>
          </p:cNvSpPr>
          <p:nvPr/>
        </p:nvSpPr>
        <p:spPr bwMode="auto">
          <a:xfrm flipH="1">
            <a:off x="922338" y="3132138"/>
            <a:ext cx="12700" cy="7937"/>
          </a:xfrm>
          <a:custGeom>
            <a:avLst/>
            <a:gdLst>
              <a:gd name="T0" fmla="*/ 2147483646 w 50"/>
              <a:gd name="T1" fmla="*/ 0 h 39"/>
              <a:gd name="T2" fmla="*/ 2147483646 w 50"/>
              <a:gd name="T3" fmla="*/ 2147483646 h 39"/>
              <a:gd name="T4" fmla="*/ 0 w 50"/>
              <a:gd name="T5" fmla="*/ 2147483646 h 39"/>
              <a:gd name="T6" fmla="*/ 2147483646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3" name="Freeform 168">
            <a:extLst>
              <a:ext uri="{FF2B5EF4-FFF2-40B4-BE49-F238E27FC236}">
                <a16:creationId xmlns:a16="http://schemas.microsoft.com/office/drawing/2014/main" id="{F6B1C2E9-101D-CEDA-BDDD-63E5981E94B6}"/>
              </a:ext>
            </a:extLst>
          </p:cNvPr>
          <p:cNvSpPr>
            <a:spLocks/>
          </p:cNvSpPr>
          <p:nvPr/>
        </p:nvSpPr>
        <p:spPr bwMode="auto">
          <a:xfrm flipH="1">
            <a:off x="863600" y="3109913"/>
            <a:ext cx="53975" cy="74612"/>
          </a:xfrm>
          <a:custGeom>
            <a:avLst/>
            <a:gdLst>
              <a:gd name="T0" fmla="*/ 2147483646 w 219"/>
              <a:gd name="T1" fmla="*/ 2147483646 h 267"/>
              <a:gd name="T2" fmla="*/ 2147483646 w 219"/>
              <a:gd name="T3" fmla="*/ 2147483646 h 267"/>
              <a:gd name="T4" fmla="*/ 2147483646 w 219"/>
              <a:gd name="T5" fmla="*/ 2147483646 h 267"/>
              <a:gd name="T6" fmla="*/ 2147483646 w 219"/>
              <a:gd name="T7" fmla="*/ 2147483646 h 267"/>
              <a:gd name="T8" fmla="*/ 2147483646 w 219"/>
              <a:gd name="T9" fmla="*/ 2147483646 h 267"/>
              <a:gd name="T10" fmla="*/ 0 w 219"/>
              <a:gd name="T11" fmla="*/ 2147483646 h 267"/>
              <a:gd name="T12" fmla="*/ 2147483646 w 219"/>
              <a:gd name="T13" fmla="*/ 2147483646 h 267"/>
              <a:gd name="T14" fmla="*/ 2147483646 w 219"/>
              <a:gd name="T15" fmla="*/ 0 h 267"/>
              <a:gd name="T16" fmla="*/ 2147483646 w 219"/>
              <a:gd name="T17" fmla="*/ 2147483646 h 267"/>
              <a:gd name="T18" fmla="*/ 2147483646 w 219"/>
              <a:gd name="T19" fmla="*/ 2147483646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884" name="Freeform 169">
            <a:extLst>
              <a:ext uri="{FF2B5EF4-FFF2-40B4-BE49-F238E27FC236}">
                <a16:creationId xmlns:a16="http://schemas.microsoft.com/office/drawing/2014/main" id="{9FCB6C24-945D-01CE-9F13-3F05DF9148E4}"/>
              </a:ext>
            </a:extLst>
          </p:cNvPr>
          <p:cNvSpPr>
            <a:spLocks/>
          </p:cNvSpPr>
          <p:nvPr/>
        </p:nvSpPr>
        <p:spPr bwMode="auto">
          <a:xfrm flipH="1">
            <a:off x="871538" y="3117850"/>
            <a:ext cx="39687" cy="60325"/>
          </a:xfrm>
          <a:custGeom>
            <a:avLst/>
            <a:gdLst>
              <a:gd name="T0" fmla="*/ 2147483646 w 175"/>
              <a:gd name="T1" fmla="*/ 2147483646 h 220"/>
              <a:gd name="T2" fmla="*/ 2147483646 w 175"/>
              <a:gd name="T3" fmla="*/ 2147483646 h 220"/>
              <a:gd name="T4" fmla="*/ 2147483646 w 175"/>
              <a:gd name="T5" fmla="*/ 2147483646 h 220"/>
              <a:gd name="T6" fmla="*/ 2147483646 w 175"/>
              <a:gd name="T7" fmla="*/ 2147483646 h 220"/>
              <a:gd name="T8" fmla="*/ 0 w 175"/>
              <a:gd name="T9" fmla="*/ 2147483646 h 220"/>
              <a:gd name="T10" fmla="*/ 2147483646 w 175"/>
              <a:gd name="T11" fmla="*/ 2147483646 h 220"/>
              <a:gd name="T12" fmla="*/ 2147483646 w 175"/>
              <a:gd name="T13" fmla="*/ 0 h 220"/>
              <a:gd name="T14" fmla="*/ 2147483646 w 175"/>
              <a:gd name="T15" fmla="*/ 2147483646 h 220"/>
              <a:gd name="T16" fmla="*/ 2147483646 w 175"/>
              <a:gd name="T17" fmla="*/ 2147483646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5" name="Freeform 170">
            <a:extLst>
              <a:ext uri="{FF2B5EF4-FFF2-40B4-BE49-F238E27FC236}">
                <a16:creationId xmlns:a16="http://schemas.microsoft.com/office/drawing/2014/main" id="{E59DBD2A-8E04-36B0-2325-29163D87D1F8}"/>
              </a:ext>
            </a:extLst>
          </p:cNvPr>
          <p:cNvSpPr>
            <a:spLocks/>
          </p:cNvSpPr>
          <p:nvPr/>
        </p:nvSpPr>
        <p:spPr bwMode="auto">
          <a:xfrm flipH="1">
            <a:off x="696913" y="2703513"/>
            <a:ext cx="174625" cy="225425"/>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886" name="Freeform 171">
            <a:extLst>
              <a:ext uri="{FF2B5EF4-FFF2-40B4-BE49-F238E27FC236}">
                <a16:creationId xmlns:a16="http://schemas.microsoft.com/office/drawing/2014/main" id="{A13F8484-C028-C01D-9D03-1553725D8945}"/>
              </a:ext>
            </a:extLst>
          </p:cNvPr>
          <p:cNvSpPr>
            <a:spLocks/>
          </p:cNvSpPr>
          <p:nvPr/>
        </p:nvSpPr>
        <p:spPr bwMode="auto">
          <a:xfrm flipH="1">
            <a:off x="852488" y="2840038"/>
            <a:ext cx="9525" cy="3175"/>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7" name="Freeform 172">
            <a:extLst>
              <a:ext uri="{FF2B5EF4-FFF2-40B4-BE49-F238E27FC236}">
                <a16:creationId xmlns:a16="http://schemas.microsoft.com/office/drawing/2014/main" id="{3E2E44B0-71DD-EF12-E3A8-AE5964BE1152}"/>
              </a:ext>
            </a:extLst>
          </p:cNvPr>
          <p:cNvSpPr>
            <a:spLocks/>
          </p:cNvSpPr>
          <p:nvPr/>
        </p:nvSpPr>
        <p:spPr bwMode="auto">
          <a:xfrm flipH="1">
            <a:off x="849313" y="2832100"/>
            <a:ext cx="3175" cy="7938"/>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8" name="Freeform 173">
            <a:extLst>
              <a:ext uri="{FF2B5EF4-FFF2-40B4-BE49-F238E27FC236}">
                <a16:creationId xmlns:a16="http://schemas.microsoft.com/office/drawing/2014/main" id="{28303CA5-C4A4-9B57-E334-FF6E640B8BD7}"/>
              </a:ext>
            </a:extLst>
          </p:cNvPr>
          <p:cNvSpPr>
            <a:spLocks/>
          </p:cNvSpPr>
          <p:nvPr/>
        </p:nvSpPr>
        <p:spPr bwMode="auto">
          <a:xfrm flipH="1">
            <a:off x="841375" y="2803525"/>
            <a:ext cx="4763" cy="15875"/>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9" name="Freeform 174">
            <a:extLst>
              <a:ext uri="{FF2B5EF4-FFF2-40B4-BE49-F238E27FC236}">
                <a16:creationId xmlns:a16="http://schemas.microsoft.com/office/drawing/2014/main" id="{2518E776-073C-404D-F82A-72308329EE5A}"/>
              </a:ext>
            </a:extLst>
          </p:cNvPr>
          <p:cNvSpPr>
            <a:spLocks/>
          </p:cNvSpPr>
          <p:nvPr/>
        </p:nvSpPr>
        <p:spPr bwMode="auto">
          <a:xfrm flipH="1">
            <a:off x="825500" y="2787650"/>
            <a:ext cx="17463" cy="12700"/>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0" name="Freeform 175">
            <a:extLst>
              <a:ext uri="{FF2B5EF4-FFF2-40B4-BE49-F238E27FC236}">
                <a16:creationId xmlns:a16="http://schemas.microsoft.com/office/drawing/2014/main" id="{E6D8EDED-EFCA-6B69-104A-4055C65A5985}"/>
              </a:ext>
            </a:extLst>
          </p:cNvPr>
          <p:cNvSpPr>
            <a:spLocks/>
          </p:cNvSpPr>
          <p:nvPr/>
        </p:nvSpPr>
        <p:spPr bwMode="auto">
          <a:xfrm flipH="1">
            <a:off x="815975" y="2767013"/>
            <a:ext cx="33338" cy="12700"/>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1" name="Freeform 176">
            <a:extLst>
              <a:ext uri="{FF2B5EF4-FFF2-40B4-BE49-F238E27FC236}">
                <a16:creationId xmlns:a16="http://schemas.microsoft.com/office/drawing/2014/main" id="{3C2D95A9-B2FC-5B10-C020-85FE0CF76856}"/>
              </a:ext>
            </a:extLst>
          </p:cNvPr>
          <p:cNvSpPr>
            <a:spLocks/>
          </p:cNvSpPr>
          <p:nvPr/>
        </p:nvSpPr>
        <p:spPr bwMode="auto">
          <a:xfrm flipH="1">
            <a:off x="757238" y="2784475"/>
            <a:ext cx="19050" cy="42863"/>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2" name="Freeform 177">
            <a:extLst>
              <a:ext uri="{FF2B5EF4-FFF2-40B4-BE49-F238E27FC236}">
                <a16:creationId xmlns:a16="http://schemas.microsoft.com/office/drawing/2014/main" id="{5042E3D2-B941-1102-910D-0586186DEC9C}"/>
              </a:ext>
            </a:extLst>
          </p:cNvPr>
          <p:cNvSpPr>
            <a:spLocks/>
          </p:cNvSpPr>
          <p:nvPr/>
        </p:nvSpPr>
        <p:spPr bwMode="auto">
          <a:xfrm flipH="1">
            <a:off x="750888" y="2776538"/>
            <a:ext cx="30162" cy="60325"/>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3" name="Freeform 178">
            <a:extLst>
              <a:ext uri="{FF2B5EF4-FFF2-40B4-BE49-F238E27FC236}">
                <a16:creationId xmlns:a16="http://schemas.microsoft.com/office/drawing/2014/main" id="{3C2B0E36-6DD5-9CC9-E1DB-68ECD7A3EA55}"/>
              </a:ext>
            </a:extLst>
          </p:cNvPr>
          <p:cNvSpPr>
            <a:spLocks/>
          </p:cNvSpPr>
          <p:nvPr/>
        </p:nvSpPr>
        <p:spPr bwMode="auto">
          <a:xfrm flipH="1">
            <a:off x="769938" y="2843213"/>
            <a:ext cx="26987" cy="46037"/>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4" name="Freeform 179">
            <a:extLst>
              <a:ext uri="{FF2B5EF4-FFF2-40B4-BE49-F238E27FC236}">
                <a16:creationId xmlns:a16="http://schemas.microsoft.com/office/drawing/2014/main" id="{862F1377-B2F9-37CE-0624-E145AA9316F6}"/>
              </a:ext>
            </a:extLst>
          </p:cNvPr>
          <p:cNvSpPr>
            <a:spLocks/>
          </p:cNvSpPr>
          <p:nvPr/>
        </p:nvSpPr>
        <p:spPr bwMode="auto">
          <a:xfrm flipH="1">
            <a:off x="685800" y="2673350"/>
            <a:ext cx="157163" cy="185738"/>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5" name="Freeform 180">
            <a:extLst>
              <a:ext uri="{FF2B5EF4-FFF2-40B4-BE49-F238E27FC236}">
                <a16:creationId xmlns:a16="http://schemas.microsoft.com/office/drawing/2014/main" id="{81469E12-B33F-16AB-0A18-C00A86426F57}"/>
              </a:ext>
            </a:extLst>
          </p:cNvPr>
          <p:cNvSpPr>
            <a:spLocks/>
          </p:cNvSpPr>
          <p:nvPr/>
        </p:nvSpPr>
        <p:spPr bwMode="auto">
          <a:xfrm flipH="1">
            <a:off x="688975" y="2674938"/>
            <a:ext cx="149225" cy="177800"/>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6" name="Freeform 181">
            <a:extLst>
              <a:ext uri="{FF2B5EF4-FFF2-40B4-BE49-F238E27FC236}">
                <a16:creationId xmlns:a16="http://schemas.microsoft.com/office/drawing/2014/main" id="{D48978F1-C825-3053-C699-FA3AC2F57CCE}"/>
              </a:ext>
            </a:extLst>
          </p:cNvPr>
          <p:cNvSpPr>
            <a:spLocks/>
          </p:cNvSpPr>
          <p:nvPr/>
        </p:nvSpPr>
        <p:spPr bwMode="auto">
          <a:xfrm flipH="1">
            <a:off x="989013" y="3125788"/>
            <a:ext cx="163512" cy="119062"/>
          </a:xfrm>
          <a:custGeom>
            <a:avLst/>
            <a:gdLst>
              <a:gd name="T0" fmla="*/ 2147483646 w 698"/>
              <a:gd name="T1" fmla="*/ 2147483646 h 425"/>
              <a:gd name="T2" fmla="*/ 2147483646 w 698"/>
              <a:gd name="T3" fmla="*/ 2147483646 h 425"/>
              <a:gd name="T4" fmla="*/ 2147483646 w 698"/>
              <a:gd name="T5" fmla="*/ 2147483646 h 425"/>
              <a:gd name="T6" fmla="*/ 2147483646 w 698"/>
              <a:gd name="T7" fmla="*/ 2147483646 h 425"/>
              <a:gd name="T8" fmla="*/ 2147483646 w 698"/>
              <a:gd name="T9" fmla="*/ 2147483646 h 425"/>
              <a:gd name="T10" fmla="*/ 2147483646 w 698"/>
              <a:gd name="T11" fmla="*/ 2147483646 h 425"/>
              <a:gd name="T12" fmla="*/ 2147483646 w 698"/>
              <a:gd name="T13" fmla="*/ 2147483646 h 425"/>
              <a:gd name="T14" fmla="*/ 2147483646 w 698"/>
              <a:gd name="T15" fmla="*/ 2147483646 h 425"/>
              <a:gd name="T16" fmla="*/ 2147483646 w 698"/>
              <a:gd name="T17" fmla="*/ 2147483646 h 425"/>
              <a:gd name="T18" fmla="*/ 2147483646 w 698"/>
              <a:gd name="T19" fmla="*/ 2147483646 h 425"/>
              <a:gd name="T20" fmla="*/ 2147483646 w 698"/>
              <a:gd name="T21" fmla="*/ 2147483646 h 425"/>
              <a:gd name="T22" fmla="*/ 2147483646 w 698"/>
              <a:gd name="T23" fmla="*/ 0 h 425"/>
              <a:gd name="T24" fmla="*/ 2147483646 w 698"/>
              <a:gd name="T25" fmla="*/ 2147483646 h 425"/>
              <a:gd name="T26" fmla="*/ 2147483646 w 698"/>
              <a:gd name="T27" fmla="*/ 2147483646 h 425"/>
              <a:gd name="T28" fmla="*/ 2147483646 w 698"/>
              <a:gd name="T29" fmla="*/ 2147483646 h 425"/>
              <a:gd name="T30" fmla="*/ 2147483646 w 698"/>
              <a:gd name="T31" fmla="*/ 2147483646 h 425"/>
              <a:gd name="T32" fmla="*/ 2147483646 w 698"/>
              <a:gd name="T33" fmla="*/ 2147483646 h 425"/>
              <a:gd name="T34" fmla="*/ 2147483646 w 698"/>
              <a:gd name="T35" fmla="*/ 2147483646 h 425"/>
              <a:gd name="T36" fmla="*/ 2147483646 w 698"/>
              <a:gd name="T37" fmla="*/ 2147483646 h 425"/>
              <a:gd name="T38" fmla="*/ 2147483646 w 698"/>
              <a:gd name="T39" fmla="*/ 2147483646 h 425"/>
              <a:gd name="T40" fmla="*/ 0 w 698"/>
              <a:gd name="T41" fmla="*/ 2147483646 h 425"/>
              <a:gd name="T42" fmla="*/ 0 w 698"/>
              <a:gd name="T43" fmla="*/ 2147483646 h 425"/>
              <a:gd name="T44" fmla="*/ 2147483646 w 698"/>
              <a:gd name="T45" fmla="*/ 2147483646 h 425"/>
              <a:gd name="T46" fmla="*/ 2147483646 w 698"/>
              <a:gd name="T47" fmla="*/ 2147483646 h 425"/>
              <a:gd name="T48" fmla="*/ 2147483646 w 698"/>
              <a:gd name="T49" fmla="*/ 2147483646 h 425"/>
              <a:gd name="T50" fmla="*/ 2147483646 w 698"/>
              <a:gd name="T51" fmla="*/ 2147483646 h 425"/>
              <a:gd name="T52" fmla="*/ 2147483646 w 698"/>
              <a:gd name="T53" fmla="*/ 2147483646 h 425"/>
              <a:gd name="T54" fmla="*/ 2147483646 w 698"/>
              <a:gd name="T55" fmla="*/ 2147483646 h 425"/>
              <a:gd name="T56" fmla="*/ 2147483646 w 698"/>
              <a:gd name="T57" fmla="*/ 2147483646 h 425"/>
              <a:gd name="T58" fmla="*/ 2147483646 w 698"/>
              <a:gd name="T59" fmla="*/ 2147483646 h 425"/>
              <a:gd name="T60" fmla="*/ 2147483646 w 698"/>
              <a:gd name="T61" fmla="*/ 2147483646 h 425"/>
              <a:gd name="T62" fmla="*/ 2147483646 w 698"/>
              <a:gd name="T63" fmla="*/ 2147483646 h 425"/>
              <a:gd name="T64" fmla="*/ 2147483646 w 698"/>
              <a:gd name="T65" fmla="*/ 2147483646 h 425"/>
              <a:gd name="T66" fmla="*/ 2147483646 w 698"/>
              <a:gd name="T67" fmla="*/ 2147483646 h 425"/>
              <a:gd name="T68" fmla="*/ 2147483646 w 698"/>
              <a:gd name="T69" fmla="*/ 2147483646 h 425"/>
              <a:gd name="T70" fmla="*/ 2147483646 w 698"/>
              <a:gd name="T71" fmla="*/ 2147483646 h 425"/>
              <a:gd name="T72" fmla="*/ 2147483646 w 698"/>
              <a:gd name="T73" fmla="*/ 2147483646 h 425"/>
              <a:gd name="T74" fmla="*/ 2147483646 w 698"/>
              <a:gd name="T75" fmla="*/ 2147483646 h 425"/>
              <a:gd name="T76" fmla="*/ 2147483646 w 698"/>
              <a:gd name="T77" fmla="*/ 2147483646 h 425"/>
              <a:gd name="T78" fmla="*/ 2147483646 w 698"/>
              <a:gd name="T79" fmla="*/ 2147483646 h 425"/>
              <a:gd name="T80" fmla="*/ 2147483646 w 698"/>
              <a:gd name="T81" fmla="*/ 2147483646 h 425"/>
              <a:gd name="T82" fmla="*/ 2147483646 w 698"/>
              <a:gd name="T83" fmla="*/ 2147483646 h 425"/>
              <a:gd name="T84" fmla="*/ 2147483646 w 698"/>
              <a:gd name="T85" fmla="*/ 2147483646 h 425"/>
              <a:gd name="T86" fmla="*/ 2147483646 w 698"/>
              <a:gd name="T87" fmla="*/ 2147483646 h 425"/>
              <a:gd name="T88" fmla="*/ 2147483646 w 698"/>
              <a:gd name="T89" fmla="*/ 2147483646 h 425"/>
              <a:gd name="T90" fmla="*/ 2147483646 w 698"/>
              <a:gd name="T91" fmla="*/ 2147483646 h 425"/>
              <a:gd name="T92" fmla="*/ 2147483646 w 698"/>
              <a:gd name="T93" fmla="*/ 2147483646 h 425"/>
              <a:gd name="T94" fmla="*/ 2147483646 w 698"/>
              <a:gd name="T95" fmla="*/ 2147483646 h 425"/>
              <a:gd name="T96" fmla="*/ 2147483646 w 698"/>
              <a:gd name="T97" fmla="*/ 2147483646 h 425"/>
              <a:gd name="T98" fmla="*/ 2147483646 w 698"/>
              <a:gd name="T99" fmla="*/ 2147483646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897" name="Freeform 182">
            <a:extLst>
              <a:ext uri="{FF2B5EF4-FFF2-40B4-BE49-F238E27FC236}">
                <a16:creationId xmlns:a16="http://schemas.microsoft.com/office/drawing/2014/main" id="{7C87BE08-0706-25AE-B1CC-5432D10DEF27}"/>
              </a:ext>
            </a:extLst>
          </p:cNvPr>
          <p:cNvSpPr>
            <a:spLocks/>
          </p:cNvSpPr>
          <p:nvPr/>
        </p:nvSpPr>
        <p:spPr bwMode="auto">
          <a:xfrm flipH="1">
            <a:off x="1093788" y="3146425"/>
            <a:ext cx="52387" cy="14288"/>
          </a:xfrm>
          <a:custGeom>
            <a:avLst/>
            <a:gdLst>
              <a:gd name="T0" fmla="*/ 0 w 223"/>
              <a:gd name="T1" fmla="*/ 2147483646 h 52"/>
              <a:gd name="T2" fmla="*/ 2147483646 w 223"/>
              <a:gd name="T3" fmla="*/ 2147483646 h 52"/>
              <a:gd name="T4" fmla="*/ 2147483646 w 223"/>
              <a:gd name="T5" fmla="*/ 2147483646 h 52"/>
              <a:gd name="T6" fmla="*/ 2147483646 w 223"/>
              <a:gd name="T7" fmla="*/ 2147483646 h 52"/>
              <a:gd name="T8" fmla="*/ 2147483646 w 223"/>
              <a:gd name="T9" fmla="*/ 2147483646 h 52"/>
              <a:gd name="T10" fmla="*/ 2147483646 w 223"/>
              <a:gd name="T11" fmla="*/ 2147483646 h 52"/>
              <a:gd name="T12" fmla="*/ 2147483646 w 223"/>
              <a:gd name="T13" fmla="*/ 2147483646 h 52"/>
              <a:gd name="T14" fmla="*/ 2147483646 w 223"/>
              <a:gd name="T15" fmla="*/ 2147483646 h 52"/>
              <a:gd name="T16" fmla="*/ 2147483646 w 223"/>
              <a:gd name="T17" fmla="*/ 0 h 52"/>
              <a:gd name="T18" fmla="*/ 2147483646 w 223"/>
              <a:gd name="T19" fmla="*/ 2147483646 h 52"/>
              <a:gd name="T20" fmla="*/ 2147483646 w 223"/>
              <a:gd name="T21" fmla="*/ 2147483646 h 52"/>
              <a:gd name="T22" fmla="*/ 2147483646 w 223"/>
              <a:gd name="T23" fmla="*/ 2147483646 h 52"/>
              <a:gd name="T24" fmla="*/ 0 w 223"/>
              <a:gd name="T25" fmla="*/ 2147483646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8" name="Freeform 183">
            <a:extLst>
              <a:ext uri="{FF2B5EF4-FFF2-40B4-BE49-F238E27FC236}">
                <a16:creationId xmlns:a16="http://schemas.microsoft.com/office/drawing/2014/main" id="{99FF5E18-25ED-F8C8-2A0B-6DDCC165FBD8}"/>
              </a:ext>
            </a:extLst>
          </p:cNvPr>
          <p:cNvSpPr>
            <a:spLocks/>
          </p:cNvSpPr>
          <p:nvPr/>
        </p:nvSpPr>
        <p:spPr bwMode="auto">
          <a:xfrm flipH="1">
            <a:off x="1073150" y="3132138"/>
            <a:ext cx="42863" cy="7937"/>
          </a:xfrm>
          <a:custGeom>
            <a:avLst/>
            <a:gdLst>
              <a:gd name="T0" fmla="*/ 2147483646 w 188"/>
              <a:gd name="T1" fmla="*/ 0 h 36"/>
              <a:gd name="T2" fmla="*/ 2147483646 w 188"/>
              <a:gd name="T3" fmla="*/ 2147483646 h 36"/>
              <a:gd name="T4" fmla="*/ 0 w 188"/>
              <a:gd name="T5" fmla="*/ 2147483646 h 36"/>
              <a:gd name="T6" fmla="*/ 2147483646 w 188"/>
              <a:gd name="T7" fmla="*/ 2147483646 h 36"/>
              <a:gd name="T8" fmla="*/ 2147483646 w 188"/>
              <a:gd name="T9" fmla="*/ 2147483646 h 36"/>
              <a:gd name="T10" fmla="*/ 2147483646 w 188"/>
              <a:gd name="T11" fmla="*/ 2147483646 h 36"/>
              <a:gd name="T12" fmla="*/ 2147483646 w 188"/>
              <a:gd name="T13" fmla="*/ 2147483646 h 36"/>
              <a:gd name="T14" fmla="*/ 2147483646 w 188"/>
              <a:gd name="T15" fmla="*/ 2147483646 h 36"/>
              <a:gd name="T16" fmla="*/ 2147483646 w 188"/>
              <a:gd name="T17" fmla="*/ 2147483646 h 36"/>
              <a:gd name="T18" fmla="*/ 2147483646 w 188"/>
              <a:gd name="T19" fmla="*/ 2147483646 h 36"/>
              <a:gd name="T20" fmla="*/ 2147483646 w 188"/>
              <a:gd name="T21" fmla="*/ 2147483646 h 36"/>
              <a:gd name="T22" fmla="*/ 2147483646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9" name="Freeform 184">
            <a:extLst>
              <a:ext uri="{FF2B5EF4-FFF2-40B4-BE49-F238E27FC236}">
                <a16:creationId xmlns:a16="http://schemas.microsoft.com/office/drawing/2014/main" id="{42D9F8F6-9CC7-25EA-97AF-A3CBF365674D}"/>
              </a:ext>
            </a:extLst>
          </p:cNvPr>
          <p:cNvSpPr>
            <a:spLocks/>
          </p:cNvSpPr>
          <p:nvPr/>
        </p:nvSpPr>
        <p:spPr bwMode="auto">
          <a:xfrm flipH="1">
            <a:off x="1092200" y="3167063"/>
            <a:ext cx="17463" cy="4762"/>
          </a:xfrm>
          <a:custGeom>
            <a:avLst/>
            <a:gdLst>
              <a:gd name="T0" fmla="*/ 0 w 76"/>
              <a:gd name="T1" fmla="*/ 2147483646 h 17"/>
              <a:gd name="T2" fmla="*/ 2147483646 w 76"/>
              <a:gd name="T3" fmla="*/ 2147483646 h 17"/>
              <a:gd name="T4" fmla="*/ 2147483646 w 76"/>
              <a:gd name="T5" fmla="*/ 2147483646 h 17"/>
              <a:gd name="T6" fmla="*/ 2147483646 w 76"/>
              <a:gd name="T7" fmla="*/ 2147483646 h 17"/>
              <a:gd name="T8" fmla="*/ 2147483646 w 76"/>
              <a:gd name="T9" fmla="*/ 0 h 17"/>
              <a:gd name="T10" fmla="*/ 2147483646 w 76"/>
              <a:gd name="T11" fmla="*/ 2147483646 h 17"/>
              <a:gd name="T12" fmla="*/ 0 w 76"/>
              <a:gd name="T13" fmla="*/ 2147483646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0" name="Freeform 185">
            <a:extLst>
              <a:ext uri="{FF2B5EF4-FFF2-40B4-BE49-F238E27FC236}">
                <a16:creationId xmlns:a16="http://schemas.microsoft.com/office/drawing/2014/main" id="{17933E30-3178-6B8C-B0DF-8C714E2E30D7}"/>
              </a:ext>
            </a:extLst>
          </p:cNvPr>
          <p:cNvSpPr>
            <a:spLocks/>
          </p:cNvSpPr>
          <p:nvPr/>
        </p:nvSpPr>
        <p:spPr bwMode="auto">
          <a:xfrm flipH="1">
            <a:off x="1143000" y="3162300"/>
            <a:ext cx="4763" cy="9525"/>
          </a:xfrm>
          <a:custGeom>
            <a:avLst/>
            <a:gdLst>
              <a:gd name="T0" fmla="*/ 2147483646 w 19"/>
              <a:gd name="T1" fmla="*/ 0 h 32"/>
              <a:gd name="T2" fmla="*/ 2147483646 w 19"/>
              <a:gd name="T3" fmla="*/ 2147483646 h 32"/>
              <a:gd name="T4" fmla="*/ 2147483646 w 19"/>
              <a:gd name="T5" fmla="*/ 2147483646 h 32"/>
              <a:gd name="T6" fmla="*/ 0 w 19"/>
              <a:gd name="T7" fmla="*/ 2147483646 h 32"/>
              <a:gd name="T8" fmla="*/ 2147483646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1" name="Freeform 186">
            <a:extLst>
              <a:ext uri="{FF2B5EF4-FFF2-40B4-BE49-F238E27FC236}">
                <a16:creationId xmlns:a16="http://schemas.microsoft.com/office/drawing/2014/main" id="{3AD94282-747E-094B-CC49-4C9AF23C6B23}"/>
              </a:ext>
            </a:extLst>
          </p:cNvPr>
          <p:cNvSpPr>
            <a:spLocks/>
          </p:cNvSpPr>
          <p:nvPr/>
        </p:nvSpPr>
        <p:spPr bwMode="auto">
          <a:xfrm flipH="1">
            <a:off x="1066800" y="3152775"/>
            <a:ext cx="9525" cy="11113"/>
          </a:xfrm>
          <a:custGeom>
            <a:avLst/>
            <a:gdLst>
              <a:gd name="T0" fmla="*/ 0 w 35"/>
              <a:gd name="T1" fmla="*/ 0 h 43"/>
              <a:gd name="T2" fmla="*/ 2147483646 w 35"/>
              <a:gd name="T3" fmla="*/ 2147483646 h 43"/>
              <a:gd name="T4" fmla="*/ 2147483646 w 35"/>
              <a:gd name="T5" fmla="*/ 2147483646 h 43"/>
              <a:gd name="T6" fmla="*/ 2147483646 w 35"/>
              <a:gd name="T7" fmla="*/ 2147483646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2" name="Freeform 187">
            <a:extLst>
              <a:ext uri="{FF2B5EF4-FFF2-40B4-BE49-F238E27FC236}">
                <a16:creationId xmlns:a16="http://schemas.microsoft.com/office/drawing/2014/main" id="{ED4A5675-D7B8-4EA8-C2C6-BD13A701601E}"/>
              </a:ext>
            </a:extLst>
          </p:cNvPr>
          <p:cNvSpPr>
            <a:spLocks/>
          </p:cNvSpPr>
          <p:nvPr/>
        </p:nvSpPr>
        <p:spPr bwMode="auto">
          <a:xfrm flipH="1">
            <a:off x="1035050" y="3152775"/>
            <a:ext cx="25400" cy="33338"/>
          </a:xfrm>
          <a:custGeom>
            <a:avLst/>
            <a:gdLst>
              <a:gd name="T0" fmla="*/ 0 w 114"/>
              <a:gd name="T1" fmla="*/ 0 h 114"/>
              <a:gd name="T2" fmla="*/ 2147483646 w 114"/>
              <a:gd name="T3" fmla="*/ 2147483646 h 114"/>
              <a:gd name="T4" fmla="*/ 2147483646 w 114"/>
              <a:gd name="T5" fmla="*/ 2147483646 h 114"/>
              <a:gd name="T6" fmla="*/ 2147483646 w 114"/>
              <a:gd name="T7" fmla="*/ 2147483646 h 114"/>
              <a:gd name="T8" fmla="*/ 2147483646 w 114"/>
              <a:gd name="T9" fmla="*/ 2147483646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3" name="Freeform 188">
            <a:extLst>
              <a:ext uri="{FF2B5EF4-FFF2-40B4-BE49-F238E27FC236}">
                <a16:creationId xmlns:a16="http://schemas.microsoft.com/office/drawing/2014/main" id="{B8CC406E-07E6-F58A-3D4D-96345C71AA11}"/>
              </a:ext>
            </a:extLst>
          </p:cNvPr>
          <p:cNvSpPr>
            <a:spLocks/>
          </p:cNvSpPr>
          <p:nvPr/>
        </p:nvSpPr>
        <p:spPr bwMode="auto">
          <a:xfrm flipH="1">
            <a:off x="1020763" y="3198813"/>
            <a:ext cx="6350" cy="20637"/>
          </a:xfrm>
          <a:custGeom>
            <a:avLst/>
            <a:gdLst>
              <a:gd name="T0" fmla="*/ 2147483646 w 27"/>
              <a:gd name="T1" fmla="*/ 0 h 82"/>
              <a:gd name="T2" fmla="*/ 2147483646 w 27"/>
              <a:gd name="T3" fmla="*/ 2147483646 h 82"/>
              <a:gd name="T4" fmla="*/ 2147483646 w 27"/>
              <a:gd name="T5" fmla="*/ 2147483646 h 82"/>
              <a:gd name="T6" fmla="*/ 2147483646 w 27"/>
              <a:gd name="T7" fmla="*/ 2147483646 h 82"/>
              <a:gd name="T8" fmla="*/ 0 w 27"/>
              <a:gd name="T9" fmla="*/ 2147483646 h 82"/>
              <a:gd name="T10" fmla="*/ 2147483646 w 27"/>
              <a:gd name="T11" fmla="*/ 2147483646 h 82"/>
              <a:gd name="T12" fmla="*/ 2147483646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4" name="Freeform 189">
            <a:extLst>
              <a:ext uri="{FF2B5EF4-FFF2-40B4-BE49-F238E27FC236}">
                <a16:creationId xmlns:a16="http://schemas.microsoft.com/office/drawing/2014/main" id="{0295BEF5-471D-5649-BE86-420EBAF6DC26}"/>
              </a:ext>
            </a:extLst>
          </p:cNvPr>
          <p:cNvSpPr>
            <a:spLocks/>
          </p:cNvSpPr>
          <p:nvPr/>
        </p:nvSpPr>
        <p:spPr bwMode="auto">
          <a:xfrm flipH="1">
            <a:off x="1082675" y="3175000"/>
            <a:ext cx="1588" cy="9525"/>
          </a:xfrm>
          <a:custGeom>
            <a:avLst/>
            <a:gdLst>
              <a:gd name="T0" fmla="*/ 2147483646 w 15"/>
              <a:gd name="T1" fmla="*/ 0 h 30"/>
              <a:gd name="T2" fmla="*/ 2147483646 w 15"/>
              <a:gd name="T3" fmla="*/ 2147483646 h 30"/>
              <a:gd name="T4" fmla="*/ 0 w 15"/>
              <a:gd name="T5" fmla="*/ 2147483646 h 30"/>
              <a:gd name="T6" fmla="*/ 2147483646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5" name="Freeform 190">
            <a:extLst>
              <a:ext uri="{FF2B5EF4-FFF2-40B4-BE49-F238E27FC236}">
                <a16:creationId xmlns:a16="http://schemas.microsoft.com/office/drawing/2014/main" id="{80F1C6EE-AC19-2C75-9985-4A964AB043D1}"/>
              </a:ext>
            </a:extLst>
          </p:cNvPr>
          <p:cNvSpPr>
            <a:spLocks/>
          </p:cNvSpPr>
          <p:nvPr/>
        </p:nvSpPr>
        <p:spPr bwMode="auto">
          <a:xfrm flipH="1">
            <a:off x="842963" y="2867025"/>
            <a:ext cx="12700" cy="9525"/>
          </a:xfrm>
          <a:custGeom>
            <a:avLst/>
            <a:gdLst>
              <a:gd name="T0" fmla="*/ 0 w 51"/>
              <a:gd name="T1" fmla="*/ 0 h 36"/>
              <a:gd name="T2" fmla="*/ 2147483646 w 51"/>
              <a:gd name="T3" fmla="*/ 2147483646 h 36"/>
              <a:gd name="T4" fmla="*/ 2147483646 w 51"/>
              <a:gd name="T5" fmla="*/ 2147483646 h 36"/>
              <a:gd name="T6" fmla="*/ 2147483646 w 51"/>
              <a:gd name="T7" fmla="*/ 2147483646 h 36"/>
              <a:gd name="T8" fmla="*/ 2147483646 w 51"/>
              <a:gd name="T9" fmla="*/ 2147483646 h 36"/>
              <a:gd name="T10" fmla="*/ 2147483646 w 51"/>
              <a:gd name="T11" fmla="*/ 2147483646 h 36"/>
              <a:gd name="T12" fmla="*/ 2147483646 w 51"/>
              <a:gd name="T13" fmla="*/ 2147483646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6" name="Freeform 191">
            <a:extLst>
              <a:ext uri="{FF2B5EF4-FFF2-40B4-BE49-F238E27FC236}">
                <a16:creationId xmlns:a16="http://schemas.microsoft.com/office/drawing/2014/main" id="{6D62E41D-8E0B-1F1A-F1AC-F66B5B932BCE}"/>
              </a:ext>
            </a:extLst>
          </p:cNvPr>
          <p:cNvSpPr>
            <a:spLocks/>
          </p:cNvSpPr>
          <p:nvPr/>
        </p:nvSpPr>
        <p:spPr bwMode="auto">
          <a:xfrm flipH="1">
            <a:off x="849313" y="2881313"/>
            <a:ext cx="1587" cy="7937"/>
          </a:xfrm>
          <a:custGeom>
            <a:avLst/>
            <a:gdLst>
              <a:gd name="T0" fmla="*/ 0 w 14"/>
              <a:gd name="T1" fmla="*/ 0 h 24"/>
              <a:gd name="T2" fmla="*/ 2147483646 w 14"/>
              <a:gd name="T3" fmla="*/ 0 h 24"/>
              <a:gd name="T4" fmla="*/ 2147483646 w 14"/>
              <a:gd name="T5" fmla="*/ 2147483646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7" name="Freeform 192">
            <a:extLst>
              <a:ext uri="{FF2B5EF4-FFF2-40B4-BE49-F238E27FC236}">
                <a16:creationId xmlns:a16="http://schemas.microsoft.com/office/drawing/2014/main" id="{55531F4A-9911-A8C8-85B0-3F0369651817}"/>
              </a:ext>
            </a:extLst>
          </p:cNvPr>
          <p:cNvSpPr>
            <a:spLocks/>
          </p:cNvSpPr>
          <p:nvPr/>
        </p:nvSpPr>
        <p:spPr bwMode="auto">
          <a:xfrm flipH="1">
            <a:off x="801688" y="2933700"/>
            <a:ext cx="96837" cy="298450"/>
          </a:xfrm>
          <a:custGeom>
            <a:avLst/>
            <a:gdLst>
              <a:gd name="T0" fmla="*/ 2147483646 w 431"/>
              <a:gd name="T1" fmla="*/ 0 h 1076"/>
              <a:gd name="T2" fmla="*/ 2147483646 w 431"/>
              <a:gd name="T3" fmla="*/ 2147483646 h 1076"/>
              <a:gd name="T4" fmla="*/ 2147483646 w 431"/>
              <a:gd name="T5" fmla="*/ 2147483646 h 1076"/>
              <a:gd name="T6" fmla="*/ 2147483646 w 431"/>
              <a:gd name="T7" fmla="*/ 2147483646 h 1076"/>
              <a:gd name="T8" fmla="*/ 2147483646 w 431"/>
              <a:gd name="T9" fmla="*/ 2147483646 h 1076"/>
              <a:gd name="T10" fmla="*/ 2147483646 w 431"/>
              <a:gd name="T11" fmla="*/ 2147483646 h 1076"/>
              <a:gd name="T12" fmla="*/ 0 w 431"/>
              <a:gd name="T13" fmla="*/ 2147483646 h 1076"/>
              <a:gd name="T14" fmla="*/ 2147483646 w 431"/>
              <a:gd name="T15" fmla="*/ 2147483646 h 1076"/>
              <a:gd name="T16" fmla="*/ 2147483646 w 431"/>
              <a:gd name="T17" fmla="*/ 2147483646 h 1076"/>
              <a:gd name="T18" fmla="*/ 2147483646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0908" name="Freeform 193">
            <a:extLst>
              <a:ext uri="{FF2B5EF4-FFF2-40B4-BE49-F238E27FC236}">
                <a16:creationId xmlns:a16="http://schemas.microsoft.com/office/drawing/2014/main" id="{CC04C72D-F097-0100-C6CA-8A1E6A353174}"/>
              </a:ext>
            </a:extLst>
          </p:cNvPr>
          <p:cNvSpPr>
            <a:spLocks/>
          </p:cNvSpPr>
          <p:nvPr/>
        </p:nvSpPr>
        <p:spPr bwMode="auto">
          <a:xfrm flipH="1">
            <a:off x="639763" y="2876550"/>
            <a:ext cx="376237" cy="498475"/>
          </a:xfrm>
          <a:custGeom>
            <a:avLst/>
            <a:gdLst>
              <a:gd name="T0" fmla="*/ 2147483646 w 1606"/>
              <a:gd name="T1" fmla="*/ 2147483646 h 1792"/>
              <a:gd name="T2" fmla="*/ 2147483646 w 1606"/>
              <a:gd name="T3" fmla="*/ 0 h 1792"/>
              <a:gd name="T4" fmla="*/ 2147483646 w 1606"/>
              <a:gd name="T5" fmla="*/ 2147483646 h 1792"/>
              <a:gd name="T6" fmla="*/ 2147483646 w 1606"/>
              <a:gd name="T7" fmla="*/ 2147483646 h 1792"/>
              <a:gd name="T8" fmla="*/ 2147483646 w 1606"/>
              <a:gd name="T9" fmla="*/ 2147483646 h 1792"/>
              <a:gd name="T10" fmla="*/ 2147483646 w 1606"/>
              <a:gd name="T11" fmla="*/ 2147483646 h 1792"/>
              <a:gd name="T12" fmla="*/ 2147483646 w 1606"/>
              <a:gd name="T13" fmla="*/ 2147483646 h 1792"/>
              <a:gd name="T14" fmla="*/ 2147483646 w 1606"/>
              <a:gd name="T15" fmla="*/ 2147483646 h 1792"/>
              <a:gd name="T16" fmla="*/ 2147483646 w 1606"/>
              <a:gd name="T17" fmla="*/ 2147483646 h 1792"/>
              <a:gd name="T18" fmla="*/ 2147483646 w 1606"/>
              <a:gd name="T19" fmla="*/ 2147483646 h 1792"/>
              <a:gd name="T20" fmla="*/ 2147483646 w 1606"/>
              <a:gd name="T21" fmla="*/ 2147483646 h 1792"/>
              <a:gd name="T22" fmla="*/ 2147483646 w 1606"/>
              <a:gd name="T23" fmla="*/ 2147483646 h 1792"/>
              <a:gd name="T24" fmla="*/ 2147483646 w 1606"/>
              <a:gd name="T25" fmla="*/ 2147483646 h 1792"/>
              <a:gd name="T26" fmla="*/ 2147483646 w 1606"/>
              <a:gd name="T27" fmla="*/ 2147483646 h 1792"/>
              <a:gd name="T28" fmla="*/ 0 w 1606"/>
              <a:gd name="T29" fmla="*/ 2147483646 h 1792"/>
              <a:gd name="T30" fmla="*/ 2147483646 w 1606"/>
              <a:gd name="T31" fmla="*/ 2147483646 h 1792"/>
              <a:gd name="T32" fmla="*/ 2147483646 w 1606"/>
              <a:gd name="T33" fmla="*/ 2147483646 h 1792"/>
              <a:gd name="T34" fmla="*/ 2147483646 w 1606"/>
              <a:gd name="T35" fmla="*/ 2147483646 h 1792"/>
              <a:gd name="T36" fmla="*/ 2147483646 w 1606"/>
              <a:gd name="T37" fmla="*/ 2147483646 h 1792"/>
              <a:gd name="T38" fmla="*/ 2147483646 w 1606"/>
              <a:gd name="T39" fmla="*/ 2147483646 h 1792"/>
              <a:gd name="T40" fmla="*/ 2147483646 w 1606"/>
              <a:gd name="T41" fmla="*/ 2147483646 h 1792"/>
              <a:gd name="T42" fmla="*/ 2147483646 w 1606"/>
              <a:gd name="T43" fmla="*/ 2147483646 h 1792"/>
              <a:gd name="T44" fmla="*/ 2147483646 w 1606"/>
              <a:gd name="T45" fmla="*/ 2147483646 h 1792"/>
              <a:gd name="T46" fmla="*/ 2147483646 w 1606"/>
              <a:gd name="T47" fmla="*/ 2147483646 h 1792"/>
              <a:gd name="T48" fmla="*/ 2147483646 w 1606"/>
              <a:gd name="T49" fmla="*/ 2147483646 h 1792"/>
              <a:gd name="T50" fmla="*/ 2147483646 w 1606"/>
              <a:gd name="T51" fmla="*/ 2147483646 h 1792"/>
              <a:gd name="T52" fmla="*/ 2147483646 w 1606"/>
              <a:gd name="T53" fmla="*/ 2147483646 h 1792"/>
              <a:gd name="T54" fmla="*/ 2147483646 w 1606"/>
              <a:gd name="T55" fmla="*/ 2147483646 h 1792"/>
              <a:gd name="T56" fmla="*/ 2147483646 w 1606"/>
              <a:gd name="T57" fmla="*/ 2147483646 h 1792"/>
              <a:gd name="T58" fmla="*/ 2147483646 w 1606"/>
              <a:gd name="T59" fmla="*/ 2147483646 h 1792"/>
              <a:gd name="T60" fmla="*/ 2147483646 w 1606"/>
              <a:gd name="T61" fmla="*/ 2147483646 h 1792"/>
              <a:gd name="T62" fmla="*/ 2147483646 w 1606"/>
              <a:gd name="T63" fmla="*/ 2147483646 h 1792"/>
              <a:gd name="T64" fmla="*/ 2147483646 w 1606"/>
              <a:gd name="T65" fmla="*/ 2147483646 h 1792"/>
              <a:gd name="T66" fmla="*/ 2147483646 w 1606"/>
              <a:gd name="T67" fmla="*/ 2147483646 h 1792"/>
              <a:gd name="T68" fmla="*/ 2147483646 w 1606"/>
              <a:gd name="T69" fmla="*/ 2147483646 h 1792"/>
              <a:gd name="T70" fmla="*/ 2147483646 w 1606"/>
              <a:gd name="T71" fmla="*/ 2147483646 h 1792"/>
              <a:gd name="T72" fmla="*/ 2147483646 w 1606"/>
              <a:gd name="T73" fmla="*/ 2147483646 h 1792"/>
              <a:gd name="T74" fmla="*/ 2147483646 w 1606"/>
              <a:gd name="T75" fmla="*/ 2147483646 h 1792"/>
              <a:gd name="T76" fmla="*/ 2147483646 w 1606"/>
              <a:gd name="T77" fmla="*/ 2147483646 h 1792"/>
              <a:gd name="T78" fmla="*/ 2147483646 w 1606"/>
              <a:gd name="T79" fmla="*/ 2147483646 h 1792"/>
              <a:gd name="T80" fmla="*/ 2147483646 w 1606"/>
              <a:gd name="T81" fmla="*/ 2147483646 h 1792"/>
              <a:gd name="T82" fmla="*/ 2147483646 w 1606"/>
              <a:gd name="T83" fmla="*/ 2147483646 h 1792"/>
              <a:gd name="T84" fmla="*/ 2147483646 w 1606"/>
              <a:gd name="T85" fmla="*/ 2147483646 h 1792"/>
              <a:gd name="T86" fmla="*/ 2147483646 w 1606"/>
              <a:gd name="T87" fmla="*/ 2147483646 h 1792"/>
              <a:gd name="T88" fmla="*/ 2147483646 w 1606"/>
              <a:gd name="T89" fmla="*/ 2147483646 h 1792"/>
              <a:gd name="T90" fmla="*/ 2147483646 w 1606"/>
              <a:gd name="T91" fmla="*/ 2147483646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909" name="Freeform 194">
            <a:extLst>
              <a:ext uri="{FF2B5EF4-FFF2-40B4-BE49-F238E27FC236}">
                <a16:creationId xmlns:a16="http://schemas.microsoft.com/office/drawing/2014/main" id="{1CC9BCF6-A735-53DE-51CE-4CEDFC525ED2}"/>
              </a:ext>
            </a:extLst>
          </p:cNvPr>
          <p:cNvSpPr>
            <a:spLocks/>
          </p:cNvSpPr>
          <p:nvPr/>
        </p:nvSpPr>
        <p:spPr bwMode="auto">
          <a:xfrm flipH="1">
            <a:off x="646113" y="2906713"/>
            <a:ext cx="236537" cy="461962"/>
          </a:xfrm>
          <a:custGeom>
            <a:avLst/>
            <a:gdLst>
              <a:gd name="T0" fmla="*/ 2147483646 w 1014"/>
              <a:gd name="T1" fmla="*/ 2147483646 h 1671"/>
              <a:gd name="T2" fmla="*/ 2147483646 w 1014"/>
              <a:gd name="T3" fmla="*/ 2147483646 h 1671"/>
              <a:gd name="T4" fmla="*/ 2147483646 w 1014"/>
              <a:gd name="T5" fmla="*/ 2147483646 h 1671"/>
              <a:gd name="T6" fmla="*/ 2147483646 w 1014"/>
              <a:gd name="T7" fmla="*/ 2147483646 h 1671"/>
              <a:gd name="T8" fmla="*/ 2147483646 w 1014"/>
              <a:gd name="T9" fmla="*/ 2147483646 h 1671"/>
              <a:gd name="T10" fmla="*/ 2147483646 w 1014"/>
              <a:gd name="T11" fmla="*/ 2147483646 h 1671"/>
              <a:gd name="T12" fmla="*/ 2147483646 w 1014"/>
              <a:gd name="T13" fmla="*/ 2147483646 h 1671"/>
              <a:gd name="T14" fmla="*/ 2147483646 w 1014"/>
              <a:gd name="T15" fmla="*/ 2147483646 h 1671"/>
              <a:gd name="T16" fmla="*/ 2147483646 w 1014"/>
              <a:gd name="T17" fmla="*/ 2147483646 h 1671"/>
              <a:gd name="T18" fmla="*/ 2147483646 w 1014"/>
              <a:gd name="T19" fmla="*/ 2147483646 h 1671"/>
              <a:gd name="T20" fmla="*/ 2147483646 w 1014"/>
              <a:gd name="T21" fmla="*/ 2147483646 h 1671"/>
              <a:gd name="T22" fmla="*/ 2147483646 w 1014"/>
              <a:gd name="T23" fmla="*/ 2147483646 h 1671"/>
              <a:gd name="T24" fmla="*/ 2147483646 w 1014"/>
              <a:gd name="T25" fmla="*/ 2147483646 h 1671"/>
              <a:gd name="T26" fmla="*/ 2147483646 w 1014"/>
              <a:gd name="T27" fmla="*/ 2147483646 h 1671"/>
              <a:gd name="T28" fmla="*/ 2147483646 w 1014"/>
              <a:gd name="T29" fmla="*/ 2147483646 h 1671"/>
              <a:gd name="T30" fmla="*/ 2147483646 w 1014"/>
              <a:gd name="T31" fmla="*/ 2147483646 h 1671"/>
              <a:gd name="T32" fmla="*/ 2147483646 w 1014"/>
              <a:gd name="T33" fmla="*/ 2147483646 h 1671"/>
              <a:gd name="T34" fmla="*/ 2147483646 w 1014"/>
              <a:gd name="T35" fmla="*/ 2147483646 h 1671"/>
              <a:gd name="T36" fmla="*/ 2147483646 w 1014"/>
              <a:gd name="T37" fmla="*/ 0 h 1671"/>
              <a:gd name="T38" fmla="*/ 2147483646 w 1014"/>
              <a:gd name="T39" fmla="*/ 2147483646 h 1671"/>
              <a:gd name="T40" fmla="*/ 2147483646 w 1014"/>
              <a:gd name="T41" fmla="*/ 2147483646 h 1671"/>
              <a:gd name="T42" fmla="*/ 2147483646 w 1014"/>
              <a:gd name="T43" fmla="*/ 2147483646 h 1671"/>
              <a:gd name="T44" fmla="*/ 2147483646 w 1014"/>
              <a:gd name="T45" fmla="*/ 2147483646 h 1671"/>
              <a:gd name="T46" fmla="*/ 2147483646 w 1014"/>
              <a:gd name="T47" fmla="*/ 2147483646 h 1671"/>
              <a:gd name="T48" fmla="*/ 2147483646 w 1014"/>
              <a:gd name="T49" fmla="*/ 2147483646 h 1671"/>
              <a:gd name="T50" fmla="*/ 2147483646 w 1014"/>
              <a:gd name="T51" fmla="*/ 2147483646 h 1671"/>
              <a:gd name="T52" fmla="*/ 2147483646 w 1014"/>
              <a:gd name="T53" fmla="*/ 2147483646 h 1671"/>
              <a:gd name="T54" fmla="*/ 2147483646 w 1014"/>
              <a:gd name="T55" fmla="*/ 2147483646 h 1671"/>
              <a:gd name="T56" fmla="*/ 2147483646 w 1014"/>
              <a:gd name="T57" fmla="*/ 2147483646 h 1671"/>
              <a:gd name="T58" fmla="*/ 2147483646 w 1014"/>
              <a:gd name="T59" fmla="*/ 2147483646 h 1671"/>
              <a:gd name="T60" fmla="*/ 2147483646 w 1014"/>
              <a:gd name="T61" fmla="*/ 2147483646 h 1671"/>
              <a:gd name="T62" fmla="*/ 2147483646 w 1014"/>
              <a:gd name="T63" fmla="*/ 2147483646 h 1671"/>
              <a:gd name="T64" fmla="*/ 2147483646 w 1014"/>
              <a:gd name="T65" fmla="*/ 2147483646 h 1671"/>
              <a:gd name="T66" fmla="*/ 2147483646 w 1014"/>
              <a:gd name="T67" fmla="*/ 2147483646 h 1671"/>
              <a:gd name="T68" fmla="*/ 2147483646 w 1014"/>
              <a:gd name="T69" fmla="*/ 2147483646 h 1671"/>
              <a:gd name="T70" fmla="*/ 2147483646 w 1014"/>
              <a:gd name="T71" fmla="*/ 2147483646 h 1671"/>
              <a:gd name="T72" fmla="*/ 2147483646 w 1014"/>
              <a:gd name="T73" fmla="*/ 2147483646 h 1671"/>
              <a:gd name="T74" fmla="*/ 2147483646 w 1014"/>
              <a:gd name="T75" fmla="*/ 2147483646 h 1671"/>
              <a:gd name="T76" fmla="*/ 0 w 1014"/>
              <a:gd name="T77" fmla="*/ 2147483646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0" name="Freeform 195">
            <a:extLst>
              <a:ext uri="{FF2B5EF4-FFF2-40B4-BE49-F238E27FC236}">
                <a16:creationId xmlns:a16="http://schemas.microsoft.com/office/drawing/2014/main" id="{A1E3FC61-0E27-C7EE-0B5F-152BA08CE205}"/>
              </a:ext>
            </a:extLst>
          </p:cNvPr>
          <p:cNvSpPr>
            <a:spLocks/>
          </p:cNvSpPr>
          <p:nvPr/>
        </p:nvSpPr>
        <p:spPr bwMode="auto">
          <a:xfrm flipH="1">
            <a:off x="663575" y="3135313"/>
            <a:ext cx="71438" cy="215900"/>
          </a:xfrm>
          <a:custGeom>
            <a:avLst/>
            <a:gdLst>
              <a:gd name="T0" fmla="*/ 0 w 295"/>
              <a:gd name="T1" fmla="*/ 2147483646 h 774"/>
              <a:gd name="T2" fmla="*/ 2147483646 w 295"/>
              <a:gd name="T3" fmla="*/ 2147483646 h 774"/>
              <a:gd name="T4" fmla="*/ 2147483646 w 295"/>
              <a:gd name="T5" fmla="*/ 2147483646 h 774"/>
              <a:gd name="T6" fmla="*/ 2147483646 w 295"/>
              <a:gd name="T7" fmla="*/ 2147483646 h 774"/>
              <a:gd name="T8" fmla="*/ 2147483646 w 295"/>
              <a:gd name="T9" fmla="*/ 2147483646 h 774"/>
              <a:gd name="T10" fmla="*/ 2147483646 w 295"/>
              <a:gd name="T11" fmla="*/ 2147483646 h 774"/>
              <a:gd name="T12" fmla="*/ 2147483646 w 295"/>
              <a:gd name="T13" fmla="*/ 2147483646 h 774"/>
              <a:gd name="T14" fmla="*/ 2147483646 w 295"/>
              <a:gd name="T15" fmla="*/ 2147483646 h 774"/>
              <a:gd name="T16" fmla="*/ 2147483646 w 295"/>
              <a:gd name="T17" fmla="*/ 0 h 774"/>
              <a:gd name="T18" fmla="*/ 2147483646 w 295"/>
              <a:gd name="T19" fmla="*/ 2147483646 h 774"/>
              <a:gd name="T20" fmla="*/ 2147483646 w 295"/>
              <a:gd name="T21" fmla="*/ 2147483646 h 774"/>
              <a:gd name="T22" fmla="*/ 2147483646 w 295"/>
              <a:gd name="T23" fmla="*/ 2147483646 h 774"/>
              <a:gd name="T24" fmla="*/ 2147483646 w 295"/>
              <a:gd name="T25" fmla="*/ 2147483646 h 774"/>
              <a:gd name="T26" fmla="*/ 0 w 295"/>
              <a:gd name="T27" fmla="*/ 2147483646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1" name="Freeform 196">
            <a:extLst>
              <a:ext uri="{FF2B5EF4-FFF2-40B4-BE49-F238E27FC236}">
                <a16:creationId xmlns:a16="http://schemas.microsoft.com/office/drawing/2014/main" id="{355F0EBA-35A5-B3B6-6CA4-DB7D0B02AE7C}"/>
              </a:ext>
            </a:extLst>
          </p:cNvPr>
          <p:cNvSpPr>
            <a:spLocks/>
          </p:cNvSpPr>
          <p:nvPr/>
        </p:nvSpPr>
        <p:spPr bwMode="auto">
          <a:xfrm flipH="1">
            <a:off x="735013" y="2962275"/>
            <a:ext cx="273050" cy="322263"/>
          </a:xfrm>
          <a:custGeom>
            <a:avLst/>
            <a:gdLst>
              <a:gd name="T0" fmla="*/ 2147483646 w 1172"/>
              <a:gd name="T1" fmla="*/ 2147483646 h 1162"/>
              <a:gd name="T2" fmla="*/ 2147483646 w 1172"/>
              <a:gd name="T3" fmla="*/ 2147483646 h 1162"/>
              <a:gd name="T4" fmla="*/ 2147483646 w 1172"/>
              <a:gd name="T5" fmla="*/ 2147483646 h 1162"/>
              <a:gd name="T6" fmla="*/ 2147483646 w 1172"/>
              <a:gd name="T7" fmla="*/ 2147483646 h 1162"/>
              <a:gd name="T8" fmla="*/ 2147483646 w 1172"/>
              <a:gd name="T9" fmla="*/ 2147483646 h 1162"/>
              <a:gd name="T10" fmla="*/ 2147483646 w 1172"/>
              <a:gd name="T11" fmla="*/ 2147483646 h 1162"/>
              <a:gd name="T12" fmla="*/ 2147483646 w 1172"/>
              <a:gd name="T13" fmla="*/ 2147483646 h 1162"/>
              <a:gd name="T14" fmla="*/ 2147483646 w 1172"/>
              <a:gd name="T15" fmla="*/ 2147483646 h 1162"/>
              <a:gd name="T16" fmla="*/ 2147483646 w 1172"/>
              <a:gd name="T17" fmla="*/ 2147483646 h 1162"/>
              <a:gd name="T18" fmla="*/ 2147483646 w 1172"/>
              <a:gd name="T19" fmla="*/ 2147483646 h 1162"/>
              <a:gd name="T20" fmla="*/ 2147483646 w 1172"/>
              <a:gd name="T21" fmla="*/ 2147483646 h 1162"/>
              <a:gd name="T22" fmla="*/ 0 w 1172"/>
              <a:gd name="T23" fmla="*/ 2147483646 h 1162"/>
              <a:gd name="T24" fmla="*/ 2147483646 w 1172"/>
              <a:gd name="T25" fmla="*/ 2147483646 h 1162"/>
              <a:gd name="T26" fmla="*/ 2147483646 w 1172"/>
              <a:gd name="T27" fmla="*/ 2147483646 h 1162"/>
              <a:gd name="T28" fmla="*/ 2147483646 w 1172"/>
              <a:gd name="T29" fmla="*/ 2147483646 h 1162"/>
              <a:gd name="T30" fmla="*/ 2147483646 w 1172"/>
              <a:gd name="T31" fmla="*/ 2147483646 h 1162"/>
              <a:gd name="T32" fmla="*/ 2147483646 w 1172"/>
              <a:gd name="T33" fmla="*/ 2147483646 h 1162"/>
              <a:gd name="T34" fmla="*/ 2147483646 w 1172"/>
              <a:gd name="T35" fmla="*/ 2147483646 h 1162"/>
              <a:gd name="T36" fmla="*/ 2147483646 w 1172"/>
              <a:gd name="T37" fmla="*/ 2147483646 h 1162"/>
              <a:gd name="T38" fmla="*/ 2147483646 w 1172"/>
              <a:gd name="T39" fmla="*/ 2147483646 h 1162"/>
              <a:gd name="T40" fmla="*/ 2147483646 w 1172"/>
              <a:gd name="T41" fmla="*/ 2147483646 h 1162"/>
              <a:gd name="T42" fmla="*/ 2147483646 w 1172"/>
              <a:gd name="T43" fmla="*/ 2147483646 h 1162"/>
              <a:gd name="T44" fmla="*/ 2147483646 w 1172"/>
              <a:gd name="T45" fmla="*/ 2147483646 h 1162"/>
              <a:gd name="T46" fmla="*/ 2147483646 w 1172"/>
              <a:gd name="T47" fmla="*/ 2147483646 h 1162"/>
              <a:gd name="T48" fmla="*/ 2147483646 w 1172"/>
              <a:gd name="T49" fmla="*/ 2147483646 h 1162"/>
              <a:gd name="T50" fmla="*/ 2147483646 w 1172"/>
              <a:gd name="T51" fmla="*/ 2147483646 h 1162"/>
              <a:gd name="T52" fmla="*/ 2147483646 w 1172"/>
              <a:gd name="T53" fmla="*/ 2147483646 h 1162"/>
              <a:gd name="T54" fmla="*/ 2147483646 w 1172"/>
              <a:gd name="T55" fmla="*/ 2147483646 h 1162"/>
              <a:gd name="T56" fmla="*/ 2147483646 w 1172"/>
              <a:gd name="T57" fmla="*/ 2147483646 h 1162"/>
              <a:gd name="T58" fmla="*/ 2147483646 w 1172"/>
              <a:gd name="T59" fmla="*/ 2147483646 h 1162"/>
              <a:gd name="T60" fmla="*/ 2147483646 w 1172"/>
              <a:gd name="T61" fmla="*/ 2147483646 h 1162"/>
              <a:gd name="T62" fmla="*/ 2147483646 w 1172"/>
              <a:gd name="T63" fmla="*/ 2147483646 h 1162"/>
              <a:gd name="T64" fmla="*/ 2147483646 w 1172"/>
              <a:gd name="T65" fmla="*/ 2147483646 h 1162"/>
              <a:gd name="T66" fmla="*/ 2147483646 w 1172"/>
              <a:gd name="T67" fmla="*/ 2147483646 h 1162"/>
              <a:gd name="T68" fmla="*/ 2147483646 w 1172"/>
              <a:gd name="T69" fmla="*/ 2147483646 h 1162"/>
              <a:gd name="T70" fmla="*/ 2147483646 w 1172"/>
              <a:gd name="T71" fmla="*/ 2147483646 h 1162"/>
              <a:gd name="T72" fmla="*/ 2147483646 w 1172"/>
              <a:gd name="T73" fmla="*/ 2147483646 h 1162"/>
              <a:gd name="T74" fmla="*/ 2147483646 w 1172"/>
              <a:gd name="T75" fmla="*/ 2147483646 h 1162"/>
              <a:gd name="T76" fmla="*/ 2147483646 w 1172"/>
              <a:gd name="T77" fmla="*/ 2147483646 h 1162"/>
              <a:gd name="T78" fmla="*/ 2147483646 w 1172"/>
              <a:gd name="T79" fmla="*/ 2147483646 h 1162"/>
              <a:gd name="T80" fmla="*/ 2147483646 w 1172"/>
              <a:gd name="T81" fmla="*/ 2147483646 h 1162"/>
              <a:gd name="T82" fmla="*/ 2147483646 w 1172"/>
              <a:gd name="T83" fmla="*/ 2147483646 h 1162"/>
              <a:gd name="T84" fmla="*/ 2147483646 w 1172"/>
              <a:gd name="T85" fmla="*/ 2147483646 h 1162"/>
              <a:gd name="T86" fmla="*/ 2147483646 w 1172"/>
              <a:gd name="T87" fmla="*/ 2147483646 h 1162"/>
              <a:gd name="T88" fmla="*/ 2147483646 w 1172"/>
              <a:gd name="T89" fmla="*/ 2147483646 h 1162"/>
              <a:gd name="T90" fmla="*/ 2147483646 w 1172"/>
              <a:gd name="T91" fmla="*/ 2147483646 h 1162"/>
              <a:gd name="T92" fmla="*/ 2147483646 w 1172"/>
              <a:gd name="T93" fmla="*/ 2147483646 h 1162"/>
              <a:gd name="T94" fmla="*/ 2147483646 w 1172"/>
              <a:gd name="T95" fmla="*/ 2147483646 h 1162"/>
              <a:gd name="T96" fmla="*/ 2147483646 w 1172"/>
              <a:gd name="T97" fmla="*/ 2147483646 h 1162"/>
              <a:gd name="T98" fmla="*/ 2147483646 w 1172"/>
              <a:gd name="T99" fmla="*/ 2147483646 h 1162"/>
              <a:gd name="T100" fmla="*/ 2147483646 w 1172"/>
              <a:gd name="T101" fmla="*/ 2147483646 h 1162"/>
              <a:gd name="T102" fmla="*/ 2147483646 w 1172"/>
              <a:gd name="T103" fmla="*/ 2147483646 h 1162"/>
              <a:gd name="T104" fmla="*/ 2147483646 w 1172"/>
              <a:gd name="T105" fmla="*/ 2147483646 h 1162"/>
              <a:gd name="T106" fmla="*/ 2147483646 w 1172"/>
              <a:gd name="T107" fmla="*/ 2147483646 h 1162"/>
              <a:gd name="T108" fmla="*/ 2147483646 w 1172"/>
              <a:gd name="T109" fmla="*/ 2147483646 h 1162"/>
              <a:gd name="T110" fmla="*/ 2147483646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2" name="Freeform 197">
            <a:extLst>
              <a:ext uri="{FF2B5EF4-FFF2-40B4-BE49-F238E27FC236}">
                <a16:creationId xmlns:a16="http://schemas.microsoft.com/office/drawing/2014/main" id="{DBE5F976-014B-A024-0FFE-F713D09540D5}"/>
              </a:ext>
            </a:extLst>
          </p:cNvPr>
          <p:cNvSpPr>
            <a:spLocks/>
          </p:cNvSpPr>
          <p:nvPr/>
        </p:nvSpPr>
        <p:spPr bwMode="auto">
          <a:xfrm flipH="1">
            <a:off x="752475" y="3082925"/>
            <a:ext cx="69850" cy="71438"/>
          </a:xfrm>
          <a:custGeom>
            <a:avLst/>
            <a:gdLst>
              <a:gd name="T0" fmla="*/ 0 w 295"/>
              <a:gd name="T1" fmla="*/ 0 h 263"/>
              <a:gd name="T2" fmla="*/ 0 w 295"/>
              <a:gd name="T3" fmla="*/ 2147483646 h 263"/>
              <a:gd name="T4" fmla="*/ 2147483646 w 295"/>
              <a:gd name="T5" fmla="*/ 2147483646 h 263"/>
              <a:gd name="T6" fmla="*/ 2147483646 w 295"/>
              <a:gd name="T7" fmla="*/ 2147483646 h 263"/>
              <a:gd name="T8" fmla="*/ 2147483646 w 295"/>
              <a:gd name="T9" fmla="*/ 2147483646 h 263"/>
              <a:gd name="T10" fmla="*/ 2147483646 w 295"/>
              <a:gd name="T11" fmla="*/ 2147483646 h 263"/>
              <a:gd name="T12" fmla="*/ 2147483646 w 295"/>
              <a:gd name="T13" fmla="*/ 2147483646 h 263"/>
              <a:gd name="T14" fmla="*/ 2147483646 w 295"/>
              <a:gd name="T15" fmla="*/ 2147483646 h 263"/>
              <a:gd name="T16" fmla="*/ 2147483646 w 295"/>
              <a:gd name="T17" fmla="*/ 2147483646 h 263"/>
              <a:gd name="T18" fmla="*/ 2147483646 w 295"/>
              <a:gd name="T19" fmla="*/ 2147483646 h 263"/>
              <a:gd name="T20" fmla="*/ 2147483646 w 295"/>
              <a:gd name="T21" fmla="*/ 2147483646 h 263"/>
              <a:gd name="T22" fmla="*/ 2147483646 w 295"/>
              <a:gd name="T23" fmla="*/ 2147483646 h 263"/>
              <a:gd name="T24" fmla="*/ 2147483646 w 295"/>
              <a:gd name="T25" fmla="*/ 2147483646 h 263"/>
              <a:gd name="T26" fmla="*/ 2147483646 w 295"/>
              <a:gd name="T27" fmla="*/ 2147483646 h 263"/>
              <a:gd name="T28" fmla="*/ 2147483646 w 295"/>
              <a:gd name="T29" fmla="*/ 2147483646 h 263"/>
              <a:gd name="T30" fmla="*/ 2147483646 w 295"/>
              <a:gd name="T31" fmla="*/ 2147483646 h 263"/>
              <a:gd name="T32" fmla="*/ 2147483646 w 295"/>
              <a:gd name="T33" fmla="*/ 2147483646 h 263"/>
              <a:gd name="T34" fmla="*/ 2147483646 w 295"/>
              <a:gd name="T35" fmla="*/ 2147483646 h 263"/>
              <a:gd name="T36" fmla="*/ 2147483646 w 295"/>
              <a:gd name="T37" fmla="*/ 2147483646 h 263"/>
              <a:gd name="T38" fmla="*/ 2147483646 w 295"/>
              <a:gd name="T39" fmla="*/ 2147483646 h 263"/>
              <a:gd name="T40" fmla="*/ 2147483646 w 295"/>
              <a:gd name="T41" fmla="*/ 2147483646 h 263"/>
              <a:gd name="T42" fmla="*/ 2147483646 w 295"/>
              <a:gd name="T43" fmla="*/ 2147483646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3" name="Freeform 198">
            <a:extLst>
              <a:ext uri="{FF2B5EF4-FFF2-40B4-BE49-F238E27FC236}">
                <a16:creationId xmlns:a16="http://schemas.microsoft.com/office/drawing/2014/main" id="{38761937-8317-5833-FB4A-CCD2BF243AE6}"/>
              </a:ext>
            </a:extLst>
          </p:cNvPr>
          <p:cNvSpPr>
            <a:spLocks/>
          </p:cNvSpPr>
          <p:nvPr/>
        </p:nvSpPr>
        <p:spPr bwMode="auto">
          <a:xfrm flipH="1">
            <a:off x="755650" y="3022600"/>
            <a:ext cx="61913" cy="95250"/>
          </a:xfrm>
          <a:custGeom>
            <a:avLst/>
            <a:gdLst>
              <a:gd name="T0" fmla="*/ 2147483646 w 270"/>
              <a:gd name="T1" fmla="*/ 0 h 345"/>
              <a:gd name="T2" fmla="*/ 2147483646 w 270"/>
              <a:gd name="T3" fmla="*/ 2147483646 h 345"/>
              <a:gd name="T4" fmla="*/ 0 w 270"/>
              <a:gd name="T5" fmla="*/ 2147483646 h 345"/>
              <a:gd name="T6" fmla="*/ 2147483646 w 270"/>
              <a:gd name="T7" fmla="*/ 2147483646 h 345"/>
              <a:gd name="T8" fmla="*/ 2147483646 w 270"/>
              <a:gd name="T9" fmla="*/ 2147483646 h 345"/>
              <a:gd name="T10" fmla="*/ 2147483646 w 270"/>
              <a:gd name="T11" fmla="*/ 2147483646 h 345"/>
              <a:gd name="T12" fmla="*/ 2147483646 w 270"/>
              <a:gd name="T13" fmla="*/ 2147483646 h 345"/>
              <a:gd name="T14" fmla="*/ 2147483646 w 270"/>
              <a:gd name="T15" fmla="*/ 2147483646 h 345"/>
              <a:gd name="T16" fmla="*/ 2147483646 w 270"/>
              <a:gd name="T17" fmla="*/ 2147483646 h 345"/>
              <a:gd name="T18" fmla="*/ 2147483646 w 270"/>
              <a:gd name="T19" fmla="*/ 2147483646 h 345"/>
              <a:gd name="T20" fmla="*/ 2147483646 w 270"/>
              <a:gd name="T21" fmla="*/ 2147483646 h 345"/>
              <a:gd name="T22" fmla="*/ 2147483646 w 270"/>
              <a:gd name="T23" fmla="*/ 2147483646 h 345"/>
              <a:gd name="T24" fmla="*/ 2147483646 w 270"/>
              <a:gd name="T25" fmla="*/ 2147483646 h 345"/>
              <a:gd name="T26" fmla="*/ 2147483646 w 270"/>
              <a:gd name="T27" fmla="*/ 2147483646 h 345"/>
              <a:gd name="T28" fmla="*/ 2147483646 w 270"/>
              <a:gd name="T29" fmla="*/ 2147483646 h 345"/>
              <a:gd name="T30" fmla="*/ 2147483646 w 270"/>
              <a:gd name="T31" fmla="*/ 2147483646 h 345"/>
              <a:gd name="T32" fmla="*/ 2147483646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4" name="Freeform 199">
            <a:extLst>
              <a:ext uri="{FF2B5EF4-FFF2-40B4-BE49-F238E27FC236}">
                <a16:creationId xmlns:a16="http://schemas.microsoft.com/office/drawing/2014/main" id="{F1C15CDC-7C3B-BE46-D181-546A62B4DE70}"/>
              </a:ext>
            </a:extLst>
          </p:cNvPr>
          <p:cNvSpPr>
            <a:spLocks/>
          </p:cNvSpPr>
          <p:nvPr/>
        </p:nvSpPr>
        <p:spPr bwMode="auto">
          <a:xfrm flipH="1">
            <a:off x="763588" y="2928938"/>
            <a:ext cx="66675" cy="55562"/>
          </a:xfrm>
          <a:custGeom>
            <a:avLst/>
            <a:gdLst>
              <a:gd name="T0" fmla="*/ 0 w 287"/>
              <a:gd name="T1" fmla="*/ 2147483646 h 199"/>
              <a:gd name="T2" fmla="*/ 2147483646 w 287"/>
              <a:gd name="T3" fmla="*/ 2147483646 h 199"/>
              <a:gd name="T4" fmla="*/ 2147483646 w 287"/>
              <a:gd name="T5" fmla="*/ 2147483646 h 199"/>
              <a:gd name="T6" fmla="*/ 2147483646 w 287"/>
              <a:gd name="T7" fmla="*/ 2147483646 h 199"/>
              <a:gd name="T8" fmla="*/ 2147483646 w 287"/>
              <a:gd name="T9" fmla="*/ 0 h 199"/>
              <a:gd name="T10" fmla="*/ 2147483646 w 287"/>
              <a:gd name="T11" fmla="*/ 2147483646 h 199"/>
              <a:gd name="T12" fmla="*/ 2147483646 w 287"/>
              <a:gd name="T13" fmla="*/ 2147483646 h 199"/>
              <a:gd name="T14" fmla="*/ 2147483646 w 287"/>
              <a:gd name="T15" fmla="*/ 2147483646 h 199"/>
              <a:gd name="T16" fmla="*/ 2147483646 w 287"/>
              <a:gd name="T17" fmla="*/ 2147483646 h 199"/>
              <a:gd name="T18" fmla="*/ 0 w 287"/>
              <a:gd name="T19" fmla="*/ 2147483646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5" name="Freeform 200">
            <a:extLst>
              <a:ext uri="{FF2B5EF4-FFF2-40B4-BE49-F238E27FC236}">
                <a16:creationId xmlns:a16="http://schemas.microsoft.com/office/drawing/2014/main" id="{C81DF08E-4475-C6CC-0478-99948484165B}"/>
              </a:ext>
            </a:extLst>
          </p:cNvPr>
          <p:cNvSpPr>
            <a:spLocks/>
          </p:cNvSpPr>
          <p:nvPr/>
        </p:nvSpPr>
        <p:spPr bwMode="auto">
          <a:xfrm flipH="1">
            <a:off x="842963" y="3030538"/>
            <a:ext cx="38100" cy="141287"/>
          </a:xfrm>
          <a:custGeom>
            <a:avLst/>
            <a:gdLst>
              <a:gd name="T0" fmla="*/ 0 w 162"/>
              <a:gd name="T1" fmla="*/ 2147483646 h 514"/>
              <a:gd name="T2" fmla="*/ 2147483646 w 162"/>
              <a:gd name="T3" fmla="*/ 2147483646 h 514"/>
              <a:gd name="T4" fmla="*/ 2147483646 w 162"/>
              <a:gd name="T5" fmla="*/ 2147483646 h 514"/>
              <a:gd name="T6" fmla="*/ 2147483646 w 162"/>
              <a:gd name="T7" fmla="*/ 2147483646 h 514"/>
              <a:gd name="T8" fmla="*/ 2147483646 w 162"/>
              <a:gd name="T9" fmla="*/ 2147483646 h 514"/>
              <a:gd name="T10" fmla="*/ 2147483646 w 162"/>
              <a:gd name="T11" fmla="*/ 2147483646 h 514"/>
              <a:gd name="T12" fmla="*/ 2147483646 w 162"/>
              <a:gd name="T13" fmla="*/ 2147483646 h 514"/>
              <a:gd name="T14" fmla="*/ 2147483646 w 162"/>
              <a:gd name="T15" fmla="*/ 2147483646 h 514"/>
              <a:gd name="T16" fmla="*/ 2147483646 w 162"/>
              <a:gd name="T17" fmla="*/ 2147483646 h 514"/>
              <a:gd name="T18" fmla="*/ 2147483646 w 162"/>
              <a:gd name="T19" fmla="*/ 2147483646 h 514"/>
              <a:gd name="T20" fmla="*/ 2147483646 w 162"/>
              <a:gd name="T21" fmla="*/ 2147483646 h 514"/>
              <a:gd name="T22" fmla="*/ 2147483646 w 162"/>
              <a:gd name="T23" fmla="*/ 2147483646 h 514"/>
              <a:gd name="T24" fmla="*/ 2147483646 w 162"/>
              <a:gd name="T25" fmla="*/ 2147483646 h 514"/>
              <a:gd name="T26" fmla="*/ 2147483646 w 162"/>
              <a:gd name="T27" fmla="*/ 2147483646 h 514"/>
              <a:gd name="T28" fmla="*/ 2147483646 w 162"/>
              <a:gd name="T29" fmla="*/ 0 h 514"/>
              <a:gd name="T30" fmla="*/ 2147483646 w 162"/>
              <a:gd name="T31" fmla="*/ 2147483646 h 514"/>
              <a:gd name="T32" fmla="*/ 2147483646 w 162"/>
              <a:gd name="T33" fmla="*/ 2147483646 h 514"/>
              <a:gd name="T34" fmla="*/ 2147483646 w 162"/>
              <a:gd name="T35" fmla="*/ 2147483646 h 514"/>
              <a:gd name="T36" fmla="*/ 0 w 162"/>
              <a:gd name="T37" fmla="*/ 2147483646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6" name="Freeform 201">
            <a:extLst>
              <a:ext uri="{FF2B5EF4-FFF2-40B4-BE49-F238E27FC236}">
                <a16:creationId xmlns:a16="http://schemas.microsoft.com/office/drawing/2014/main" id="{4EFE6996-996E-1143-47FC-2A7F5A2F2F2A}"/>
              </a:ext>
            </a:extLst>
          </p:cNvPr>
          <p:cNvSpPr>
            <a:spLocks/>
          </p:cNvSpPr>
          <p:nvPr/>
        </p:nvSpPr>
        <p:spPr bwMode="auto">
          <a:xfrm flipH="1">
            <a:off x="757238" y="3184525"/>
            <a:ext cx="68262" cy="26988"/>
          </a:xfrm>
          <a:custGeom>
            <a:avLst/>
            <a:gdLst>
              <a:gd name="T0" fmla="*/ 2147483646 w 289"/>
              <a:gd name="T1" fmla="*/ 2147483646 h 97"/>
              <a:gd name="T2" fmla="*/ 2147483646 w 289"/>
              <a:gd name="T3" fmla="*/ 2147483646 h 97"/>
              <a:gd name="T4" fmla="*/ 2147483646 w 289"/>
              <a:gd name="T5" fmla="*/ 2147483646 h 97"/>
              <a:gd name="T6" fmla="*/ 2147483646 w 289"/>
              <a:gd name="T7" fmla="*/ 0 h 97"/>
              <a:gd name="T8" fmla="*/ 0 w 289"/>
              <a:gd name="T9" fmla="*/ 2147483646 h 97"/>
              <a:gd name="T10" fmla="*/ 2147483646 w 289"/>
              <a:gd name="T11" fmla="*/ 2147483646 h 97"/>
              <a:gd name="T12" fmla="*/ 2147483646 w 289"/>
              <a:gd name="T13" fmla="*/ 2147483646 h 97"/>
              <a:gd name="T14" fmla="*/ 2147483646 w 289"/>
              <a:gd name="T15" fmla="*/ 2147483646 h 97"/>
              <a:gd name="T16" fmla="*/ 2147483646 w 289"/>
              <a:gd name="T17" fmla="*/ 2147483646 h 97"/>
              <a:gd name="T18" fmla="*/ 2147483646 w 289"/>
              <a:gd name="T19" fmla="*/ 2147483646 h 97"/>
              <a:gd name="T20" fmla="*/ 2147483646 w 289"/>
              <a:gd name="T21" fmla="*/ 2147483646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7" name="Freeform 202">
            <a:extLst>
              <a:ext uri="{FF2B5EF4-FFF2-40B4-BE49-F238E27FC236}">
                <a16:creationId xmlns:a16="http://schemas.microsoft.com/office/drawing/2014/main" id="{583178CB-6B0F-B4CB-0B31-4D604A298F59}"/>
              </a:ext>
            </a:extLst>
          </p:cNvPr>
          <p:cNvSpPr>
            <a:spLocks/>
          </p:cNvSpPr>
          <p:nvPr/>
        </p:nvSpPr>
        <p:spPr bwMode="auto">
          <a:xfrm flipH="1">
            <a:off x="838200" y="3195638"/>
            <a:ext cx="42863" cy="60325"/>
          </a:xfrm>
          <a:custGeom>
            <a:avLst/>
            <a:gdLst>
              <a:gd name="T0" fmla="*/ 2147483646 w 176"/>
              <a:gd name="T1" fmla="*/ 2147483646 h 216"/>
              <a:gd name="T2" fmla="*/ 2147483646 w 176"/>
              <a:gd name="T3" fmla="*/ 2147483646 h 216"/>
              <a:gd name="T4" fmla="*/ 2147483646 w 176"/>
              <a:gd name="T5" fmla="*/ 0 h 216"/>
              <a:gd name="T6" fmla="*/ 2147483646 w 176"/>
              <a:gd name="T7" fmla="*/ 2147483646 h 216"/>
              <a:gd name="T8" fmla="*/ 0 w 176"/>
              <a:gd name="T9" fmla="*/ 2147483646 h 216"/>
              <a:gd name="T10" fmla="*/ 2147483646 w 176"/>
              <a:gd name="T11" fmla="*/ 2147483646 h 216"/>
              <a:gd name="T12" fmla="*/ 2147483646 w 176"/>
              <a:gd name="T13" fmla="*/ 2147483646 h 216"/>
              <a:gd name="T14" fmla="*/ 2147483646 w 176"/>
              <a:gd name="T15" fmla="*/ 2147483646 h 216"/>
              <a:gd name="T16" fmla="*/ 2147483646 w 176"/>
              <a:gd name="T17" fmla="*/ 2147483646 h 216"/>
              <a:gd name="T18" fmla="*/ 2147483646 w 176"/>
              <a:gd name="T19" fmla="*/ 2147483646 h 216"/>
              <a:gd name="T20" fmla="*/ 2147483646 w 176"/>
              <a:gd name="T21" fmla="*/ 2147483646 h 216"/>
              <a:gd name="T22" fmla="*/ 2147483646 w 176"/>
              <a:gd name="T23" fmla="*/ 2147483646 h 216"/>
              <a:gd name="T24" fmla="*/ 2147483646 w 176"/>
              <a:gd name="T25" fmla="*/ 2147483646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8" name="Freeform 203">
            <a:extLst>
              <a:ext uri="{FF2B5EF4-FFF2-40B4-BE49-F238E27FC236}">
                <a16:creationId xmlns:a16="http://schemas.microsoft.com/office/drawing/2014/main" id="{4B6CA45F-5E04-9457-B337-DD12585A4CA7}"/>
              </a:ext>
            </a:extLst>
          </p:cNvPr>
          <p:cNvSpPr>
            <a:spLocks/>
          </p:cNvSpPr>
          <p:nvPr/>
        </p:nvSpPr>
        <p:spPr bwMode="auto">
          <a:xfrm flipH="1">
            <a:off x="715963" y="2879725"/>
            <a:ext cx="98425" cy="76200"/>
          </a:xfrm>
          <a:custGeom>
            <a:avLst/>
            <a:gdLst>
              <a:gd name="T0" fmla="*/ 0 w 418"/>
              <a:gd name="T1" fmla="*/ 2147483646 h 260"/>
              <a:gd name="T2" fmla="*/ 2147483646 w 418"/>
              <a:gd name="T3" fmla="*/ 2147483646 h 260"/>
              <a:gd name="T4" fmla="*/ 2147483646 w 418"/>
              <a:gd name="T5" fmla="*/ 2147483646 h 260"/>
              <a:gd name="T6" fmla="*/ 2147483646 w 418"/>
              <a:gd name="T7" fmla="*/ 2147483646 h 260"/>
              <a:gd name="T8" fmla="*/ 2147483646 w 418"/>
              <a:gd name="T9" fmla="*/ 2147483646 h 260"/>
              <a:gd name="T10" fmla="*/ 2147483646 w 418"/>
              <a:gd name="T11" fmla="*/ 0 h 260"/>
              <a:gd name="T12" fmla="*/ 2147483646 w 418"/>
              <a:gd name="T13" fmla="*/ 2147483646 h 260"/>
              <a:gd name="T14" fmla="*/ 2147483646 w 418"/>
              <a:gd name="T15" fmla="*/ 2147483646 h 260"/>
              <a:gd name="T16" fmla="*/ 2147483646 w 418"/>
              <a:gd name="T17" fmla="*/ 2147483646 h 260"/>
              <a:gd name="T18" fmla="*/ 2147483646 w 418"/>
              <a:gd name="T19" fmla="*/ 2147483646 h 260"/>
              <a:gd name="T20" fmla="*/ 2147483646 w 418"/>
              <a:gd name="T21" fmla="*/ 2147483646 h 260"/>
              <a:gd name="T22" fmla="*/ 0 w 418"/>
              <a:gd name="T23" fmla="*/ 2147483646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9" name="Freeform 204">
            <a:extLst>
              <a:ext uri="{FF2B5EF4-FFF2-40B4-BE49-F238E27FC236}">
                <a16:creationId xmlns:a16="http://schemas.microsoft.com/office/drawing/2014/main" id="{22BD3993-D454-7AB3-0A4E-EEDF9ADE297D}"/>
              </a:ext>
            </a:extLst>
          </p:cNvPr>
          <p:cNvSpPr>
            <a:spLocks/>
          </p:cNvSpPr>
          <p:nvPr/>
        </p:nvSpPr>
        <p:spPr bwMode="auto">
          <a:xfrm flipH="1">
            <a:off x="604838" y="3217863"/>
            <a:ext cx="201612" cy="323850"/>
          </a:xfrm>
          <a:custGeom>
            <a:avLst/>
            <a:gdLst>
              <a:gd name="T0" fmla="*/ 2147483646 w 863"/>
              <a:gd name="T1" fmla="*/ 2147483646 h 1164"/>
              <a:gd name="T2" fmla="*/ 2147483646 w 863"/>
              <a:gd name="T3" fmla="*/ 2147483646 h 1164"/>
              <a:gd name="T4" fmla="*/ 2147483646 w 863"/>
              <a:gd name="T5" fmla="*/ 2147483646 h 1164"/>
              <a:gd name="T6" fmla="*/ 2147483646 w 863"/>
              <a:gd name="T7" fmla="*/ 2147483646 h 1164"/>
              <a:gd name="T8" fmla="*/ 2147483646 w 863"/>
              <a:gd name="T9" fmla="*/ 2147483646 h 1164"/>
              <a:gd name="T10" fmla="*/ 2147483646 w 863"/>
              <a:gd name="T11" fmla="*/ 2147483646 h 1164"/>
              <a:gd name="T12" fmla="*/ 2147483646 w 863"/>
              <a:gd name="T13" fmla="*/ 0 h 1164"/>
              <a:gd name="T14" fmla="*/ 2147483646 w 863"/>
              <a:gd name="T15" fmla="*/ 2147483646 h 1164"/>
              <a:gd name="T16" fmla="*/ 2147483646 w 863"/>
              <a:gd name="T17" fmla="*/ 2147483646 h 1164"/>
              <a:gd name="T18" fmla="*/ 2147483646 w 863"/>
              <a:gd name="T19" fmla="*/ 2147483646 h 1164"/>
              <a:gd name="T20" fmla="*/ 2147483646 w 863"/>
              <a:gd name="T21" fmla="*/ 2147483646 h 1164"/>
              <a:gd name="T22" fmla="*/ 2147483646 w 863"/>
              <a:gd name="T23" fmla="*/ 2147483646 h 1164"/>
              <a:gd name="T24" fmla="*/ 2147483646 w 863"/>
              <a:gd name="T25" fmla="*/ 2147483646 h 1164"/>
              <a:gd name="T26" fmla="*/ 2147483646 w 863"/>
              <a:gd name="T27" fmla="*/ 2147483646 h 1164"/>
              <a:gd name="T28" fmla="*/ 2147483646 w 863"/>
              <a:gd name="T29" fmla="*/ 2147483646 h 1164"/>
              <a:gd name="T30" fmla="*/ 0 w 863"/>
              <a:gd name="T31" fmla="*/ 2147483646 h 1164"/>
              <a:gd name="T32" fmla="*/ 2147483646 w 863"/>
              <a:gd name="T33" fmla="*/ 2147483646 h 1164"/>
              <a:gd name="T34" fmla="*/ 2147483646 w 863"/>
              <a:gd name="T35" fmla="*/ 2147483646 h 1164"/>
              <a:gd name="T36" fmla="*/ 2147483646 w 863"/>
              <a:gd name="T37" fmla="*/ 2147483646 h 1164"/>
              <a:gd name="T38" fmla="*/ 2147483646 w 863"/>
              <a:gd name="T39" fmla="*/ 2147483646 h 1164"/>
              <a:gd name="T40" fmla="*/ 2147483646 w 863"/>
              <a:gd name="T41" fmla="*/ 2147483646 h 1164"/>
              <a:gd name="T42" fmla="*/ 2147483646 w 863"/>
              <a:gd name="T43" fmla="*/ 2147483646 h 1164"/>
              <a:gd name="T44" fmla="*/ 2147483646 w 863"/>
              <a:gd name="T45" fmla="*/ 2147483646 h 1164"/>
              <a:gd name="T46" fmla="*/ 2147483646 w 863"/>
              <a:gd name="T47" fmla="*/ 2147483646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920" name="Freeform 205">
            <a:extLst>
              <a:ext uri="{FF2B5EF4-FFF2-40B4-BE49-F238E27FC236}">
                <a16:creationId xmlns:a16="http://schemas.microsoft.com/office/drawing/2014/main" id="{33C02F08-7384-9F86-FEB8-3D5F19B1EA81}"/>
              </a:ext>
            </a:extLst>
          </p:cNvPr>
          <p:cNvSpPr>
            <a:spLocks/>
          </p:cNvSpPr>
          <p:nvPr/>
        </p:nvSpPr>
        <p:spPr bwMode="auto">
          <a:xfrm flipH="1">
            <a:off x="609600" y="3235325"/>
            <a:ext cx="174625" cy="293688"/>
          </a:xfrm>
          <a:custGeom>
            <a:avLst/>
            <a:gdLst>
              <a:gd name="T0" fmla="*/ 2147483646 w 743"/>
              <a:gd name="T1" fmla="*/ 2147483646 h 1068"/>
              <a:gd name="T2" fmla="*/ 2147483646 w 743"/>
              <a:gd name="T3" fmla="*/ 2147483646 h 1068"/>
              <a:gd name="T4" fmla="*/ 2147483646 w 743"/>
              <a:gd name="T5" fmla="*/ 2147483646 h 1068"/>
              <a:gd name="T6" fmla="*/ 2147483646 w 743"/>
              <a:gd name="T7" fmla="*/ 2147483646 h 1068"/>
              <a:gd name="T8" fmla="*/ 2147483646 w 743"/>
              <a:gd name="T9" fmla="*/ 2147483646 h 1068"/>
              <a:gd name="T10" fmla="*/ 2147483646 w 743"/>
              <a:gd name="T11" fmla="*/ 0 h 1068"/>
              <a:gd name="T12" fmla="*/ 2147483646 w 743"/>
              <a:gd name="T13" fmla="*/ 2147483646 h 1068"/>
              <a:gd name="T14" fmla="*/ 2147483646 w 743"/>
              <a:gd name="T15" fmla="*/ 2147483646 h 1068"/>
              <a:gd name="T16" fmla="*/ 2147483646 w 743"/>
              <a:gd name="T17" fmla="*/ 2147483646 h 1068"/>
              <a:gd name="T18" fmla="*/ 2147483646 w 743"/>
              <a:gd name="T19" fmla="*/ 2147483646 h 1068"/>
              <a:gd name="T20" fmla="*/ 2147483646 w 743"/>
              <a:gd name="T21" fmla="*/ 2147483646 h 1068"/>
              <a:gd name="T22" fmla="*/ 2147483646 w 743"/>
              <a:gd name="T23" fmla="*/ 2147483646 h 1068"/>
              <a:gd name="T24" fmla="*/ 2147483646 w 743"/>
              <a:gd name="T25" fmla="*/ 2147483646 h 1068"/>
              <a:gd name="T26" fmla="*/ 2147483646 w 743"/>
              <a:gd name="T27" fmla="*/ 2147483646 h 1068"/>
              <a:gd name="T28" fmla="*/ 2147483646 w 743"/>
              <a:gd name="T29" fmla="*/ 2147483646 h 1068"/>
              <a:gd name="T30" fmla="*/ 0 w 743"/>
              <a:gd name="T31" fmla="*/ 2147483646 h 1068"/>
              <a:gd name="T32" fmla="*/ 2147483646 w 743"/>
              <a:gd name="T33" fmla="*/ 2147483646 h 1068"/>
              <a:gd name="T34" fmla="*/ 2147483646 w 743"/>
              <a:gd name="T35" fmla="*/ 2147483646 h 1068"/>
              <a:gd name="T36" fmla="*/ 2147483646 w 743"/>
              <a:gd name="T37" fmla="*/ 2147483646 h 1068"/>
              <a:gd name="T38" fmla="*/ 2147483646 w 743"/>
              <a:gd name="T39" fmla="*/ 2147483646 h 1068"/>
              <a:gd name="T40" fmla="*/ 2147483646 w 743"/>
              <a:gd name="T41" fmla="*/ 2147483646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1" name="Freeform 207">
            <a:extLst>
              <a:ext uri="{FF2B5EF4-FFF2-40B4-BE49-F238E27FC236}">
                <a16:creationId xmlns:a16="http://schemas.microsoft.com/office/drawing/2014/main" id="{211D280C-0F3B-DB2A-183B-B96D85A3C3D5}"/>
              </a:ext>
            </a:extLst>
          </p:cNvPr>
          <p:cNvSpPr>
            <a:spLocks/>
          </p:cNvSpPr>
          <p:nvPr/>
        </p:nvSpPr>
        <p:spPr bwMode="auto">
          <a:xfrm flipH="1">
            <a:off x="1365250" y="4102100"/>
            <a:ext cx="277813" cy="204788"/>
          </a:xfrm>
          <a:custGeom>
            <a:avLst/>
            <a:gdLst>
              <a:gd name="T0" fmla="*/ 0 w 1188"/>
              <a:gd name="T1" fmla="*/ 2147483646 h 738"/>
              <a:gd name="T2" fmla="*/ 0 w 1188"/>
              <a:gd name="T3" fmla="*/ 2147483646 h 738"/>
              <a:gd name="T4" fmla="*/ 2147483646 w 1188"/>
              <a:gd name="T5" fmla="*/ 2147483646 h 738"/>
              <a:gd name="T6" fmla="*/ 2147483646 w 1188"/>
              <a:gd name="T7" fmla="*/ 0 h 738"/>
              <a:gd name="T8" fmla="*/ 0 w 1188"/>
              <a:gd name="T9" fmla="*/ 2147483646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0922" name="Freeform 208">
            <a:extLst>
              <a:ext uri="{FF2B5EF4-FFF2-40B4-BE49-F238E27FC236}">
                <a16:creationId xmlns:a16="http://schemas.microsoft.com/office/drawing/2014/main" id="{6698E997-AAE9-A4DF-CBCF-7F291D08B786}"/>
              </a:ext>
            </a:extLst>
          </p:cNvPr>
          <p:cNvSpPr>
            <a:spLocks/>
          </p:cNvSpPr>
          <p:nvPr/>
        </p:nvSpPr>
        <p:spPr bwMode="auto">
          <a:xfrm flipH="1">
            <a:off x="1643063" y="4151313"/>
            <a:ext cx="204787" cy="155575"/>
          </a:xfrm>
          <a:custGeom>
            <a:avLst/>
            <a:gdLst>
              <a:gd name="T0" fmla="*/ 2147483646 w 882"/>
              <a:gd name="T1" fmla="*/ 2147483646 h 563"/>
              <a:gd name="T2" fmla="*/ 2147483646 w 882"/>
              <a:gd name="T3" fmla="*/ 2147483646 h 563"/>
              <a:gd name="T4" fmla="*/ 0 w 882"/>
              <a:gd name="T5" fmla="*/ 2147483646 h 563"/>
              <a:gd name="T6" fmla="*/ 0 w 882"/>
              <a:gd name="T7" fmla="*/ 0 h 563"/>
              <a:gd name="T8" fmla="*/ 2147483646 w 882"/>
              <a:gd name="T9" fmla="*/ 2147483646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923" name="Freeform 209">
            <a:extLst>
              <a:ext uri="{FF2B5EF4-FFF2-40B4-BE49-F238E27FC236}">
                <a16:creationId xmlns:a16="http://schemas.microsoft.com/office/drawing/2014/main" id="{55DC6043-0EBE-45E6-1761-B91A404ABE11}"/>
              </a:ext>
            </a:extLst>
          </p:cNvPr>
          <p:cNvSpPr>
            <a:spLocks/>
          </p:cNvSpPr>
          <p:nvPr/>
        </p:nvSpPr>
        <p:spPr bwMode="auto">
          <a:xfrm flipH="1">
            <a:off x="1365250" y="4102100"/>
            <a:ext cx="482600" cy="63500"/>
          </a:xfrm>
          <a:custGeom>
            <a:avLst/>
            <a:gdLst>
              <a:gd name="T0" fmla="*/ 0 w 2070"/>
              <a:gd name="T1" fmla="*/ 2147483646 h 225"/>
              <a:gd name="T2" fmla="*/ 2147483646 w 2070"/>
              <a:gd name="T3" fmla="*/ 2147483646 h 225"/>
              <a:gd name="T4" fmla="*/ 2147483646 w 2070"/>
              <a:gd name="T5" fmla="*/ 0 h 225"/>
              <a:gd name="T6" fmla="*/ 2147483646 w 2070"/>
              <a:gd name="T7" fmla="*/ 0 h 225"/>
              <a:gd name="T8" fmla="*/ 0 w 2070"/>
              <a:gd name="T9" fmla="*/ 2147483646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924" name="Freeform 210">
            <a:extLst>
              <a:ext uri="{FF2B5EF4-FFF2-40B4-BE49-F238E27FC236}">
                <a16:creationId xmlns:a16="http://schemas.microsoft.com/office/drawing/2014/main" id="{926F1331-940B-CCD8-7DE4-62E90A200678}"/>
              </a:ext>
            </a:extLst>
          </p:cNvPr>
          <p:cNvSpPr>
            <a:spLocks/>
          </p:cNvSpPr>
          <p:nvPr/>
        </p:nvSpPr>
        <p:spPr bwMode="auto">
          <a:xfrm flipH="1">
            <a:off x="1512888" y="4086225"/>
            <a:ext cx="177800" cy="57150"/>
          </a:xfrm>
          <a:custGeom>
            <a:avLst/>
            <a:gdLst>
              <a:gd name="T0" fmla="*/ 0 w 751"/>
              <a:gd name="T1" fmla="*/ 2147483646 h 210"/>
              <a:gd name="T2" fmla="*/ 0 w 751"/>
              <a:gd name="T3" fmla="*/ 2147483646 h 210"/>
              <a:gd name="T4" fmla="*/ 2147483646 w 751"/>
              <a:gd name="T5" fmla="*/ 2147483646 h 210"/>
              <a:gd name="T6" fmla="*/ 2147483646 w 751"/>
              <a:gd name="T7" fmla="*/ 2147483646 h 210"/>
              <a:gd name="T8" fmla="*/ 2147483646 w 751"/>
              <a:gd name="T9" fmla="*/ 0 h 210"/>
              <a:gd name="T10" fmla="*/ 0 w 751"/>
              <a:gd name="T11" fmla="*/ 214748364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925" name="Freeform 211">
            <a:extLst>
              <a:ext uri="{FF2B5EF4-FFF2-40B4-BE49-F238E27FC236}">
                <a16:creationId xmlns:a16="http://schemas.microsoft.com/office/drawing/2014/main" id="{BD31E193-45BE-8497-C64E-C2A14F3A64B8}"/>
              </a:ext>
            </a:extLst>
          </p:cNvPr>
          <p:cNvSpPr>
            <a:spLocks/>
          </p:cNvSpPr>
          <p:nvPr/>
        </p:nvSpPr>
        <p:spPr bwMode="auto">
          <a:xfrm flipH="1">
            <a:off x="1419225" y="3838575"/>
            <a:ext cx="225425" cy="282575"/>
          </a:xfrm>
          <a:custGeom>
            <a:avLst/>
            <a:gdLst>
              <a:gd name="T0" fmla="*/ 2147483646 w 960"/>
              <a:gd name="T1" fmla="*/ 2147483646 h 1031"/>
              <a:gd name="T2" fmla="*/ 0 w 960"/>
              <a:gd name="T3" fmla="*/ 2147483646 h 1031"/>
              <a:gd name="T4" fmla="*/ 2147483646 w 960"/>
              <a:gd name="T5" fmla="*/ 0 h 1031"/>
              <a:gd name="T6" fmla="*/ 2147483646 w 960"/>
              <a:gd name="T7" fmla="*/ 2147483646 h 1031"/>
              <a:gd name="T8" fmla="*/ 2147483646 w 960"/>
              <a:gd name="T9" fmla="*/ 2147483646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0926" name="Freeform 212">
            <a:extLst>
              <a:ext uri="{FF2B5EF4-FFF2-40B4-BE49-F238E27FC236}">
                <a16:creationId xmlns:a16="http://schemas.microsoft.com/office/drawing/2014/main" id="{0732A025-CD05-9CA0-1FAD-706C35F5AEFD}"/>
              </a:ext>
            </a:extLst>
          </p:cNvPr>
          <p:cNvSpPr>
            <a:spLocks/>
          </p:cNvSpPr>
          <p:nvPr/>
        </p:nvSpPr>
        <p:spPr bwMode="auto">
          <a:xfrm flipH="1">
            <a:off x="1612900" y="3846513"/>
            <a:ext cx="198438" cy="282575"/>
          </a:xfrm>
          <a:custGeom>
            <a:avLst/>
            <a:gdLst>
              <a:gd name="T0" fmla="*/ 2147483646 w 850"/>
              <a:gd name="T1" fmla="*/ 0 h 1026"/>
              <a:gd name="T2" fmla="*/ 0 w 850"/>
              <a:gd name="T3" fmla="*/ 2147483646 h 1026"/>
              <a:gd name="T4" fmla="*/ 2147483646 w 850"/>
              <a:gd name="T5" fmla="*/ 2147483646 h 1026"/>
              <a:gd name="T6" fmla="*/ 2147483646 w 850"/>
              <a:gd name="T7" fmla="*/ 2147483646 h 1026"/>
              <a:gd name="T8" fmla="*/ 2147483646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927" name="Freeform 213">
            <a:extLst>
              <a:ext uri="{FF2B5EF4-FFF2-40B4-BE49-F238E27FC236}">
                <a16:creationId xmlns:a16="http://schemas.microsoft.com/office/drawing/2014/main" id="{CF182557-0C3D-E72D-4C3F-E0167FB1B5B1}"/>
              </a:ext>
            </a:extLst>
          </p:cNvPr>
          <p:cNvSpPr>
            <a:spLocks/>
          </p:cNvSpPr>
          <p:nvPr/>
        </p:nvSpPr>
        <p:spPr bwMode="auto">
          <a:xfrm flipH="1">
            <a:off x="1444625" y="3867150"/>
            <a:ext cx="161925" cy="212725"/>
          </a:xfrm>
          <a:custGeom>
            <a:avLst/>
            <a:gdLst>
              <a:gd name="T0" fmla="*/ 0 w 689"/>
              <a:gd name="T1" fmla="*/ 2147483646 h 778"/>
              <a:gd name="T2" fmla="*/ 2147483646 w 689"/>
              <a:gd name="T3" fmla="*/ 2147483646 h 778"/>
              <a:gd name="T4" fmla="*/ 2147483646 w 689"/>
              <a:gd name="T5" fmla="*/ 2147483646 h 778"/>
              <a:gd name="T6" fmla="*/ 2147483646 w 689"/>
              <a:gd name="T7" fmla="*/ 0 h 778"/>
              <a:gd name="T8" fmla="*/ 0 w 689"/>
              <a:gd name="T9" fmla="*/ 2147483646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sp>
        <p:nvSpPr>
          <p:cNvPr id="30928" name="Freeform 214">
            <a:extLst>
              <a:ext uri="{FF2B5EF4-FFF2-40B4-BE49-F238E27FC236}">
                <a16:creationId xmlns:a16="http://schemas.microsoft.com/office/drawing/2014/main" id="{5E8144A8-CA7C-7CD0-F874-FFFA1D97C558}"/>
              </a:ext>
            </a:extLst>
          </p:cNvPr>
          <p:cNvSpPr>
            <a:spLocks/>
          </p:cNvSpPr>
          <p:nvPr/>
        </p:nvSpPr>
        <p:spPr bwMode="auto">
          <a:xfrm flipH="1">
            <a:off x="1384300" y="4124325"/>
            <a:ext cx="157163" cy="131763"/>
          </a:xfrm>
          <a:custGeom>
            <a:avLst/>
            <a:gdLst>
              <a:gd name="T0" fmla="*/ 2147483646 w 674"/>
              <a:gd name="T1" fmla="*/ 0 h 482"/>
              <a:gd name="T2" fmla="*/ 0 w 674"/>
              <a:gd name="T3" fmla="*/ 2147483646 h 482"/>
              <a:gd name="T4" fmla="*/ 0 w 674"/>
              <a:gd name="T5" fmla="*/ 2147483646 h 482"/>
              <a:gd name="T6" fmla="*/ 2147483646 w 674"/>
              <a:gd name="T7" fmla="*/ 2147483646 h 482"/>
              <a:gd name="T8" fmla="*/ 2147483646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929" name="Line 215">
            <a:extLst>
              <a:ext uri="{FF2B5EF4-FFF2-40B4-BE49-F238E27FC236}">
                <a16:creationId xmlns:a16="http://schemas.microsoft.com/office/drawing/2014/main" id="{8ECF03B2-F77E-D53D-5EFB-CDE32AC6273E}"/>
              </a:ext>
            </a:extLst>
          </p:cNvPr>
          <p:cNvSpPr>
            <a:spLocks noChangeShapeType="1"/>
          </p:cNvSpPr>
          <p:nvPr/>
        </p:nvSpPr>
        <p:spPr bwMode="auto">
          <a:xfrm flipH="1" flipV="1">
            <a:off x="1395413" y="4157663"/>
            <a:ext cx="42862"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30" name="Line 216">
            <a:extLst>
              <a:ext uri="{FF2B5EF4-FFF2-40B4-BE49-F238E27FC236}">
                <a16:creationId xmlns:a16="http://schemas.microsoft.com/office/drawing/2014/main" id="{9DFD4AD6-B9E9-9AC7-8244-3E525FFCEB5B}"/>
              </a:ext>
            </a:extLst>
          </p:cNvPr>
          <p:cNvSpPr>
            <a:spLocks noChangeShapeType="1"/>
          </p:cNvSpPr>
          <p:nvPr/>
        </p:nvSpPr>
        <p:spPr bwMode="auto">
          <a:xfrm>
            <a:off x="1460500" y="4171950"/>
            <a:ext cx="52388" cy="17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31" name="Line 217">
            <a:extLst>
              <a:ext uri="{FF2B5EF4-FFF2-40B4-BE49-F238E27FC236}">
                <a16:creationId xmlns:a16="http://schemas.microsoft.com/office/drawing/2014/main" id="{B2824965-355F-F6EC-689C-304685D58035}"/>
              </a:ext>
            </a:extLst>
          </p:cNvPr>
          <p:cNvSpPr>
            <a:spLocks noChangeShapeType="1"/>
          </p:cNvSpPr>
          <p:nvPr/>
        </p:nvSpPr>
        <p:spPr bwMode="auto">
          <a:xfrm flipH="1">
            <a:off x="1447800" y="4140200"/>
            <a:ext cx="0" cy="8731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32" name="Line 218">
            <a:extLst>
              <a:ext uri="{FF2B5EF4-FFF2-40B4-BE49-F238E27FC236}">
                <a16:creationId xmlns:a16="http://schemas.microsoft.com/office/drawing/2014/main" id="{557C97A9-A595-CEA5-528E-DB4159943E01}"/>
              </a:ext>
            </a:extLst>
          </p:cNvPr>
          <p:cNvSpPr>
            <a:spLocks noChangeShapeType="1"/>
          </p:cNvSpPr>
          <p:nvPr/>
        </p:nvSpPr>
        <p:spPr bwMode="auto">
          <a:xfrm flipH="1">
            <a:off x="1524000" y="4160838"/>
            <a:ext cx="1588" cy="920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33" name="Line 219">
            <a:extLst>
              <a:ext uri="{FF2B5EF4-FFF2-40B4-BE49-F238E27FC236}">
                <a16:creationId xmlns:a16="http://schemas.microsoft.com/office/drawing/2014/main" id="{467A6109-EF76-428C-CC7A-FB4313BD6356}"/>
              </a:ext>
            </a:extLst>
          </p:cNvPr>
          <p:cNvSpPr>
            <a:spLocks noChangeShapeType="1"/>
          </p:cNvSpPr>
          <p:nvPr/>
        </p:nvSpPr>
        <p:spPr bwMode="auto">
          <a:xfrm>
            <a:off x="1381125" y="4157663"/>
            <a:ext cx="144463" cy="4286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34" name="Line 220">
            <a:extLst>
              <a:ext uri="{FF2B5EF4-FFF2-40B4-BE49-F238E27FC236}">
                <a16:creationId xmlns:a16="http://schemas.microsoft.com/office/drawing/2014/main" id="{457FDCA3-3C08-474C-10E2-7CB04B8927CC}"/>
              </a:ext>
            </a:extLst>
          </p:cNvPr>
          <p:cNvSpPr>
            <a:spLocks noChangeShapeType="1"/>
          </p:cNvSpPr>
          <p:nvPr/>
        </p:nvSpPr>
        <p:spPr bwMode="auto">
          <a:xfrm flipH="1" flipV="1">
            <a:off x="1381125" y="4146550"/>
            <a:ext cx="144463" cy="3810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35" name="Freeform 221">
            <a:extLst>
              <a:ext uri="{FF2B5EF4-FFF2-40B4-BE49-F238E27FC236}">
                <a16:creationId xmlns:a16="http://schemas.microsoft.com/office/drawing/2014/main" id="{1559218D-FC3F-FC82-293F-F04B9270428B}"/>
              </a:ext>
            </a:extLst>
          </p:cNvPr>
          <p:cNvSpPr>
            <a:spLocks/>
          </p:cNvSpPr>
          <p:nvPr/>
        </p:nvSpPr>
        <p:spPr bwMode="auto">
          <a:xfrm flipH="1">
            <a:off x="1558925" y="4252913"/>
            <a:ext cx="14288" cy="52387"/>
          </a:xfrm>
          <a:custGeom>
            <a:avLst/>
            <a:gdLst>
              <a:gd name="T0" fmla="*/ 2147483646 w 75"/>
              <a:gd name="T1" fmla="*/ 0 h 194"/>
              <a:gd name="T2" fmla="*/ 0 w 75"/>
              <a:gd name="T3" fmla="*/ 2147483646 h 194"/>
              <a:gd name="T4" fmla="*/ 2147483646 w 75"/>
              <a:gd name="T5" fmla="*/ 2147483646 h 194"/>
              <a:gd name="T6" fmla="*/ 2147483646 w 75"/>
              <a:gd name="T7" fmla="*/ 2147483646 h 194"/>
              <a:gd name="T8" fmla="*/ 2147483646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936" name="Freeform 222">
            <a:extLst>
              <a:ext uri="{FF2B5EF4-FFF2-40B4-BE49-F238E27FC236}">
                <a16:creationId xmlns:a16="http://schemas.microsoft.com/office/drawing/2014/main" id="{AFBAA1F3-EC4F-2FF7-9ECB-64DA2FE7C40C}"/>
              </a:ext>
            </a:extLst>
          </p:cNvPr>
          <p:cNvSpPr>
            <a:spLocks/>
          </p:cNvSpPr>
          <p:nvPr/>
        </p:nvSpPr>
        <p:spPr bwMode="auto">
          <a:xfrm flipH="1">
            <a:off x="1512888" y="4259263"/>
            <a:ext cx="50800" cy="46037"/>
          </a:xfrm>
          <a:custGeom>
            <a:avLst/>
            <a:gdLst>
              <a:gd name="T0" fmla="*/ 2147483646 w 206"/>
              <a:gd name="T1" fmla="*/ 2147483646 h 168"/>
              <a:gd name="T2" fmla="*/ 0 w 206"/>
              <a:gd name="T3" fmla="*/ 2147483646 h 168"/>
              <a:gd name="T4" fmla="*/ 2147483646 w 206"/>
              <a:gd name="T5" fmla="*/ 2147483646 h 168"/>
              <a:gd name="T6" fmla="*/ 2147483646 w 206"/>
              <a:gd name="T7" fmla="*/ 2147483646 h 168"/>
              <a:gd name="T8" fmla="*/ 2147483646 w 206"/>
              <a:gd name="T9" fmla="*/ 2147483646 h 168"/>
              <a:gd name="T10" fmla="*/ 2147483646 w 206"/>
              <a:gd name="T11" fmla="*/ 0 h 168"/>
              <a:gd name="T12" fmla="*/ 2147483646 w 206"/>
              <a:gd name="T13" fmla="*/ 2147483646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937" name="Freeform 223">
            <a:extLst>
              <a:ext uri="{FF2B5EF4-FFF2-40B4-BE49-F238E27FC236}">
                <a16:creationId xmlns:a16="http://schemas.microsoft.com/office/drawing/2014/main" id="{066EE2AC-30D7-DE3F-7A80-9E564CAA3DE1}"/>
              </a:ext>
            </a:extLst>
          </p:cNvPr>
          <p:cNvSpPr>
            <a:spLocks/>
          </p:cNvSpPr>
          <p:nvPr/>
        </p:nvSpPr>
        <p:spPr bwMode="auto">
          <a:xfrm flipH="1">
            <a:off x="1223963" y="4125913"/>
            <a:ext cx="368300" cy="203200"/>
          </a:xfrm>
          <a:custGeom>
            <a:avLst/>
            <a:gdLst>
              <a:gd name="T0" fmla="*/ 0 w 1583"/>
              <a:gd name="T1" fmla="*/ 2147483646 h 729"/>
              <a:gd name="T2" fmla="*/ 2147483646 w 1583"/>
              <a:gd name="T3" fmla="*/ 2147483646 h 729"/>
              <a:gd name="T4" fmla="*/ 2147483646 w 1583"/>
              <a:gd name="T5" fmla="*/ 2147483646 h 729"/>
              <a:gd name="T6" fmla="*/ 2147483646 w 1583"/>
              <a:gd name="T7" fmla="*/ 0 h 729"/>
              <a:gd name="T8" fmla="*/ 0 w 1583"/>
              <a:gd name="T9" fmla="*/ 2147483646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0938" name="Freeform 224">
            <a:extLst>
              <a:ext uri="{FF2B5EF4-FFF2-40B4-BE49-F238E27FC236}">
                <a16:creationId xmlns:a16="http://schemas.microsoft.com/office/drawing/2014/main" id="{F81A9BE5-378A-5BA8-69D4-A068454B23BA}"/>
              </a:ext>
            </a:extLst>
          </p:cNvPr>
          <p:cNvSpPr>
            <a:spLocks/>
          </p:cNvSpPr>
          <p:nvPr/>
        </p:nvSpPr>
        <p:spPr bwMode="auto">
          <a:xfrm flipH="1">
            <a:off x="1414463" y="4211638"/>
            <a:ext cx="185737" cy="144462"/>
          </a:xfrm>
          <a:custGeom>
            <a:avLst/>
            <a:gdLst>
              <a:gd name="T0" fmla="*/ 2147483646 w 792"/>
              <a:gd name="T1" fmla="*/ 0 h 516"/>
              <a:gd name="T2" fmla="*/ 2147483646 w 792"/>
              <a:gd name="T3" fmla="*/ 2147483646 h 516"/>
              <a:gd name="T4" fmla="*/ 2147483646 w 792"/>
              <a:gd name="T5" fmla="*/ 2147483646 h 516"/>
              <a:gd name="T6" fmla="*/ 0 w 792"/>
              <a:gd name="T7" fmla="*/ 2147483646 h 516"/>
              <a:gd name="T8" fmla="*/ 2147483646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939" name="Freeform 225">
            <a:extLst>
              <a:ext uri="{FF2B5EF4-FFF2-40B4-BE49-F238E27FC236}">
                <a16:creationId xmlns:a16="http://schemas.microsoft.com/office/drawing/2014/main" id="{7F2EA36C-0B78-E498-A329-D80557B2622F}"/>
              </a:ext>
            </a:extLst>
          </p:cNvPr>
          <p:cNvSpPr>
            <a:spLocks/>
          </p:cNvSpPr>
          <p:nvPr/>
        </p:nvSpPr>
        <p:spPr bwMode="auto">
          <a:xfrm flipH="1">
            <a:off x="1220788" y="4214813"/>
            <a:ext cx="198437" cy="141287"/>
          </a:xfrm>
          <a:custGeom>
            <a:avLst/>
            <a:gdLst>
              <a:gd name="T0" fmla="*/ 0 w 846"/>
              <a:gd name="T1" fmla="*/ 2147483646 h 507"/>
              <a:gd name="T2" fmla="*/ 2147483646 w 846"/>
              <a:gd name="T3" fmla="*/ 2147483646 h 507"/>
              <a:gd name="T4" fmla="*/ 2147483646 w 846"/>
              <a:gd name="T5" fmla="*/ 0 h 507"/>
              <a:gd name="T6" fmla="*/ 2147483646 w 846"/>
              <a:gd name="T7" fmla="*/ 2147483646 h 507"/>
              <a:gd name="T8" fmla="*/ 0 w 846"/>
              <a:gd name="T9" fmla="*/ 2147483646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0940" name="Freeform 226">
            <a:extLst>
              <a:ext uri="{FF2B5EF4-FFF2-40B4-BE49-F238E27FC236}">
                <a16:creationId xmlns:a16="http://schemas.microsoft.com/office/drawing/2014/main" id="{90D8FCC8-A73F-A35C-16B1-18A3E42E9E12}"/>
              </a:ext>
            </a:extLst>
          </p:cNvPr>
          <p:cNvSpPr>
            <a:spLocks/>
          </p:cNvSpPr>
          <p:nvPr/>
        </p:nvSpPr>
        <p:spPr bwMode="auto">
          <a:xfrm flipH="1">
            <a:off x="1373188" y="4221163"/>
            <a:ext cx="147637" cy="90487"/>
          </a:xfrm>
          <a:custGeom>
            <a:avLst/>
            <a:gdLst>
              <a:gd name="T0" fmla="*/ 0 w 637"/>
              <a:gd name="T1" fmla="*/ 2147483646 h 321"/>
              <a:gd name="T2" fmla="*/ 2147483646 w 637"/>
              <a:gd name="T3" fmla="*/ 0 h 321"/>
              <a:gd name="T4" fmla="*/ 2147483646 w 637"/>
              <a:gd name="T5" fmla="*/ 2147483646 h 321"/>
              <a:gd name="T6" fmla="*/ 2147483646 w 637"/>
              <a:gd name="T7" fmla="*/ 2147483646 h 321"/>
              <a:gd name="T8" fmla="*/ 0 w 637"/>
              <a:gd name="T9" fmla="*/ 2147483646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1" name="Freeform 227">
            <a:extLst>
              <a:ext uri="{FF2B5EF4-FFF2-40B4-BE49-F238E27FC236}">
                <a16:creationId xmlns:a16="http://schemas.microsoft.com/office/drawing/2014/main" id="{55E9510D-09D2-628F-E1B4-D53C68C099DF}"/>
              </a:ext>
            </a:extLst>
          </p:cNvPr>
          <p:cNvSpPr>
            <a:spLocks/>
          </p:cNvSpPr>
          <p:nvPr/>
        </p:nvSpPr>
        <p:spPr bwMode="auto">
          <a:xfrm flipH="1">
            <a:off x="1239838" y="4160838"/>
            <a:ext cx="220662" cy="120650"/>
          </a:xfrm>
          <a:custGeom>
            <a:avLst/>
            <a:gdLst>
              <a:gd name="T0" fmla="*/ 0 w 938"/>
              <a:gd name="T1" fmla="*/ 2147483646 h 434"/>
              <a:gd name="T2" fmla="*/ 2147483646 w 938"/>
              <a:gd name="T3" fmla="*/ 2147483646 h 434"/>
              <a:gd name="T4" fmla="*/ 2147483646 w 938"/>
              <a:gd name="T5" fmla="*/ 2147483646 h 434"/>
              <a:gd name="T6" fmla="*/ 2147483646 w 938"/>
              <a:gd name="T7" fmla="*/ 0 h 434"/>
              <a:gd name="T8" fmla="*/ 0 w 938"/>
              <a:gd name="T9" fmla="*/ 2147483646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2" name="Freeform 228">
            <a:extLst>
              <a:ext uri="{FF2B5EF4-FFF2-40B4-BE49-F238E27FC236}">
                <a16:creationId xmlns:a16="http://schemas.microsoft.com/office/drawing/2014/main" id="{D565BCA8-2CDD-4FD4-D24D-6C24398EEF85}"/>
              </a:ext>
            </a:extLst>
          </p:cNvPr>
          <p:cNvSpPr>
            <a:spLocks/>
          </p:cNvSpPr>
          <p:nvPr/>
        </p:nvSpPr>
        <p:spPr bwMode="auto">
          <a:xfrm flipH="1">
            <a:off x="1333500" y="4133850"/>
            <a:ext cx="239713" cy="107950"/>
          </a:xfrm>
          <a:custGeom>
            <a:avLst/>
            <a:gdLst>
              <a:gd name="T0" fmla="*/ 2147483646 w 1034"/>
              <a:gd name="T1" fmla="*/ 2147483646 h 395"/>
              <a:gd name="T2" fmla="*/ 0 w 1034"/>
              <a:gd name="T3" fmla="*/ 2147483646 h 395"/>
              <a:gd name="T4" fmla="*/ 2147483646 w 1034"/>
              <a:gd name="T5" fmla="*/ 0 h 395"/>
              <a:gd name="T6" fmla="*/ 2147483646 w 1034"/>
              <a:gd name="T7" fmla="*/ 2147483646 h 395"/>
              <a:gd name="T8" fmla="*/ 2147483646 w 1034"/>
              <a:gd name="T9" fmla="*/ 2147483646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3" name="Line 229">
            <a:extLst>
              <a:ext uri="{FF2B5EF4-FFF2-40B4-BE49-F238E27FC236}">
                <a16:creationId xmlns:a16="http://schemas.microsoft.com/office/drawing/2014/main" id="{645D5222-855A-48F7-174C-DCED8E978036}"/>
              </a:ext>
            </a:extLst>
          </p:cNvPr>
          <p:cNvSpPr>
            <a:spLocks noChangeShapeType="1"/>
          </p:cNvSpPr>
          <p:nvPr/>
        </p:nvSpPr>
        <p:spPr bwMode="auto">
          <a:xfrm flipH="1" flipV="1">
            <a:off x="1360488" y="4138613"/>
            <a:ext cx="206375" cy="841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4" name="Line 230">
            <a:extLst>
              <a:ext uri="{FF2B5EF4-FFF2-40B4-BE49-F238E27FC236}">
                <a16:creationId xmlns:a16="http://schemas.microsoft.com/office/drawing/2014/main" id="{D4AB89CE-1F09-FAAA-2A0F-2EA22B9518F6}"/>
              </a:ext>
            </a:extLst>
          </p:cNvPr>
          <p:cNvSpPr>
            <a:spLocks noChangeShapeType="1"/>
          </p:cNvSpPr>
          <p:nvPr/>
        </p:nvSpPr>
        <p:spPr bwMode="auto">
          <a:xfrm flipH="1" flipV="1">
            <a:off x="1349375" y="4143375"/>
            <a:ext cx="201613"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5" name="Line 231">
            <a:extLst>
              <a:ext uri="{FF2B5EF4-FFF2-40B4-BE49-F238E27FC236}">
                <a16:creationId xmlns:a16="http://schemas.microsoft.com/office/drawing/2014/main" id="{14C65363-4829-BA17-29C1-7B70D1741B67}"/>
              </a:ext>
            </a:extLst>
          </p:cNvPr>
          <p:cNvSpPr>
            <a:spLocks noChangeShapeType="1"/>
          </p:cNvSpPr>
          <p:nvPr/>
        </p:nvSpPr>
        <p:spPr bwMode="auto">
          <a:xfrm flipH="1" flipV="1">
            <a:off x="1339850" y="4151313"/>
            <a:ext cx="198438"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6" name="Line 232">
            <a:extLst>
              <a:ext uri="{FF2B5EF4-FFF2-40B4-BE49-F238E27FC236}">
                <a16:creationId xmlns:a16="http://schemas.microsoft.com/office/drawing/2014/main" id="{92B9B6D3-7F6B-C3C6-C590-C7A7CFDC61C6}"/>
              </a:ext>
            </a:extLst>
          </p:cNvPr>
          <p:cNvSpPr>
            <a:spLocks noChangeShapeType="1"/>
          </p:cNvSpPr>
          <p:nvPr/>
        </p:nvSpPr>
        <p:spPr bwMode="auto">
          <a:xfrm flipH="1" flipV="1">
            <a:off x="1314450" y="4165600"/>
            <a:ext cx="195263"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7" name="Line 233">
            <a:extLst>
              <a:ext uri="{FF2B5EF4-FFF2-40B4-BE49-F238E27FC236}">
                <a16:creationId xmlns:a16="http://schemas.microsoft.com/office/drawing/2014/main" id="{BEE13E5E-752C-6043-3BD2-3928625F57E5}"/>
              </a:ext>
            </a:extLst>
          </p:cNvPr>
          <p:cNvSpPr>
            <a:spLocks noChangeShapeType="1"/>
          </p:cNvSpPr>
          <p:nvPr/>
        </p:nvSpPr>
        <p:spPr bwMode="auto">
          <a:xfrm flipH="1" flipV="1">
            <a:off x="1300163" y="4175125"/>
            <a:ext cx="192087" cy="936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8" name="Line 234">
            <a:extLst>
              <a:ext uri="{FF2B5EF4-FFF2-40B4-BE49-F238E27FC236}">
                <a16:creationId xmlns:a16="http://schemas.microsoft.com/office/drawing/2014/main" id="{73EF767A-78CF-F38C-458F-7D4742BFC30F}"/>
              </a:ext>
            </a:extLst>
          </p:cNvPr>
          <p:cNvSpPr>
            <a:spLocks noChangeShapeType="1"/>
          </p:cNvSpPr>
          <p:nvPr/>
        </p:nvSpPr>
        <p:spPr bwMode="auto">
          <a:xfrm flipH="1" flipV="1">
            <a:off x="1296988" y="4189413"/>
            <a:ext cx="174625"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9" name="Line 235">
            <a:extLst>
              <a:ext uri="{FF2B5EF4-FFF2-40B4-BE49-F238E27FC236}">
                <a16:creationId xmlns:a16="http://schemas.microsoft.com/office/drawing/2014/main" id="{95BAA373-4FCE-B1B2-8ABD-DF4A0968E1A4}"/>
              </a:ext>
            </a:extLst>
          </p:cNvPr>
          <p:cNvSpPr>
            <a:spLocks noChangeShapeType="1"/>
          </p:cNvSpPr>
          <p:nvPr/>
        </p:nvSpPr>
        <p:spPr bwMode="auto">
          <a:xfrm flipH="1" flipV="1">
            <a:off x="1287463" y="4195763"/>
            <a:ext cx="16668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0" name="Line 236">
            <a:extLst>
              <a:ext uri="{FF2B5EF4-FFF2-40B4-BE49-F238E27FC236}">
                <a16:creationId xmlns:a16="http://schemas.microsoft.com/office/drawing/2014/main" id="{0AF78A04-FA8C-5C98-7BD9-7214C9D98436}"/>
              </a:ext>
            </a:extLst>
          </p:cNvPr>
          <p:cNvSpPr>
            <a:spLocks noChangeShapeType="1"/>
          </p:cNvSpPr>
          <p:nvPr/>
        </p:nvSpPr>
        <p:spPr bwMode="auto">
          <a:xfrm flipH="1" flipV="1">
            <a:off x="1270000" y="4208463"/>
            <a:ext cx="161925" cy="873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1" name="Line 237">
            <a:extLst>
              <a:ext uri="{FF2B5EF4-FFF2-40B4-BE49-F238E27FC236}">
                <a16:creationId xmlns:a16="http://schemas.microsoft.com/office/drawing/2014/main" id="{6A77262A-CFE7-B575-1753-714F0992A9A2}"/>
              </a:ext>
            </a:extLst>
          </p:cNvPr>
          <p:cNvSpPr>
            <a:spLocks noChangeShapeType="1"/>
          </p:cNvSpPr>
          <p:nvPr/>
        </p:nvSpPr>
        <p:spPr bwMode="auto">
          <a:xfrm flipH="1">
            <a:off x="1401763" y="4238625"/>
            <a:ext cx="100012" cy="666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2" name="Line 238">
            <a:extLst>
              <a:ext uri="{FF2B5EF4-FFF2-40B4-BE49-F238E27FC236}">
                <a16:creationId xmlns:a16="http://schemas.microsoft.com/office/drawing/2014/main" id="{2963A356-D0FF-2B37-F2BD-EE27AF3F23E8}"/>
              </a:ext>
            </a:extLst>
          </p:cNvPr>
          <p:cNvSpPr>
            <a:spLocks noChangeShapeType="1"/>
          </p:cNvSpPr>
          <p:nvPr/>
        </p:nvSpPr>
        <p:spPr bwMode="auto">
          <a:xfrm flipH="1">
            <a:off x="1384300" y="4230688"/>
            <a:ext cx="96838" cy="619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3" name="Line 239">
            <a:extLst>
              <a:ext uri="{FF2B5EF4-FFF2-40B4-BE49-F238E27FC236}">
                <a16:creationId xmlns:a16="http://schemas.microsoft.com/office/drawing/2014/main" id="{52EBA4A2-948B-F445-3681-30337C6F1399}"/>
              </a:ext>
            </a:extLst>
          </p:cNvPr>
          <p:cNvSpPr>
            <a:spLocks noChangeShapeType="1"/>
          </p:cNvSpPr>
          <p:nvPr/>
        </p:nvSpPr>
        <p:spPr bwMode="auto">
          <a:xfrm flipH="1">
            <a:off x="1341438" y="4208463"/>
            <a:ext cx="9842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4" name="Line 240">
            <a:extLst>
              <a:ext uri="{FF2B5EF4-FFF2-40B4-BE49-F238E27FC236}">
                <a16:creationId xmlns:a16="http://schemas.microsoft.com/office/drawing/2014/main" id="{D96FCAD9-E5D4-5CE6-1E34-39134E78BF99}"/>
              </a:ext>
            </a:extLst>
          </p:cNvPr>
          <p:cNvSpPr>
            <a:spLocks noChangeShapeType="1"/>
          </p:cNvSpPr>
          <p:nvPr/>
        </p:nvSpPr>
        <p:spPr bwMode="auto">
          <a:xfrm flipH="1">
            <a:off x="1320800" y="4198938"/>
            <a:ext cx="95250"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5" name="Line 241">
            <a:extLst>
              <a:ext uri="{FF2B5EF4-FFF2-40B4-BE49-F238E27FC236}">
                <a16:creationId xmlns:a16="http://schemas.microsoft.com/office/drawing/2014/main" id="{6E482C1E-1B1A-0516-FB14-1E5B0B84C035}"/>
              </a:ext>
            </a:extLst>
          </p:cNvPr>
          <p:cNvSpPr>
            <a:spLocks noChangeShapeType="1"/>
          </p:cNvSpPr>
          <p:nvPr/>
        </p:nvSpPr>
        <p:spPr bwMode="auto">
          <a:xfrm flipH="1">
            <a:off x="1300163" y="4189413"/>
            <a:ext cx="93662"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6" name="Line 242">
            <a:extLst>
              <a:ext uri="{FF2B5EF4-FFF2-40B4-BE49-F238E27FC236}">
                <a16:creationId xmlns:a16="http://schemas.microsoft.com/office/drawing/2014/main" id="{B374BFA7-A517-C3D5-1A9A-B40F53E77A70}"/>
              </a:ext>
            </a:extLst>
          </p:cNvPr>
          <p:cNvSpPr>
            <a:spLocks noChangeShapeType="1"/>
          </p:cNvSpPr>
          <p:nvPr/>
        </p:nvSpPr>
        <p:spPr bwMode="auto">
          <a:xfrm flipH="1">
            <a:off x="1281113" y="4179888"/>
            <a:ext cx="92075" cy="587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7" name="Line 243">
            <a:extLst>
              <a:ext uri="{FF2B5EF4-FFF2-40B4-BE49-F238E27FC236}">
                <a16:creationId xmlns:a16="http://schemas.microsoft.com/office/drawing/2014/main" id="{40AE9BEB-88F9-29E7-F79C-2E47EB5F6E5A}"/>
              </a:ext>
            </a:extLst>
          </p:cNvPr>
          <p:cNvSpPr>
            <a:spLocks noChangeShapeType="1"/>
          </p:cNvSpPr>
          <p:nvPr/>
        </p:nvSpPr>
        <p:spPr bwMode="auto">
          <a:xfrm flipH="1">
            <a:off x="1262063" y="4170363"/>
            <a:ext cx="92075" cy="539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8" name="Line 244">
            <a:extLst>
              <a:ext uri="{FF2B5EF4-FFF2-40B4-BE49-F238E27FC236}">
                <a16:creationId xmlns:a16="http://schemas.microsoft.com/office/drawing/2014/main" id="{E7240A08-AF5A-AEE7-C7EC-CEB2AC7327AC}"/>
              </a:ext>
            </a:extLst>
          </p:cNvPr>
          <p:cNvSpPr>
            <a:spLocks noChangeShapeType="1"/>
          </p:cNvSpPr>
          <p:nvPr/>
        </p:nvSpPr>
        <p:spPr bwMode="auto">
          <a:xfrm flipH="1">
            <a:off x="1495425" y="4198938"/>
            <a:ext cx="49213" cy="317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9" name="Line 245">
            <a:extLst>
              <a:ext uri="{FF2B5EF4-FFF2-40B4-BE49-F238E27FC236}">
                <a16:creationId xmlns:a16="http://schemas.microsoft.com/office/drawing/2014/main" id="{75653251-EA8C-6547-EE82-ECA36592DDF7}"/>
              </a:ext>
            </a:extLst>
          </p:cNvPr>
          <p:cNvSpPr>
            <a:spLocks noChangeShapeType="1"/>
          </p:cNvSpPr>
          <p:nvPr/>
        </p:nvSpPr>
        <p:spPr bwMode="auto">
          <a:xfrm flipH="1">
            <a:off x="1466850" y="4189413"/>
            <a:ext cx="4603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60" name="Line 246">
            <a:extLst>
              <a:ext uri="{FF2B5EF4-FFF2-40B4-BE49-F238E27FC236}">
                <a16:creationId xmlns:a16="http://schemas.microsoft.com/office/drawing/2014/main" id="{AD748EF9-BA2C-259D-246B-136E798E5153}"/>
              </a:ext>
            </a:extLst>
          </p:cNvPr>
          <p:cNvSpPr>
            <a:spLocks noChangeShapeType="1"/>
          </p:cNvSpPr>
          <p:nvPr/>
        </p:nvSpPr>
        <p:spPr bwMode="auto">
          <a:xfrm flipH="1">
            <a:off x="1439863" y="4178300"/>
            <a:ext cx="46037"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61" name="Line 247">
            <a:extLst>
              <a:ext uri="{FF2B5EF4-FFF2-40B4-BE49-F238E27FC236}">
                <a16:creationId xmlns:a16="http://schemas.microsoft.com/office/drawing/2014/main" id="{3A557986-BC2F-89D3-7206-68CA834BC7CD}"/>
              </a:ext>
            </a:extLst>
          </p:cNvPr>
          <p:cNvSpPr>
            <a:spLocks noChangeShapeType="1"/>
          </p:cNvSpPr>
          <p:nvPr/>
        </p:nvSpPr>
        <p:spPr bwMode="auto">
          <a:xfrm flipH="1">
            <a:off x="1412875" y="416718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62" name="Line 248">
            <a:extLst>
              <a:ext uri="{FF2B5EF4-FFF2-40B4-BE49-F238E27FC236}">
                <a16:creationId xmlns:a16="http://schemas.microsoft.com/office/drawing/2014/main" id="{D386B21E-1EE8-190B-621D-334FFADCE8C8}"/>
              </a:ext>
            </a:extLst>
          </p:cNvPr>
          <p:cNvSpPr>
            <a:spLocks noChangeShapeType="1"/>
          </p:cNvSpPr>
          <p:nvPr/>
        </p:nvSpPr>
        <p:spPr bwMode="auto">
          <a:xfrm flipH="1">
            <a:off x="1385888" y="4154488"/>
            <a:ext cx="41275"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63" name="Line 249">
            <a:extLst>
              <a:ext uri="{FF2B5EF4-FFF2-40B4-BE49-F238E27FC236}">
                <a16:creationId xmlns:a16="http://schemas.microsoft.com/office/drawing/2014/main" id="{D01C9103-9185-0BDD-B21E-26630131E154}"/>
              </a:ext>
            </a:extLst>
          </p:cNvPr>
          <p:cNvSpPr>
            <a:spLocks noChangeShapeType="1"/>
          </p:cNvSpPr>
          <p:nvPr/>
        </p:nvSpPr>
        <p:spPr bwMode="auto">
          <a:xfrm flipH="1">
            <a:off x="1355725" y="4143375"/>
            <a:ext cx="3968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64" name="Freeform 250">
            <a:extLst>
              <a:ext uri="{FF2B5EF4-FFF2-40B4-BE49-F238E27FC236}">
                <a16:creationId xmlns:a16="http://schemas.microsoft.com/office/drawing/2014/main" id="{B57F90DA-871F-CD14-3897-D6FCA4C15B27}"/>
              </a:ext>
            </a:extLst>
          </p:cNvPr>
          <p:cNvSpPr>
            <a:spLocks/>
          </p:cNvSpPr>
          <p:nvPr/>
        </p:nvSpPr>
        <p:spPr bwMode="auto">
          <a:xfrm flipH="1">
            <a:off x="977900" y="4425950"/>
            <a:ext cx="487363" cy="258763"/>
          </a:xfrm>
          <a:custGeom>
            <a:avLst/>
            <a:gdLst>
              <a:gd name="T0" fmla="*/ 2147483646 w 2091"/>
              <a:gd name="T1" fmla="*/ 2147483646 h 931"/>
              <a:gd name="T2" fmla="*/ 2147483646 w 2091"/>
              <a:gd name="T3" fmla="*/ 2147483646 h 931"/>
              <a:gd name="T4" fmla="*/ 0 w 2091"/>
              <a:gd name="T5" fmla="*/ 2147483646 h 931"/>
              <a:gd name="T6" fmla="*/ 2147483646 w 2091"/>
              <a:gd name="T7" fmla="*/ 2147483646 h 931"/>
              <a:gd name="T8" fmla="*/ 2147483646 w 2091"/>
              <a:gd name="T9" fmla="*/ 2147483646 h 931"/>
              <a:gd name="T10" fmla="*/ 2147483646 w 2091"/>
              <a:gd name="T11" fmla="*/ 2147483646 h 931"/>
              <a:gd name="T12" fmla="*/ 2147483646 w 2091"/>
              <a:gd name="T13" fmla="*/ 2147483646 h 931"/>
              <a:gd name="T14" fmla="*/ 2147483646 w 2091"/>
              <a:gd name="T15" fmla="*/ 2147483646 h 931"/>
              <a:gd name="T16" fmla="*/ 2147483646 w 2091"/>
              <a:gd name="T17" fmla="*/ 2147483646 h 931"/>
              <a:gd name="T18" fmla="*/ 2147483646 w 2091"/>
              <a:gd name="T19" fmla="*/ 2147483646 h 931"/>
              <a:gd name="T20" fmla="*/ 2147483646 w 2091"/>
              <a:gd name="T21" fmla="*/ 2147483646 h 931"/>
              <a:gd name="T22" fmla="*/ 2147483646 w 2091"/>
              <a:gd name="T23" fmla="*/ 2147483646 h 931"/>
              <a:gd name="T24" fmla="*/ 2147483646 w 2091"/>
              <a:gd name="T25" fmla="*/ 2147483646 h 931"/>
              <a:gd name="T26" fmla="*/ 2147483646 w 2091"/>
              <a:gd name="T27" fmla="*/ 2147483646 h 931"/>
              <a:gd name="T28" fmla="*/ 2147483646 w 2091"/>
              <a:gd name="T29" fmla="*/ 2147483646 h 931"/>
              <a:gd name="T30" fmla="*/ 2147483646 w 2091"/>
              <a:gd name="T31" fmla="*/ 2147483646 h 931"/>
              <a:gd name="T32" fmla="*/ 2147483646 w 2091"/>
              <a:gd name="T33" fmla="*/ 2147483646 h 931"/>
              <a:gd name="T34" fmla="*/ 2147483646 w 2091"/>
              <a:gd name="T35" fmla="*/ 2147483646 h 931"/>
              <a:gd name="T36" fmla="*/ 2147483646 w 2091"/>
              <a:gd name="T37" fmla="*/ 2147483646 h 931"/>
              <a:gd name="T38" fmla="*/ 2147483646 w 2091"/>
              <a:gd name="T39" fmla="*/ 0 h 931"/>
              <a:gd name="T40" fmla="*/ 2147483646 w 2091"/>
              <a:gd name="T41" fmla="*/ 2147483646 h 931"/>
              <a:gd name="T42" fmla="*/ 2147483646 w 2091"/>
              <a:gd name="T43" fmla="*/ 2147483646 h 931"/>
              <a:gd name="T44" fmla="*/ 2147483646 w 2091"/>
              <a:gd name="T45" fmla="*/ 2147483646 h 931"/>
              <a:gd name="T46" fmla="*/ 2147483646 w 2091"/>
              <a:gd name="T47" fmla="*/ 2147483646 h 931"/>
              <a:gd name="T48" fmla="*/ 2147483646 w 2091"/>
              <a:gd name="T49" fmla="*/ 2147483646 h 931"/>
              <a:gd name="T50" fmla="*/ 2147483646 w 2091"/>
              <a:gd name="T51" fmla="*/ 2147483646 h 931"/>
              <a:gd name="T52" fmla="*/ 2147483646 w 2091"/>
              <a:gd name="T53" fmla="*/ 2147483646 h 931"/>
              <a:gd name="T54" fmla="*/ 2147483646 w 2091"/>
              <a:gd name="T55" fmla="*/ 2147483646 h 931"/>
              <a:gd name="T56" fmla="*/ 2147483646 w 2091"/>
              <a:gd name="T57" fmla="*/ 2147483646 h 931"/>
              <a:gd name="T58" fmla="*/ 2147483646 w 2091"/>
              <a:gd name="T59" fmla="*/ 2147483646 h 931"/>
              <a:gd name="T60" fmla="*/ 2147483646 w 2091"/>
              <a:gd name="T61" fmla="*/ 2147483646 h 931"/>
              <a:gd name="T62" fmla="*/ 2147483646 w 2091"/>
              <a:gd name="T63" fmla="*/ 2147483646 h 931"/>
              <a:gd name="T64" fmla="*/ 2147483646 w 2091"/>
              <a:gd name="T65" fmla="*/ 2147483646 h 931"/>
              <a:gd name="T66" fmla="*/ 2147483646 w 2091"/>
              <a:gd name="T67" fmla="*/ 2147483646 h 931"/>
              <a:gd name="T68" fmla="*/ 2147483646 w 2091"/>
              <a:gd name="T69" fmla="*/ 2147483646 h 931"/>
              <a:gd name="T70" fmla="*/ 2147483646 w 2091"/>
              <a:gd name="T71" fmla="*/ 2147483646 h 931"/>
              <a:gd name="T72" fmla="*/ 2147483646 w 2091"/>
              <a:gd name="T73" fmla="*/ 2147483646 h 931"/>
              <a:gd name="T74" fmla="*/ 2147483646 w 2091"/>
              <a:gd name="T75" fmla="*/ 2147483646 h 931"/>
              <a:gd name="T76" fmla="*/ 2147483646 w 2091"/>
              <a:gd name="T77" fmla="*/ 2147483646 h 931"/>
              <a:gd name="T78" fmla="*/ 2147483646 w 2091"/>
              <a:gd name="T79" fmla="*/ 2147483646 h 931"/>
              <a:gd name="T80" fmla="*/ 2147483646 w 2091"/>
              <a:gd name="T81" fmla="*/ 2147483646 h 931"/>
              <a:gd name="T82" fmla="*/ 2147483646 w 2091"/>
              <a:gd name="T83" fmla="*/ 2147483646 h 931"/>
              <a:gd name="T84" fmla="*/ 2147483646 w 2091"/>
              <a:gd name="T85" fmla="*/ 2147483646 h 931"/>
              <a:gd name="T86" fmla="*/ 2147483646 w 2091"/>
              <a:gd name="T87" fmla="*/ 2147483646 h 931"/>
              <a:gd name="T88" fmla="*/ 2147483646 w 2091"/>
              <a:gd name="T89" fmla="*/ 2147483646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0965" name="Freeform 251">
            <a:extLst>
              <a:ext uri="{FF2B5EF4-FFF2-40B4-BE49-F238E27FC236}">
                <a16:creationId xmlns:a16="http://schemas.microsoft.com/office/drawing/2014/main" id="{6CB65FC2-AD64-82BA-149E-50E1EBFEFEBD}"/>
              </a:ext>
            </a:extLst>
          </p:cNvPr>
          <p:cNvSpPr>
            <a:spLocks/>
          </p:cNvSpPr>
          <p:nvPr/>
        </p:nvSpPr>
        <p:spPr bwMode="auto">
          <a:xfrm flipH="1">
            <a:off x="982663" y="4452938"/>
            <a:ext cx="479425" cy="228600"/>
          </a:xfrm>
          <a:custGeom>
            <a:avLst/>
            <a:gdLst>
              <a:gd name="T0" fmla="*/ 2147483646 w 2049"/>
              <a:gd name="T1" fmla="*/ 2147483646 h 829"/>
              <a:gd name="T2" fmla="*/ 2147483646 w 2049"/>
              <a:gd name="T3" fmla="*/ 2147483646 h 829"/>
              <a:gd name="T4" fmla="*/ 2147483646 w 2049"/>
              <a:gd name="T5" fmla="*/ 2147483646 h 829"/>
              <a:gd name="T6" fmla="*/ 2147483646 w 2049"/>
              <a:gd name="T7" fmla="*/ 2147483646 h 829"/>
              <a:gd name="T8" fmla="*/ 2147483646 w 2049"/>
              <a:gd name="T9" fmla="*/ 2147483646 h 829"/>
              <a:gd name="T10" fmla="*/ 2147483646 w 2049"/>
              <a:gd name="T11" fmla="*/ 2147483646 h 829"/>
              <a:gd name="T12" fmla="*/ 2147483646 w 2049"/>
              <a:gd name="T13" fmla="*/ 2147483646 h 829"/>
              <a:gd name="T14" fmla="*/ 2147483646 w 2049"/>
              <a:gd name="T15" fmla="*/ 2147483646 h 829"/>
              <a:gd name="T16" fmla="*/ 2147483646 w 2049"/>
              <a:gd name="T17" fmla="*/ 2147483646 h 829"/>
              <a:gd name="T18" fmla="*/ 2147483646 w 2049"/>
              <a:gd name="T19" fmla="*/ 2147483646 h 829"/>
              <a:gd name="T20" fmla="*/ 2147483646 w 2049"/>
              <a:gd name="T21" fmla="*/ 2147483646 h 829"/>
              <a:gd name="T22" fmla="*/ 2147483646 w 2049"/>
              <a:gd name="T23" fmla="*/ 2147483646 h 829"/>
              <a:gd name="T24" fmla="*/ 2147483646 w 2049"/>
              <a:gd name="T25" fmla="*/ 2147483646 h 829"/>
              <a:gd name="T26" fmla="*/ 2147483646 w 2049"/>
              <a:gd name="T27" fmla="*/ 2147483646 h 829"/>
              <a:gd name="T28" fmla="*/ 2147483646 w 2049"/>
              <a:gd name="T29" fmla="*/ 2147483646 h 829"/>
              <a:gd name="T30" fmla="*/ 2147483646 w 2049"/>
              <a:gd name="T31" fmla="*/ 2147483646 h 829"/>
              <a:gd name="T32" fmla="*/ 2147483646 w 2049"/>
              <a:gd name="T33" fmla="*/ 2147483646 h 829"/>
              <a:gd name="T34" fmla="*/ 2147483646 w 2049"/>
              <a:gd name="T35" fmla="*/ 2147483646 h 829"/>
              <a:gd name="T36" fmla="*/ 2147483646 w 2049"/>
              <a:gd name="T37" fmla="*/ 2147483646 h 829"/>
              <a:gd name="T38" fmla="*/ 2147483646 w 2049"/>
              <a:gd name="T39" fmla="*/ 2147483646 h 829"/>
              <a:gd name="T40" fmla="*/ 2147483646 w 2049"/>
              <a:gd name="T41" fmla="*/ 2147483646 h 829"/>
              <a:gd name="T42" fmla="*/ 0 w 2049"/>
              <a:gd name="T43" fmla="*/ 2147483646 h 829"/>
              <a:gd name="T44" fmla="*/ 2147483646 w 2049"/>
              <a:gd name="T45" fmla="*/ 2147483646 h 829"/>
              <a:gd name="T46" fmla="*/ 2147483646 w 2049"/>
              <a:gd name="T47" fmla="*/ 2147483646 h 829"/>
              <a:gd name="T48" fmla="*/ 2147483646 w 2049"/>
              <a:gd name="T49" fmla="*/ 2147483646 h 829"/>
              <a:gd name="T50" fmla="*/ 2147483646 w 2049"/>
              <a:gd name="T51" fmla="*/ 2147483646 h 829"/>
              <a:gd name="T52" fmla="*/ 2147483646 w 2049"/>
              <a:gd name="T53" fmla="*/ 2147483646 h 829"/>
              <a:gd name="T54" fmla="*/ 2147483646 w 2049"/>
              <a:gd name="T55" fmla="*/ 2147483646 h 829"/>
              <a:gd name="T56" fmla="*/ 2147483646 w 2049"/>
              <a:gd name="T57" fmla="*/ 2147483646 h 829"/>
              <a:gd name="T58" fmla="*/ 2147483646 w 2049"/>
              <a:gd name="T59" fmla="*/ 2147483646 h 829"/>
              <a:gd name="T60" fmla="*/ 2147483646 w 2049"/>
              <a:gd name="T61" fmla="*/ 2147483646 h 829"/>
              <a:gd name="T62" fmla="*/ 2147483646 w 2049"/>
              <a:gd name="T63" fmla="*/ 2147483646 h 829"/>
              <a:gd name="T64" fmla="*/ 2147483646 w 2049"/>
              <a:gd name="T65" fmla="*/ 2147483646 h 829"/>
              <a:gd name="T66" fmla="*/ 2147483646 w 2049"/>
              <a:gd name="T67" fmla="*/ 2147483646 h 829"/>
              <a:gd name="T68" fmla="*/ 2147483646 w 2049"/>
              <a:gd name="T69" fmla="*/ 0 h 829"/>
              <a:gd name="T70" fmla="*/ 2147483646 w 2049"/>
              <a:gd name="T71" fmla="*/ 2147483646 h 829"/>
              <a:gd name="T72" fmla="*/ 2147483646 w 2049"/>
              <a:gd name="T73" fmla="*/ 2147483646 h 829"/>
              <a:gd name="T74" fmla="*/ 2147483646 w 2049"/>
              <a:gd name="T75" fmla="*/ 2147483646 h 829"/>
              <a:gd name="T76" fmla="*/ 2147483646 w 2049"/>
              <a:gd name="T77" fmla="*/ 2147483646 h 829"/>
              <a:gd name="T78" fmla="*/ 2147483646 w 2049"/>
              <a:gd name="T79" fmla="*/ 2147483646 h 829"/>
              <a:gd name="T80" fmla="*/ 2147483646 w 2049"/>
              <a:gd name="T81" fmla="*/ 2147483646 h 829"/>
              <a:gd name="T82" fmla="*/ 2147483646 w 2049"/>
              <a:gd name="T83" fmla="*/ 2147483646 h 829"/>
              <a:gd name="T84" fmla="*/ 2147483646 w 2049"/>
              <a:gd name="T85" fmla="*/ 2147483646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6" name="Freeform 252">
            <a:extLst>
              <a:ext uri="{FF2B5EF4-FFF2-40B4-BE49-F238E27FC236}">
                <a16:creationId xmlns:a16="http://schemas.microsoft.com/office/drawing/2014/main" id="{B79B00EF-B52F-54C1-4974-E912A6147376}"/>
              </a:ext>
            </a:extLst>
          </p:cNvPr>
          <p:cNvSpPr>
            <a:spLocks/>
          </p:cNvSpPr>
          <p:nvPr/>
        </p:nvSpPr>
        <p:spPr bwMode="auto">
          <a:xfrm flipH="1">
            <a:off x="1049338" y="4533900"/>
            <a:ext cx="66675" cy="12700"/>
          </a:xfrm>
          <a:custGeom>
            <a:avLst/>
            <a:gdLst>
              <a:gd name="T0" fmla="*/ 2147483646 w 280"/>
              <a:gd name="T1" fmla="*/ 0 h 48"/>
              <a:gd name="T2" fmla="*/ 2147483646 w 280"/>
              <a:gd name="T3" fmla="*/ 2147483646 h 48"/>
              <a:gd name="T4" fmla="*/ 0 w 280"/>
              <a:gd name="T5" fmla="*/ 2147483646 h 48"/>
              <a:gd name="T6" fmla="*/ 2147483646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7" name="Freeform 253">
            <a:extLst>
              <a:ext uri="{FF2B5EF4-FFF2-40B4-BE49-F238E27FC236}">
                <a16:creationId xmlns:a16="http://schemas.microsoft.com/office/drawing/2014/main" id="{16E646A9-FA08-6F12-F1B0-80E1488DAC73}"/>
              </a:ext>
            </a:extLst>
          </p:cNvPr>
          <p:cNvSpPr>
            <a:spLocks/>
          </p:cNvSpPr>
          <p:nvPr/>
        </p:nvSpPr>
        <p:spPr bwMode="auto">
          <a:xfrm flipH="1">
            <a:off x="984250" y="4511675"/>
            <a:ext cx="39688" cy="17463"/>
          </a:xfrm>
          <a:custGeom>
            <a:avLst/>
            <a:gdLst>
              <a:gd name="T0" fmla="*/ 2147483646 w 170"/>
              <a:gd name="T1" fmla="*/ 0 h 57"/>
              <a:gd name="T2" fmla="*/ 2147483646 w 170"/>
              <a:gd name="T3" fmla="*/ 2147483646 h 57"/>
              <a:gd name="T4" fmla="*/ 0 w 170"/>
              <a:gd name="T5" fmla="*/ 2147483646 h 57"/>
              <a:gd name="T6" fmla="*/ 2147483646 w 170"/>
              <a:gd name="T7" fmla="*/ 2147483646 h 57"/>
              <a:gd name="T8" fmla="*/ 2147483646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8" name="Freeform 254">
            <a:extLst>
              <a:ext uri="{FF2B5EF4-FFF2-40B4-BE49-F238E27FC236}">
                <a16:creationId xmlns:a16="http://schemas.microsoft.com/office/drawing/2014/main" id="{F53CA4F8-9A69-DC21-6C2C-8A6F8E54A18C}"/>
              </a:ext>
            </a:extLst>
          </p:cNvPr>
          <p:cNvSpPr>
            <a:spLocks/>
          </p:cNvSpPr>
          <p:nvPr/>
        </p:nvSpPr>
        <p:spPr bwMode="auto">
          <a:xfrm flipH="1">
            <a:off x="1150938" y="4500563"/>
            <a:ext cx="63500" cy="39687"/>
          </a:xfrm>
          <a:custGeom>
            <a:avLst/>
            <a:gdLst>
              <a:gd name="T0" fmla="*/ 2147483646 w 263"/>
              <a:gd name="T1" fmla="*/ 0 h 143"/>
              <a:gd name="T2" fmla="*/ 2147483646 w 263"/>
              <a:gd name="T3" fmla="*/ 2147483646 h 143"/>
              <a:gd name="T4" fmla="*/ 2147483646 w 263"/>
              <a:gd name="T5" fmla="*/ 2147483646 h 143"/>
              <a:gd name="T6" fmla="*/ 2147483646 w 263"/>
              <a:gd name="T7" fmla="*/ 2147483646 h 143"/>
              <a:gd name="T8" fmla="*/ 2147483646 w 263"/>
              <a:gd name="T9" fmla="*/ 2147483646 h 143"/>
              <a:gd name="T10" fmla="*/ 0 w 263"/>
              <a:gd name="T11" fmla="*/ 2147483646 h 143"/>
              <a:gd name="T12" fmla="*/ 2147483646 w 263"/>
              <a:gd name="T13" fmla="*/ 2147483646 h 143"/>
              <a:gd name="T14" fmla="*/ 2147483646 w 263"/>
              <a:gd name="T15" fmla="*/ 2147483646 h 143"/>
              <a:gd name="T16" fmla="*/ 2147483646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9" name="Freeform 255">
            <a:extLst>
              <a:ext uri="{FF2B5EF4-FFF2-40B4-BE49-F238E27FC236}">
                <a16:creationId xmlns:a16="http://schemas.microsoft.com/office/drawing/2014/main" id="{0DE93A00-AD03-C3A3-514A-1F6E12B984A6}"/>
              </a:ext>
            </a:extLst>
          </p:cNvPr>
          <p:cNvSpPr>
            <a:spLocks/>
          </p:cNvSpPr>
          <p:nvPr/>
        </p:nvSpPr>
        <p:spPr bwMode="auto">
          <a:xfrm flipH="1">
            <a:off x="1214438" y="4591050"/>
            <a:ext cx="200025" cy="58738"/>
          </a:xfrm>
          <a:custGeom>
            <a:avLst/>
            <a:gdLst>
              <a:gd name="T0" fmla="*/ 2147483646 w 853"/>
              <a:gd name="T1" fmla="*/ 0 h 212"/>
              <a:gd name="T2" fmla="*/ 2147483646 w 853"/>
              <a:gd name="T3" fmla="*/ 2147483646 h 212"/>
              <a:gd name="T4" fmla="*/ 2147483646 w 853"/>
              <a:gd name="T5" fmla="*/ 2147483646 h 212"/>
              <a:gd name="T6" fmla="*/ 2147483646 w 853"/>
              <a:gd name="T7" fmla="*/ 2147483646 h 212"/>
              <a:gd name="T8" fmla="*/ 2147483646 w 853"/>
              <a:gd name="T9" fmla="*/ 2147483646 h 212"/>
              <a:gd name="T10" fmla="*/ 2147483646 w 853"/>
              <a:gd name="T11" fmla="*/ 2147483646 h 212"/>
              <a:gd name="T12" fmla="*/ 0 w 853"/>
              <a:gd name="T13" fmla="*/ 2147483646 h 212"/>
              <a:gd name="T14" fmla="*/ 2147483646 w 853"/>
              <a:gd name="T15" fmla="*/ 2147483646 h 212"/>
              <a:gd name="T16" fmla="*/ 2147483646 w 853"/>
              <a:gd name="T17" fmla="*/ 2147483646 h 212"/>
              <a:gd name="T18" fmla="*/ 2147483646 w 853"/>
              <a:gd name="T19" fmla="*/ 2147483646 h 212"/>
              <a:gd name="T20" fmla="*/ 2147483646 w 853"/>
              <a:gd name="T21" fmla="*/ 2147483646 h 212"/>
              <a:gd name="T22" fmla="*/ 2147483646 w 853"/>
              <a:gd name="T23" fmla="*/ 2147483646 h 212"/>
              <a:gd name="T24" fmla="*/ 2147483646 w 853"/>
              <a:gd name="T25" fmla="*/ 2147483646 h 212"/>
              <a:gd name="T26" fmla="*/ 2147483646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0" name="Freeform 256">
            <a:extLst>
              <a:ext uri="{FF2B5EF4-FFF2-40B4-BE49-F238E27FC236}">
                <a16:creationId xmlns:a16="http://schemas.microsoft.com/office/drawing/2014/main" id="{C5AD3316-0AE9-6E42-FF70-11507B43BCC6}"/>
              </a:ext>
            </a:extLst>
          </p:cNvPr>
          <p:cNvSpPr>
            <a:spLocks/>
          </p:cNvSpPr>
          <p:nvPr/>
        </p:nvSpPr>
        <p:spPr bwMode="auto">
          <a:xfrm flipH="1">
            <a:off x="1208088" y="4146550"/>
            <a:ext cx="173037" cy="106363"/>
          </a:xfrm>
          <a:custGeom>
            <a:avLst/>
            <a:gdLst>
              <a:gd name="T0" fmla="*/ 2147483646 w 751"/>
              <a:gd name="T1" fmla="*/ 2147483646 h 379"/>
              <a:gd name="T2" fmla="*/ 2147483646 w 751"/>
              <a:gd name="T3" fmla="*/ 2147483646 h 379"/>
              <a:gd name="T4" fmla="*/ 2147483646 w 751"/>
              <a:gd name="T5" fmla="*/ 2147483646 h 379"/>
              <a:gd name="T6" fmla="*/ 2147483646 w 751"/>
              <a:gd name="T7" fmla="*/ 2147483646 h 379"/>
              <a:gd name="T8" fmla="*/ 2147483646 w 751"/>
              <a:gd name="T9" fmla="*/ 2147483646 h 379"/>
              <a:gd name="T10" fmla="*/ 2147483646 w 751"/>
              <a:gd name="T11" fmla="*/ 2147483646 h 379"/>
              <a:gd name="T12" fmla="*/ 2147483646 w 751"/>
              <a:gd name="T13" fmla="*/ 2147483646 h 379"/>
              <a:gd name="T14" fmla="*/ 2147483646 w 751"/>
              <a:gd name="T15" fmla="*/ 2147483646 h 379"/>
              <a:gd name="T16" fmla="*/ 2147483646 w 751"/>
              <a:gd name="T17" fmla="*/ 2147483646 h 379"/>
              <a:gd name="T18" fmla="*/ 2147483646 w 751"/>
              <a:gd name="T19" fmla="*/ 2147483646 h 379"/>
              <a:gd name="T20" fmla="*/ 2147483646 w 751"/>
              <a:gd name="T21" fmla="*/ 2147483646 h 379"/>
              <a:gd name="T22" fmla="*/ 2147483646 w 751"/>
              <a:gd name="T23" fmla="*/ 2147483646 h 379"/>
              <a:gd name="T24" fmla="*/ 2147483646 w 751"/>
              <a:gd name="T25" fmla="*/ 2147483646 h 379"/>
              <a:gd name="T26" fmla="*/ 2147483646 w 751"/>
              <a:gd name="T27" fmla="*/ 2147483646 h 379"/>
              <a:gd name="T28" fmla="*/ 2147483646 w 751"/>
              <a:gd name="T29" fmla="*/ 2147483646 h 379"/>
              <a:gd name="T30" fmla="*/ 2147483646 w 751"/>
              <a:gd name="T31" fmla="*/ 2147483646 h 379"/>
              <a:gd name="T32" fmla="*/ 2147483646 w 751"/>
              <a:gd name="T33" fmla="*/ 2147483646 h 379"/>
              <a:gd name="T34" fmla="*/ 2147483646 w 751"/>
              <a:gd name="T35" fmla="*/ 2147483646 h 379"/>
              <a:gd name="T36" fmla="*/ 2147483646 w 751"/>
              <a:gd name="T37" fmla="*/ 2147483646 h 379"/>
              <a:gd name="T38" fmla="*/ 2147483646 w 751"/>
              <a:gd name="T39" fmla="*/ 2147483646 h 379"/>
              <a:gd name="T40" fmla="*/ 2147483646 w 751"/>
              <a:gd name="T41" fmla="*/ 2147483646 h 379"/>
              <a:gd name="T42" fmla="*/ 2147483646 w 751"/>
              <a:gd name="T43" fmla="*/ 2147483646 h 379"/>
              <a:gd name="T44" fmla="*/ 2147483646 w 751"/>
              <a:gd name="T45" fmla="*/ 2147483646 h 379"/>
              <a:gd name="T46" fmla="*/ 2147483646 w 751"/>
              <a:gd name="T47" fmla="*/ 2147483646 h 379"/>
              <a:gd name="T48" fmla="*/ 2147483646 w 751"/>
              <a:gd name="T49" fmla="*/ 2147483646 h 379"/>
              <a:gd name="T50" fmla="*/ 2147483646 w 751"/>
              <a:gd name="T51" fmla="*/ 2147483646 h 379"/>
              <a:gd name="T52" fmla="*/ 2147483646 w 751"/>
              <a:gd name="T53" fmla="*/ 2147483646 h 379"/>
              <a:gd name="T54" fmla="*/ 2147483646 w 751"/>
              <a:gd name="T55" fmla="*/ 2147483646 h 379"/>
              <a:gd name="T56" fmla="*/ 2147483646 w 751"/>
              <a:gd name="T57" fmla="*/ 2147483646 h 379"/>
              <a:gd name="T58" fmla="*/ 2147483646 w 751"/>
              <a:gd name="T59" fmla="*/ 2147483646 h 379"/>
              <a:gd name="T60" fmla="*/ 2147483646 w 751"/>
              <a:gd name="T61" fmla="*/ 2147483646 h 379"/>
              <a:gd name="T62" fmla="*/ 2147483646 w 751"/>
              <a:gd name="T63" fmla="*/ 2147483646 h 379"/>
              <a:gd name="T64" fmla="*/ 0 w 751"/>
              <a:gd name="T65" fmla="*/ 2147483646 h 379"/>
              <a:gd name="T66" fmla="*/ 2147483646 w 751"/>
              <a:gd name="T67" fmla="*/ 2147483646 h 379"/>
              <a:gd name="T68" fmla="*/ 2147483646 w 751"/>
              <a:gd name="T69" fmla="*/ 2147483646 h 379"/>
              <a:gd name="T70" fmla="*/ 2147483646 w 751"/>
              <a:gd name="T71" fmla="*/ 2147483646 h 379"/>
              <a:gd name="T72" fmla="*/ 2147483646 w 751"/>
              <a:gd name="T73" fmla="*/ 2147483646 h 379"/>
              <a:gd name="T74" fmla="*/ 2147483646 w 751"/>
              <a:gd name="T75" fmla="*/ 2147483646 h 379"/>
              <a:gd name="T76" fmla="*/ 2147483646 w 751"/>
              <a:gd name="T77" fmla="*/ 2147483646 h 379"/>
              <a:gd name="T78" fmla="*/ 2147483646 w 751"/>
              <a:gd name="T79" fmla="*/ 2147483646 h 379"/>
              <a:gd name="T80" fmla="*/ 2147483646 w 751"/>
              <a:gd name="T81" fmla="*/ 2147483646 h 379"/>
              <a:gd name="T82" fmla="*/ 2147483646 w 751"/>
              <a:gd name="T83" fmla="*/ 2147483646 h 379"/>
              <a:gd name="T84" fmla="*/ 2147483646 w 751"/>
              <a:gd name="T85" fmla="*/ 0 h 379"/>
              <a:gd name="T86" fmla="*/ 2147483646 w 751"/>
              <a:gd name="T87" fmla="*/ 2147483646 h 379"/>
              <a:gd name="T88" fmla="*/ 2147483646 w 751"/>
              <a:gd name="T89" fmla="*/ 2147483646 h 379"/>
              <a:gd name="T90" fmla="*/ 2147483646 w 751"/>
              <a:gd name="T91" fmla="*/ 2147483646 h 379"/>
              <a:gd name="T92" fmla="*/ 2147483646 w 751"/>
              <a:gd name="T93" fmla="*/ 2147483646 h 379"/>
              <a:gd name="T94" fmla="*/ 2147483646 w 751"/>
              <a:gd name="T95" fmla="*/ 2147483646 h 379"/>
              <a:gd name="T96" fmla="*/ 2147483646 w 751"/>
              <a:gd name="T97" fmla="*/ 2147483646 h 379"/>
              <a:gd name="T98" fmla="*/ 2147483646 w 751"/>
              <a:gd name="T99" fmla="*/ 2147483646 h 379"/>
              <a:gd name="T100" fmla="*/ 2147483646 w 751"/>
              <a:gd name="T101" fmla="*/ 2147483646 h 379"/>
              <a:gd name="T102" fmla="*/ 2147483646 w 751"/>
              <a:gd name="T103" fmla="*/ 2147483646 h 379"/>
              <a:gd name="T104" fmla="*/ 2147483646 w 751"/>
              <a:gd name="T105" fmla="*/ 2147483646 h 379"/>
              <a:gd name="T106" fmla="*/ 2147483646 w 751"/>
              <a:gd name="T107" fmla="*/ 2147483646 h 379"/>
              <a:gd name="T108" fmla="*/ 2147483646 w 751"/>
              <a:gd name="T109" fmla="*/ 2147483646 h 379"/>
              <a:gd name="T110" fmla="*/ 2147483646 w 751"/>
              <a:gd name="T111" fmla="*/ 2147483646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971" name="Freeform 257">
            <a:extLst>
              <a:ext uri="{FF2B5EF4-FFF2-40B4-BE49-F238E27FC236}">
                <a16:creationId xmlns:a16="http://schemas.microsoft.com/office/drawing/2014/main" id="{56A83636-1E9E-ED57-986A-F0D917D5F46D}"/>
              </a:ext>
            </a:extLst>
          </p:cNvPr>
          <p:cNvSpPr>
            <a:spLocks/>
          </p:cNvSpPr>
          <p:nvPr/>
        </p:nvSpPr>
        <p:spPr bwMode="auto">
          <a:xfrm flipH="1">
            <a:off x="1273175" y="4194175"/>
            <a:ext cx="41275" cy="12700"/>
          </a:xfrm>
          <a:custGeom>
            <a:avLst/>
            <a:gdLst>
              <a:gd name="T0" fmla="*/ 0 w 179"/>
              <a:gd name="T1" fmla="*/ 0 h 43"/>
              <a:gd name="T2" fmla="*/ 2147483646 w 179"/>
              <a:gd name="T3" fmla="*/ 2147483646 h 43"/>
              <a:gd name="T4" fmla="*/ 2147483646 w 179"/>
              <a:gd name="T5" fmla="*/ 2147483646 h 43"/>
              <a:gd name="T6" fmla="*/ 2147483646 w 179"/>
              <a:gd name="T7" fmla="*/ 2147483646 h 43"/>
              <a:gd name="T8" fmla="*/ 2147483646 w 179"/>
              <a:gd name="T9" fmla="*/ 2147483646 h 43"/>
              <a:gd name="T10" fmla="*/ 2147483646 w 179"/>
              <a:gd name="T11" fmla="*/ 2147483646 h 43"/>
              <a:gd name="T12" fmla="*/ 2147483646 w 179"/>
              <a:gd name="T13" fmla="*/ 2147483646 h 43"/>
              <a:gd name="T14" fmla="*/ 2147483646 w 179"/>
              <a:gd name="T15" fmla="*/ 2147483646 h 43"/>
              <a:gd name="T16" fmla="*/ 2147483646 w 179"/>
              <a:gd name="T17" fmla="*/ 2147483646 h 43"/>
              <a:gd name="T18" fmla="*/ 2147483646 w 179"/>
              <a:gd name="T19" fmla="*/ 2147483646 h 43"/>
              <a:gd name="T20" fmla="*/ 2147483646 w 179"/>
              <a:gd name="T21" fmla="*/ 2147483646 h 43"/>
              <a:gd name="T22" fmla="*/ 2147483646 w 179"/>
              <a:gd name="T23" fmla="*/ 2147483646 h 43"/>
              <a:gd name="T24" fmla="*/ 2147483646 w 179"/>
              <a:gd name="T25" fmla="*/ 2147483646 h 43"/>
              <a:gd name="T26" fmla="*/ 2147483646 w 179"/>
              <a:gd name="T27" fmla="*/ 2147483646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2" name="Freeform 258">
            <a:extLst>
              <a:ext uri="{FF2B5EF4-FFF2-40B4-BE49-F238E27FC236}">
                <a16:creationId xmlns:a16="http://schemas.microsoft.com/office/drawing/2014/main" id="{6613CA40-4F6D-14A9-A3F4-DBD1340F1896}"/>
              </a:ext>
            </a:extLst>
          </p:cNvPr>
          <p:cNvSpPr>
            <a:spLocks/>
          </p:cNvSpPr>
          <p:nvPr/>
        </p:nvSpPr>
        <p:spPr bwMode="auto">
          <a:xfrm flipH="1">
            <a:off x="1325563" y="4203700"/>
            <a:ext cx="4762" cy="7938"/>
          </a:xfrm>
          <a:custGeom>
            <a:avLst/>
            <a:gdLst>
              <a:gd name="T0" fmla="*/ 2147483646 w 20"/>
              <a:gd name="T1" fmla="*/ 0 h 24"/>
              <a:gd name="T2" fmla="*/ 2147483646 w 20"/>
              <a:gd name="T3" fmla="*/ 2147483646 h 24"/>
              <a:gd name="T4" fmla="*/ 2147483646 w 20"/>
              <a:gd name="T5" fmla="*/ 2147483646 h 24"/>
              <a:gd name="T6" fmla="*/ 0 w 20"/>
              <a:gd name="T7" fmla="*/ 2147483646 h 24"/>
              <a:gd name="T8" fmla="*/ 2147483646 w 20"/>
              <a:gd name="T9" fmla="*/ 2147483646 h 24"/>
              <a:gd name="T10" fmla="*/ 2147483646 w 20"/>
              <a:gd name="T11" fmla="*/ 2147483646 h 24"/>
              <a:gd name="T12" fmla="*/ 2147483646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3" name="Freeform 259">
            <a:extLst>
              <a:ext uri="{FF2B5EF4-FFF2-40B4-BE49-F238E27FC236}">
                <a16:creationId xmlns:a16="http://schemas.microsoft.com/office/drawing/2014/main" id="{2662E85D-2C90-F7B1-22C5-7A8EE589665C}"/>
              </a:ext>
            </a:extLst>
          </p:cNvPr>
          <p:cNvSpPr>
            <a:spLocks/>
          </p:cNvSpPr>
          <p:nvPr/>
        </p:nvSpPr>
        <p:spPr bwMode="auto">
          <a:xfrm flipH="1">
            <a:off x="1349375" y="4162425"/>
            <a:ext cx="25400" cy="12700"/>
          </a:xfrm>
          <a:custGeom>
            <a:avLst/>
            <a:gdLst>
              <a:gd name="T0" fmla="*/ 0 w 104"/>
              <a:gd name="T1" fmla="*/ 2147483646 h 48"/>
              <a:gd name="T2" fmla="*/ 2147483646 w 104"/>
              <a:gd name="T3" fmla="*/ 2147483646 h 48"/>
              <a:gd name="T4" fmla="*/ 2147483646 w 104"/>
              <a:gd name="T5" fmla="*/ 2147483646 h 48"/>
              <a:gd name="T6" fmla="*/ 2147483646 w 104"/>
              <a:gd name="T7" fmla="*/ 2147483646 h 48"/>
              <a:gd name="T8" fmla="*/ 2147483646 w 104"/>
              <a:gd name="T9" fmla="*/ 2147483646 h 48"/>
              <a:gd name="T10" fmla="*/ 2147483646 w 104"/>
              <a:gd name="T11" fmla="*/ 2147483646 h 48"/>
              <a:gd name="T12" fmla="*/ 2147483646 w 104"/>
              <a:gd name="T13" fmla="*/ 2147483646 h 48"/>
              <a:gd name="T14" fmla="*/ 2147483646 w 104"/>
              <a:gd name="T15" fmla="*/ 2147483646 h 48"/>
              <a:gd name="T16" fmla="*/ 2147483646 w 104"/>
              <a:gd name="T17" fmla="*/ 0 h 48"/>
              <a:gd name="T18" fmla="*/ 2147483646 w 104"/>
              <a:gd name="T19" fmla="*/ 2147483646 h 48"/>
              <a:gd name="T20" fmla="*/ 2147483646 w 104"/>
              <a:gd name="T21" fmla="*/ 2147483646 h 48"/>
              <a:gd name="T22" fmla="*/ 2147483646 w 104"/>
              <a:gd name="T23" fmla="*/ 2147483646 h 48"/>
              <a:gd name="T24" fmla="*/ 0 w 104"/>
              <a:gd name="T25" fmla="*/ 2147483646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4" name="Freeform 260">
            <a:extLst>
              <a:ext uri="{FF2B5EF4-FFF2-40B4-BE49-F238E27FC236}">
                <a16:creationId xmlns:a16="http://schemas.microsoft.com/office/drawing/2014/main" id="{CEDFE4B6-C59E-89BC-5C4D-338F8B4A4636}"/>
              </a:ext>
            </a:extLst>
          </p:cNvPr>
          <p:cNvSpPr>
            <a:spLocks/>
          </p:cNvSpPr>
          <p:nvPr/>
        </p:nvSpPr>
        <p:spPr bwMode="auto">
          <a:xfrm flipH="1">
            <a:off x="1300163" y="4157663"/>
            <a:ext cx="36512" cy="9525"/>
          </a:xfrm>
          <a:custGeom>
            <a:avLst/>
            <a:gdLst>
              <a:gd name="T0" fmla="*/ 0 w 166"/>
              <a:gd name="T1" fmla="*/ 2147483646 h 42"/>
              <a:gd name="T2" fmla="*/ 2147483646 w 166"/>
              <a:gd name="T3" fmla="*/ 2147483646 h 42"/>
              <a:gd name="T4" fmla="*/ 2147483646 w 166"/>
              <a:gd name="T5" fmla="*/ 0 h 42"/>
              <a:gd name="T6" fmla="*/ 2147483646 w 166"/>
              <a:gd name="T7" fmla="*/ 0 h 42"/>
              <a:gd name="T8" fmla="*/ 2147483646 w 166"/>
              <a:gd name="T9" fmla="*/ 2147483646 h 42"/>
              <a:gd name="T10" fmla="*/ 2147483646 w 166"/>
              <a:gd name="T11" fmla="*/ 2147483646 h 42"/>
              <a:gd name="T12" fmla="*/ 2147483646 w 166"/>
              <a:gd name="T13" fmla="*/ 2147483646 h 42"/>
              <a:gd name="T14" fmla="*/ 2147483646 w 166"/>
              <a:gd name="T15" fmla="*/ 2147483646 h 42"/>
              <a:gd name="T16" fmla="*/ 2147483646 w 166"/>
              <a:gd name="T17" fmla="*/ 2147483646 h 42"/>
              <a:gd name="T18" fmla="*/ 2147483646 w 166"/>
              <a:gd name="T19" fmla="*/ 2147483646 h 42"/>
              <a:gd name="T20" fmla="*/ 2147483646 w 166"/>
              <a:gd name="T21" fmla="*/ 2147483646 h 42"/>
              <a:gd name="T22" fmla="*/ 2147483646 w 166"/>
              <a:gd name="T23" fmla="*/ 2147483646 h 42"/>
              <a:gd name="T24" fmla="*/ 2147483646 w 166"/>
              <a:gd name="T25" fmla="*/ 2147483646 h 42"/>
              <a:gd name="T26" fmla="*/ 2147483646 w 166"/>
              <a:gd name="T27" fmla="*/ 2147483646 h 42"/>
              <a:gd name="T28" fmla="*/ 2147483646 w 166"/>
              <a:gd name="T29" fmla="*/ 2147483646 h 42"/>
              <a:gd name="T30" fmla="*/ 0 w 166"/>
              <a:gd name="T31" fmla="*/ 2147483646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5" name="Freeform 261">
            <a:extLst>
              <a:ext uri="{FF2B5EF4-FFF2-40B4-BE49-F238E27FC236}">
                <a16:creationId xmlns:a16="http://schemas.microsoft.com/office/drawing/2014/main" id="{767DA758-5892-1B23-C5FA-076B103F9347}"/>
              </a:ext>
            </a:extLst>
          </p:cNvPr>
          <p:cNvSpPr>
            <a:spLocks/>
          </p:cNvSpPr>
          <p:nvPr/>
        </p:nvSpPr>
        <p:spPr bwMode="auto">
          <a:xfrm flipH="1">
            <a:off x="1360488" y="4170363"/>
            <a:ext cx="6350" cy="7937"/>
          </a:xfrm>
          <a:custGeom>
            <a:avLst/>
            <a:gdLst>
              <a:gd name="T0" fmla="*/ 2147483646 w 33"/>
              <a:gd name="T1" fmla="*/ 0 h 30"/>
              <a:gd name="T2" fmla="*/ 2147483646 w 33"/>
              <a:gd name="T3" fmla="*/ 2147483646 h 30"/>
              <a:gd name="T4" fmla="*/ 2147483646 w 33"/>
              <a:gd name="T5" fmla="*/ 2147483646 h 30"/>
              <a:gd name="T6" fmla="*/ 0 w 33"/>
              <a:gd name="T7" fmla="*/ 2147483646 h 30"/>
              <a:gd name="T8" fmla="*/ 2147483646 w 33"/>
              <a:gd name="T9" fmla="*/ 2147483646 h 30"/>
              <a:gd name="T10" fmla="*/ 2147483646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6" name="Freeform 262">
            <a:extLst>
              <a:ext uri="{FF2B5EF4-FFF2-40B4-BE49-F238E27FC236}">
                <a16:creationId xmlns:a16="http://schemas.microsoft.com/office/drawing/2014/main" id="{D588FAA7-0E83-5AB1-65AC-F0FD0A495757}"/>
              </a:ext>
            </a:extLst>
          </p:cNvPr>
          <p:cNvSpPr>
            <a:spLocks/>
          </p:cNvSpPr>
          <p:nvPr/>
        </p:nvSpPr>
        <p:spPr bwMode="auto">
          <a:xfrm flipH="1">
            <a:off x="1366838" y="4162425"/>
            <a:ext cx="9525" cy="7938"/>
          </a:xfrm>
          <a:custGeom>
            <a:avLst/>
            <a:gdLst>
              <a:gd name="T0" fmla="*/ 2147483646 w 33"/>
              <a:gd name="T1" fmla="*/ 2147483646 h 28"/>
              <a:gd name="T2" fmla="*/ 2147483646 w 33"/>
              <a:gd name="T3" fmla="*/ 0 h 28"/>
              <a:gd name="T4" fmla="*/ 2147483646 w 33"/>
              <a:gd name="T5" fmla="*/ 2147483646 h 28"/>
              <a:gd name="T6" fmla="*/ 0 w 33"/>
              <a:gd name="T7" fmla="*/ 2147483646 h 28"/>
              <a:gd name="T8" fmla="*/ 2147483646 w 33"/>
              <a:gd name="T9" fmla="*/ 2147483646 h 28"/>
              <a:gd name="T10" fmla="*/ 2147483646 w 33"/>
              <a:gd name="T11" fmla="*/ 214748364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7" name="Freeform 263">
            <a:extLst>
              <a:ext uri="{FF2B5EF4-FFF2-40B4-BE49-F238E27FC236}">
                <a16:creationId xmlns:a16="http://schemas.microsoft.com/office/drawing/2014/main" id="{78EB4FB0-E0DD-1504-0A6A-602E2647F015}"/>
              </a:ext>
            </a:extLst>
          </p:cNvPr>
          <p:cNvSpPr>
            <a:spLocks/>
          </p:cNvSpPr>
          <p:nvPr/>
        </p:nvSpPr>
        <p:spPr bwMode="auto">
          <a:xfrm flipH="1">
            <a:off x="1270000" y="4171950"/>
            <a:ext cx="9525" cy="12700"/>
          </a:xfrm>
          <a:custGeom>
            <a:avLst/>
            <a:gdLst>
              <a:gd name="T0" fmla="*/ 0 w 37"/>
              <a:gd name="T1" fmla="*/ 0 h 42"/>
              <a:gd name="T2" fmla="*/ 2147483646 w 37"/>
              <a:gd name="T3" fmla="*/ 2147483646 h 42"/>
              <a:gd name="T4" fmla="*/ 2147483646 w 37"/>
              <a:gd name="T5" fmla="*/ 2147483646 h 42"/>
              <a:gd name="T6" fmla="*/ 2147483646 w 37"/>
              <a:gd name="T7" fmla="*/ 2147483646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8" name="Freeform 264">
            <a:extLst>
              <a:ext uri="{FF2B5EF4-FFF2-40B4-BE49-F238E27FC236}">
                <a16:creationId xmlns:a16="http://schemas.microsoft.com/office/drawing/2014/main" id="{EBD0CBBA-1C17-BCD6-72FF-8EF8AC4964BA}"/>
              </a:ext>
            </a:extLst>
          </p:cNvPr>
          <p:cNvSpPr>
            <a:spLocks/>
          </p:cNvSpPr>
          <p:nvPr/>
        </p:nvSpPr>
        <p:spPr bwMode="auto">
          <a:xfrm flipH="1">
            <a:off x="1236663" y="4224338"/>
            <a:ext cx="12700" cy="11112"/>
          </a:xfrm>
          <a:custGeom>
            <a:avLst/>
            <a:gdLst>
              <a:gd name="T0" fmla="*/ 2147483646 w 50"/>
              <a:gd name="T1" fmla="*/ 0 h 39"/>
              <a:gd name="T2" fmla="*/ 2147483646 w 50"/>
              <a:gd name="T3" fmla="*/ 2147483646 h 39"/>
              <a:gd name="T4" fmla="*/ 0 w 50"/>
              <a:gd name="T5" fmla="*/ 2147483646 h 39"/>
              <a:gd name="T6" fmla="*/ 2147483646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9" name="Freeform 265">
            <a:extLst>
              <a:ext uri="{FF2B5EF4-FFF2-40B4-BE49-F238E27FC236}">
                <a16:creationId xmlns:a16="http://schemas.microsoft.com/office/drawing/2014/main" id="{00AD24ED-83ED-2DC8-D13B-3B42D624C536}"/>
              </a:ext>
            </a:extLst>
          </p:cNvPr>
          <p:cNvSpPr>
            <a:spLocks/>
          </p:cNvSpPr>
          <p:nvPr/>
        </p:nvSpPr>
        <p:spPr bwMode="auto">
          <a:xfrm flipH="1">
            <a:off x="1177925" y="4203700"/>
            <a:ext cx="55563" cy="74613"/>
          </a:xfrm>
          <a:custGeom>
            <a:avLst/>
            <a:gdLst>
              <a:gd name="T0" fmla="*/ 2147483646 w 219"/>
              <a:gd name="T1" fmla="*/ 2147483646 h 267"/>
              <a:gd name="T2" fmla="*/ 2147483646 w 219"/>
              <a:gd name="T3" fmla="*/ 2147483646 h 267"/>
              <a:gd name="T4" fmla="*/ 2147483646 w 219"/>
              <a:gd name="T5" fmla="*/ 2147483646 h 267"/>
              <a:gd name="T6" fmla="*/ 2147483646 w 219"/>
              <a:gd name="T7" fmla="*/ 2147483646 h 267"/>
              <a:gd name="T8" fmla="*/ 2147483646 w 219"/>
              <a:gd name="T9" fmla="*/ 2147483646 h 267"/>
              <a:gd name="T10" fmla="*/ 0 w 219"/>
              <a:gd name="T11" fmla="*/ 2147483646 h 267"/>
              <a:gd name="T12" fmla="*/ 2147483646 w 219"/>
              <a:gd name="T13" fmla="*/ 2147483646 h 267"/>
              <a:gd name="T14" fmla="*/ 2147483646 w 219"/>
              <a:gd name="T15" fmla="*/ 0 h 267"/>
              <a:gd name="T16" fmla="*/ 2147483646 w 219"/>
              <a:gd name="T17" fmla="*/ 2147483646 h 267"/>
              <a:gd name="T18" fmla="*/ 2147483646 w 219"/>
              <a:gd name="T19" fmla="*/ 2147483646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0980" name="Freeform 266">
            <a:extLst>
              <a:ext uri="{FF2B5EF4-FFF2-40B4-BE49-F238E27FC236}">
                <a16:creationId xmlns:a16="http://schemas.microsoft.com/office/drawing/2014/main" id="{8A7FFF6C-74CD-6462-F984-19EBA702EC28}"/>
              </a:ext>
            </a:extLst>
          </p:cNvPr>
          <p:cNvSpPr>
            <a:spLocks/>
          </p:cNvSpPr>
          <p:nvPr/>
        </p:nvSpPr>
        <p:spPr bwMode="auto">
          <a:xfrm flipH="1">
            <a:off x="1187450" y="4211638"/>
            <a:ext cx="39688" cy="60325"/>
          </a:xfrm>
          <a:custGeom>
            <a:avLst/>
            <a:gdLst>
              <a:gd name="T0" fmla="*/ 2147483646 w 175"/>
              <a:gd name="T1" fmla="*/ 2147483646 h 220"/>
              <a:gd name="T2" fmla="*/ 2147483646 w 175"/>
              <a:gd name="T3" fmla="*/ 2147483646 h 220"/>
              <a:gd name="T4" fmla="*/ 2147483646 w 175"/>
              <a:gd name="T5" fmla="*/ 2147483646 h 220"/>
              <a:gd name="T6" fmla="*/ 2147483646 w 175"/>
              <a:gd name="T7" fmla="*/ 2147483646 h 220"/>
              <a:gd name="T8" fmla="*/ 0 w 175"/>
              <a:gd name="T9" fmla="*/ 2147483646 h 220"/>
              <a:gd name="T10" fmla="*/ 2147483646 w 175"/>
              <a:gd name="T11" fmla="*/ 2147483646 h 220"/>
              <a:gd name="T12" fmla="*/ 2147483646 w 175"/>
              <a:gd name="T13" fmla="*/ 0 h 220"/>
              <a:gd name="T14" fmla="*/ 2147483646 w 175"/>
              <a:gd name="T15" fmla="*/ 2147483646 h 220"/>
              <a:gd name="T16" fmla="*/ 2147483646 w 175"/>
              <a:gd name="T17" fmla="*/ 2147483646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1" name="Freeform 267">
            <a:extLst>
              <a:ext uri="{FF2B5EF4-FFF2-40B4-BE49-F238E27FC236}">
                <a16:creationId xmlns:a16="http://schemas.microsoft.com/office/drawing/2014/main" id="{FE1C2C93-3DE0-D3A2-C706-2888D3B69193}"/>
              </a:ext>
            </a:extLst>
          </p:cNvPr>
          <p:cNvSpPr>
            <a:spLocks/>
          </p:cNvSpPr>
          <p:nvPr/>
        </p:nvSpPr>
        <p:spPr bwMode="auto">
          <a:xfrm flipH="1">
            <a:off x="1011238" y="3798888"/>
            <a:ext cx="176212" cy="225425"/>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982" name="Freeform 268">
            <a:extLst>
              <a:ext uri="{FF2B5EF4-FFF2-40B4-BE49-F238E27FC236}">
                <a16:creationId xmlns:a16="http://schemas.microsoft.com/office/drawing/2014/main" id="{55DF8AB1-FBE6-C593-6545-9292E1C67834}"/>
              </a:ext>
            </a:extLst>
          </p:cNvPr>
          <p:cNvSpPr>
            <a:spLocks/>
          </p:cNvSpPr>
          <p:nvPr/>
        </p:nvSpPr>
        <p:spPr bwMode="auto">
          <a:xfrm flipH="1">
            <a:off x="1168400" y="3935413"/>
            <a:ext cx="7938" cy="3175"/>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3" name="Freeform 269">
            <a:extLst>
              <a:ext uri="{FF2B5EF4-FFF2-40B4-BE49-F238E27FC236}">
                <a16:creationId xmlns:a16="http://schemas.microsoft.com/office/drawing/2014/main" id="{9C5C5A34-0E41-6DB5-D2B9-E78E2E3A6671}"/>
              </a:ext>
            </a:extLst>
          </p:cNvPr>
          <p:cNvSpPr>
            <a:spLocks/>
          </p:cNvSpPr>
          <p:nvPr/>
        </p:nvSpPr>
        <p:spPr bwMode="auto">
          <a:xfrm flipH="1">
            <a:off x="1163638" y="3927475"/>
            <a:ext cx="4762" cy="7938"/>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4" name="Freeform 270">
            <a:extLst>
              <a:ext uri="{FF2B5EF4-FFF2-40B4-BE49-F238E27FC236}">
                <a16:creationId xmlns:a16="http://schemas.microsoft.com/office/drawing/2014/main" id="{7DB8A0A7-6859-8D68-0AFA-F51DCA8C9FF8}"/>
              </a:ext>
            </a:extLst>
          </p:cNvPr>
          <p:cNvSpPr>
            <a:spLocks/>
          </p:cNvSpPr>
          <p:nvPr/>
        </p:nvSpPr>
        <p:spPr bwMode="auto">
          <a:xfrm flipH="1">
            <a:off x="1155700" y="3898900"/>
            <a:ext cx="6350" cy="14288"/>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5" name="Freeform 271">
            <a:extLst>
              <a:ext uri="{FF2B5EF4-FFF2-40B4-BE49-F238E27FC236}">
                <a16:creationId xmlns:a16="http://schemas.microsoft.com/office/drawing/2014/main" id="{E30EE846-69D6-24EA-A26B-47E7E1BF93D8}"/>
              </a:ext>
            </a:extLst>
          </p:cNvPr>
          <p:cNvSpPr>
            <a:spLocks/>
          </p:cNvSpPr>
          <p:nvPr/>
        </p:nvSpPr>
        <p:spPr bwMode="auto">
          <a:xfrm flipH="1">
            <a:off x="1139825" y="3879850"/>
            <a:ext cx="17463" cy="15875"/>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6" name="Freeform 272">
            <a:extLst>
              <a:ext uri="{FF2B5EF4-FFF2-40B4-BE49-F238E27FC236}">
                <a16:creationId xmlns:a16="http://schemas.microsoft.com/office/drawing/2014/main" id="{59DE62CC-73A2-DB12-BC54-FA311237B5A9}"/>
              </a:ext>
            </a:extLst>
          </p:cNvPr>
          <p:cNvSpPr>
            <a:spLocks/>
          </p:cNvSpPr>
          <p:nvPr/>
        </p:nvSpPr>
        <p:spPr bwMode="auto">
          <a:xfrm flipH="1">
            <a:off x="1130300" y="3862388"/>
            <a:ext cx="33338" cy="12700"/>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7" name="Freeform 273">
            <a:extLst>
              <a:ext uri="{FF2B5EF4-FFF2-40B4-BE49-F238E27FC236}">
                <a16:creationId xmlns:a16="http://schemas.microsoft.com/office/drawing/2014/main" id="{F913F049-81E0-18C5-CA7C-A4E9FDE46ADA}"/>
              </a:ext>
            </a:extLst>
          </p:cNvPr>
          <p:cNvSpPr>
            <a:spLocks/>
          </p:cNvSpPr>
          <p:nvPr/>
        </p:nvSpPr>
        <p:spPr bwMode="auto">
          <a:xfrm flipH="1">
            <a:off x="1071563" y="3878263"/>
            <a:ext cx="19050" cy="44450"/>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8" name="Freeform 274">
            <a:extLst>
              <a:ext uri="{FF2B5EF4-FFF2-40B4-BE49-F238E27FC236}">
                <a16:creationId xmlns:a16="http://schemas.microsoft.com/office/drawing/2014/main" id="{6603C814-5F46-1FD1-4FB0-A7FB4896A1B9}"/>
              </a:ext>
            </a:extLst>
          </p:cNvPr>
          <p:cNvSpPr>
            <a:spLocks/>
          </p:cNvSpPr>
          <p:nvPr/>
        </p:nvSpPr>
        <p:spPr bwMode="auto">
          <a:xfrm flipH="1">
            <a:off x="1065213" y="3871913"/>
            <a:ext cx="30162" cy="60325"/>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9" name="Freeform 275">
            <a:extLst>
              <a:ext uri="{FF2B5EF4-FFF2-40B4-BE49-F238E27FC236}">
                <a16:creationId xmlns:a16="http://schemas.microsoft.com/office/drawing/2014/main" id="{236FF7B0-11B7-213A-2B3F-55953760CF26}"/>
              </a:ext>
            </a:extLst>
          </p:cNvPr>
          <p:cNvSpPr>
            <a:spLocks/>
          </p:cNvSpPr>
          <p:nvPr/>
        </p:nvSpPr>
        <p:spPr bwMode="auto">
          <a:xfrm flipH="1">
            <a:off x="1084263" y="3938588"/>
            <a:ext cx="26987" cy="46037"/>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0" name="Freeform 276">
            <a:extLst>
              <a:ext uri="{FF2B5EF4-FFF2-40B4-BE49-F238E27FC236}">
                <a16:creationId xmlns:a16="http://schemas.microsoft.com/office/drawing/2014/main" id="{AB24E236-04BB-AF3F-F268-115406135334}"/>
              </a:ext>
            </a:extLst>
          </p:cNvPr>
          <p:cNvSpPr>
            <a:spLocks/>
          </p:cNvSpPr>
          <p:nvPr/>
        </p:nvSpPr>
        <p:spPr bwMode="auto">
          <a:xfrm flipH="1">
            <a:off x="1000125" y="3767138"/>
            <a:ext cx="157163" cy="185737"/>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1" name="Freeform 277">
            <a:extLst>
              <a:ext uri="{FF2B5EF4-FFF2-40B4-BE49-F238E27FC236}">
                <a16:creationId xmlns:a16="http://schemas.microsoft.com/office/drawing/2014/main" id="{A640D5FE-B4BC-CB51-ADB0-505C9A5F3C58}"/>
              </a:ext>
            </a:extLst>
          </p:cNvPr>
          <p:cNvSpPr>
            <a:spLocks/>
          </p:cNvSpPr>
          <p:nvPr/>
        </p:nvSpPr>
        <p:spPr bwMode="auto">
          <a:xfrm flipH="1">
            <a:off x="1003300" y="3770313"/>
            <a:ext cx="150813" cy="177800"/>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2" name="Freeform 278">
            <a:extLst>
              <a:ext uri="{FF2B5EF4-FFF2-40B4-BE49-F238E27FC236}">
                <a16:creationId xmlns:a16="http://schemas.microsoft.com/office/drawing/2014/main" id="{59E6E0F7-C74D-BAEE-5399-8C83A8BFBB94}"/>
              </a:ext>
            </a:extLst>
          </p:cNvPr>
          <p:cNvSpPr>
            <a:spLocks/>
          </p:cNvSpPr>
          <p:nvPr/>
        </p:nvSpPr>
        <p:spPr bwMode="auto">
          <a:xfrm flipH="1">
            <a:off x="1306513" y="4221163"/>
            <a:ext cx="160337" cy="117475"/>
          </a:xfrm>
          <a:custGeom>
            <a:avLst/>
            <a:gdLst>
              <a:gd name="T0" fmla="*/ 2147483646 w 698"/>
              <a:gd name="T1" fmla="*/ 2147483646 h 425"/>
              <a:gd name="T2" fmla="*/ 2147483646 w 698"/>
              <a:gd name="T3" fmla="*/ 2147483646 h 425"/>
              <a:gd name="T4" fmla="*/ 2147483646 w 698"/>
              <a:gd name="T5" fmla="*/ 2147483646 h 425"/>
              <a:gd name="T6" fmla="*/ 2147483646 w 698"/>
              <a:gd name="T7" fmla="*/ 2147483646 h 425"/>
              <a:gd name="T8" fmla="*/ 2147483646 w 698"/>
              <a:gd name="T9" fmla="*/ 2147483646 h 425"/>
              <a:gd name="T10" fmla="*/ 2147483646 w 698"/>
              <a:gd name="T11" fmla="*/ 2147483646 h 425"/>
              <a:gd name="T12" fmla="*/ 2147483646 w 698"/>
              <a:gd name="T13" fmla="*/ 2147483646 h 425"/>
              <a:gd name="T14" fmla="*/ 2147483646 w 698"/>
              <a:gd name="T15" fmla="*/ 2147483646 h 425"/>
              <a:gd name="T16" fmla="*/ 2147483646 w 698"/>
              <a:gd name="T17" fmla="*/ 2147483646 h 425"/>
              <a:gd name="T18" fmla="*/ 2147483646 w 698"/>
              <a:gd name="T19" fmla="*/ 2147483646 h 425"/>
              <a:gd name="T20" fmla="*/ 2147483646 w 698"/>
              <a:gd name="T21" fmla="*/ 2147483646 h 425"/>
              <a:gd name="T22" fmla="*/ 2147483646 w 698"/>
              <a:gd name="T23" fmla="*/ 0 h 425"/>
              <a:gd name="T24" fmla="*/ 2147483646 w 698"/>
              <a:gd name="T25" fmla="*/ 2147483646 h 425"/>
              <a:gd name="T26" fmla="*/ 2147483646 w 698"/>
              <a:gd name="T27" fmla="*/ 2147483646 h 425"/>
              <a:gd name="T28" fmla="*/ 2147483646 w 698"/>
              <a:gd name="T29" fmla="*/ 2147483646 h 425"/>
              <a:gd name="T30" fmla="*/ 2147483646 w 698"/>
              <a:gd name="T31" fmla="*/ 2147483646 h 425"/>
              <a:gd name="T32" fmla="*/ 2147483646 w 698"/>
              <a:gd name="T33" fmla="*/ 2147483646 h 425"/>
              <a:gd name="T34" fmla="*/ 2147483646 w 698"/>
              <a:gd name="T35" fmla="*/ 2147483646 h 425"/>
              <a:gd name="T36" fmla="*/ 2147483646 w 698"/>
              <a:gd name="T37" fmla="*/ 2147483646 h 425"/>
              <a:gd name="T38" fmla="*/ 2147483646 w 698"/>
              <a:gd name="T39" fmla="*/ 2147483646 h 425"/>
              <a:gd name="T40" fmla="*/ 0 w 698"/>
              <a:gd name="T41" fmla="*/ 2147483646 h 425"/>
              <a:gd name="T42" fmla="*/ 0 w 698"/>
              <a:gd name="T43" fmla="*/ 2147483646 h 425"/>
              <a:gd name="T44" fmla="*/ 2147483646 w 698"/>
              <a:gd name="T45" fmla="*/ 2147483646 h 425"/>
              <a:gd name="T46" fmla="*/ 2147483646 w 698"/>
              <a:gd name="T47" fmla="*/ 2147483646 h 425"/>
              <a:gd name="T48" fmla="*/ 2147483646 w 698"/>
              <a:gd name="T49" fmla="*/ 2147483646 h 425"/>
              <a:gd name="T50" fmla="*/ 2147483646 w 698"/>
              <a:gd name="T51" fmla="*/ 2147483646 h 425"/>
              <a:gd name="T52" fmla="*/ 2147483646 w 698"/>
              <a:gd name="T53" fmla="*/ 2147483646 h 425"/>
              <a:gd name="T54" fmla="*/ 2147483646 w 698"/>
              <a:gd name="T55" fmla="*/ 2147483646 h 425"/>
              <a:gd name="T56" fmla="*/ 2147483646 w 698"/>
              <a:gd name="T57" fmla="*/ 2147483646 h 425"/>
              <a:gd name="T58" fmla="*/ 2147483646 w 698"/>
              <a:gd name="T59" fmla="*/ 2147483646 h 425"/>
              <a:gd name="T60" fmla="*/ 2147483646 w 698"/>
              <a:gd name="T61" fmla="*/ 2147483646 h 425"/>
              <a:gd name="T62" fmla="*/ 2147483646 w 698"/>
              <a:gd name="T63" fmla="*/ 2147483646 h 425"/>
              <a:gd name="T64" fmla="*/ 2147483646 w 698"/>
              <a:gd name="T65" fmla="*/ 2147483646 h 425"/>
              <a:gd name="T66" fmla="*/ 2147483646 w 698"/>
              <a:gd name="T67" fmla="*/ 2147483646 h 425"/>
              <a:gd name="T68" fmla="*/ 2147483646 w 698"/>
              <a:gd name="T69" fmla="*/ 2147483646 h 425"/>
              <a:gd name="T70" fmla="*/ 2147483646 w 698"/>
              <a:gd name="T71" fmla="*/ 2147483646 h 425"/>
              <a:gd name="T72" fmla="*/ 2147483646 w 698"/>
              <a:gd name="T73" fmla="*/ 2147483646 h 425"/>
              <a:gd name="T74" fmla="*/ 2147483646 w 698"/>
              <a:gd name="T75" fmla="*/ 2147483646 h 425"/>
              <a:gd name="T76" fmla="*/ 2147483646 w 698"/>
              <a:gd name="T77" fmla="*/ 2147483646 h 425"/>
              <a:gd name="T78" fmla="*/ 2147483646 w 698"/>
              <a:gd name="T79" fmla="*/ 2147483646 h 425"/>
              <a:gd name="T80" fmla="*/ 2147483646 w 698"/>
              <a:gd name="T81" fmla="*/ 2147483646 h 425"/>
              <a:gd name="T82" fmla="*/ 2147483646 w 698"/>
              <a:gd name="T83" fmla="*/ 2147483646 h 425"/>
              <a:gd name="T84" fmla="*/ 2147483646 w 698"/>
              <a:gd name="T85" fmla="*/ 2147483646 h 425"/>
              <a:gd name="T86" fmla="*/ 2147483646 w 698"/>
              <a:gd name="T87" fmla="*/ 2147483646 h 425"/>
              <a:gd name="T88" fmla="*/ 2147483646 w 698"/>
              <a:gd name="T89" fmla="*/ 2147483646 h 425"/>
              <a:gd name="T90" fmla="*/ 2147483646 w 698"/>
              <a:gd name="T91" fmla="*/ 2147483646 h 425"/>
              <a:gd name="T92" fmla="*/ 2147483646 w 698"/>
              <a:gd name="T93" fmla="*/ 2147483646 h 425"/>
              <a:gd name="T94" fmla="*/ 2147483646 w 698"/>
              <a:gd name="T95" fmla="*/ 2147483646 h 425"/>
              <a:gd name="T96" fmla="*/ 2147483646 w 698"/>
              <a:gd name="T97" fmla="*/ 2147483646 h 425"/>
              <a:gd name="T98" fmla="*/ 2147483646 w 698"/>
              <a:gd name="T99" fmla="*/ 2147483646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0993" name="Freeform 279">
            <a:extLst>
              <a:ext uri="{FF2B5EF4-FFF2-40B4-BE49-F238E27FC236}">
                <a16:creationId xmlns:a16="http://schemas.microsoft.com/office/drawing/2014/main" id="{33904089-1E73-37D1-FD1B-9D8EF429B882}"/>
              </a:ext>
            </a:extLst>
          </p:cNvPr>
          <p:cNvSpPr>
            <a:spLocks/>
          </p:cNvSpPr>
          <p:nvPr/>
        </p:nvSpPr>
        <p:spPr bwMode="auto">
          <a:xfrm flipH="1">
            <a:off x="1408113" y="4240213"/>
            <a:ext cx="52387" cy="12700"/>
          </a:xfrm>
          <a:custGeom>
            <a:avLst/>
            <a:gdLst>
              <a:gd name="T0" fmla="*/ 0 w 223"/>
              <a:gd name="T1" fmla="*/ 2147483646 h 52"/>
              <a:gd name="T2" fmla="*/ 2147483646 w 223"/>
              <a:gd name="T3" fmla="*/ 2147483646 h 52"/>
              <a:gd name="T4" fmla="*/ 2147483646 w 223"/>
              <a:gd name="T5" fmla="*/ 2147483646 h 52"/>
              <a:gd name="T6" fmla="*/ 2147483646 w 223"/>
              <a:gd name="T7" fmla="*/ 2147483646 h 52"/>
              <a:gd name="T8" fmla="*/ 2147483646 w 223"/>
              <a:gd name="T9" fmla="*/ 2147483646 h 52"/>
              <a:gd name="T10" fmla="*/ 2147483646 w 223"/>
              <a:gd name="T11" fmla="*/ 2147483646 h 52"/>
              <a:gd name="T12" fmla="*/ 2147483646 w 223"/>
              <a:gd name="T13" fmla="*/ 2147483646 h 52"/>
              <a:gd name="T14" fmla="*/ 2147483646 w 223"/>
              <a:gd name="T15" fmla="*/ 2147483646 h 52"/>
              <a:gd name="T16" fmla="*/ 2147483646 w 223"/>
              <a:gd name="T17" fmla="*/ 0 h 52"/>
              <a:gd name="T18" fmla="*/ 2147483646 w 223"/>
              <a:gd name="T19" fmla="*/ 2147483646 h 52"/>
              <a:gd name="T20" fmla="*/ 2147483646 w 223"/>
              <a:gd name="T21" fmla="*/ 2147483646 h 52"/>
              <a:gd name="T22" fmla="*/ 2147483646 w 223"/>
              <a:gd name="T23" fmla="*/ 2147483646 h 52"/>
              <a:gd name="T24" fmla="*/ 0 w 223"/>
              <a:gd name="T25" fmla="*/ 2147483646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4" name="Freeform 280">
            <a:extLst>
              <a:ext uri="{FF2B5EF4-FFF2-40B4-BE49-F238E27FC236}">
                <a16:creationId xmlns:a16="http://schemas.microsoft.com/office/drawing/2014/main" id="{37C0740B-CE42-1DF6-4CD6-537A7DDDB377}"/>
              </a:ext>
            </a:extLst>
          </p:cNvPr>
          <p:cNvSpPr>
            <a:spLocks/>
          </p:cNvSpPr>
          <p:nvPr/>
        </p:nvSpPr>
        <p:spPr bwMode="auto">
          <a:xfrm flipH="1">
            <a:off x="1387475" y="4224338"/>
            <a:ext cx="46038" cy="11112"/>
          </a:xfrm>
          <a:custGeom>
            <a:avLst/>
            <a:gdLst>
              <a:gd name="T0" fmla="*/ 2147483646 w 188"/>
              <a:gd name="T1" fmla="*/ 0 h 36"/>
              <a:gd name="T2" fmla="*/ 2147483646 w 188"/>
              <a:gd name="T3" fmla="*/ 2147483646 h 36"/>
              <a:gd name="T4" fmla="*/ 0 w 188"/>
              <a:gd name="T5" fmla="*/ 2147483646 h 36"/>
              <a:gd name="T6" fmla="*/ 2147483646 w 188"/>
              <a:gd name="T7" fmla="*/ 2147483646 h 36"/>
              <a:gd name="T8" fmla="*/ 2147483646 w 188"/>
              <a:gd name="T9" fmla="*/ 2147483646 h 36"/>
              <a:gd name="T10" fmla="*/ 2147483646 w 188"/>
              <a:gd name="T11" fmla="*/ 2147483646 h 36"/>
              <a:gd name="T12" fmla="*/ 2147483646 w 188"/>
              <a:gd name="T13" fmla="*/ 2147483646 h 36"/>
              <a:gd name="T14" fmla="*/ 2147483646 w 188"/>
              <a:gd name="T15" fmla="*/ 2147483646 h 36"/>
              <a:gd name="T16" fmla="*/ 2147483646 w 188"/>
              <a:gd name="T17" fmla="*/ 2147483646 h 36"/>
              <a:gd name="T18" fmla="*/ 2147483646 w 188"/>
              <a:gd name="T19" fmla="*/ 2147483646 h 36"/>
              <a:gd name="T20" fmla="*/ 2147483646 w 188"/>
              <a:gd name="T21" fmla="*/ 2147483646 h 36"/>
              <a:gd name="T22" fmla="*/ 2147483646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5" name="Freeform 281">
            <a:extLst>
              <a:ext uri="{FF2B5EF4-FFF2-40B4-BE49-F238E27FC236}">
                <a16:creationId xmlns:a16="http://schemas.microsoft.com/office/drawing/2014/main" id="{90316501-527B-5373-BD11-A6A12C925ED4}"/>
              </a:ext>
            </a:extLst>
          </p:cNvPr>
          <p:cNvSpPr>
            <a:spLocks/>
          </p:cNvSpPr>
          <p:nvPr/>
        </p:nvSpPr>
        <p:spPr bwMode="auto">
          <a:xfrm flipH="1">
            <a:off x="1406525" y="4260850"/>
            <a:ext cx="19050" cy="6350"/>
          </a:xfrm>
          <a:custGeom>
            <a:avLst/>
            <a:gdLst>
              <a:gd name="T0" fmla="*/ 0 w 76"/>
              <a:gd name="T1" fmla="*/ 2147483646 h 17"/>
              <a:gd name="T2" fmla="*/ 2147483646 w 76"/>
              <a:gd name="T3" fmla="*/ 2147483646 h 17"/>
              <a:gd name="T4" fmla="*/ 2147483646 w 76"/>
              <a:gd name="T5" fmla="*/ 2147483646 h 17"/>
              <a:gd name="T6" fmla="*/ 2147483646 w 76"/>
              <a:gd name="T7" fmla="*/ 2147483646 h 17"/>
              <a:gd name="T8" fmla="*/ 2147483646 w 76"/>
              <a:gd name="T9" fmla="*/ 0 h 17"/>
              <a:gd name="T10" fmla="*/ 2147483646 w 76"/>
              <a:gd name="T11" fmla="*/ 2147483646 h 17"/>
              <a:gd name="T12" fmla="*/ 0 w 76"/>
              <a:gd name="T13" fmla="*/ 2147483646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6" name="Freeform 282">
            <a:extLst>
              <a:ext uri="{FF2B5EF4-FFF2-40B4-BE49-F238E27FC236}">
                <a16:creationId xmlns:a16="http://schemas.microsoft.com/office/drawing/2014/main" id="{98DAE12C-FC43-D59C-4533-317C57EEA52B}"/>
              </a:ext>
            </a:extLst>
          </p:cNvPr>
          <p:cNvSpPr>
            <a:spLocks/>
          </p:cNvSpPr>
          <p:nvPr/>
        </p:nvSpPr>
        <p:spPr bwMode="auto">
          <a:xfrm flipH="1">
            <a:off x="1458913" y="4256088"/>
            <a:ext cx="3175" cy="11112"/>
          </a:xfrm>
          <a:custGeom>
            <a:avLst/>
            <a:gdLst>
              <a:gd name="T0" fmla="*/ 2147483646 w 19"/>
              <a:gd name="T1" fmla="*/ 0 h 32"/>
              <a:gd name="T2" fmla="*/ 2147483646 w 19"/>
              <a:gd name="T3" fmla="*/ 2147483646 h 32"/>
              <a:gd name="T4" fmla="*/ 2147483646 w 19"/>
              <a:gd name="T5" fmla="*/ 2147483646 h 32"/>
              <a:gd name="T6" fmla="*/ 0 w 19"/>
              <a:gd name="T7" fmla="*/ 2147483646 h 32"/>
              <a:gd name="T8" fmla="*/ 2147483646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7" name="Freeform 283">
            <a:extLst>
              <a:ext uri="{FF2B5EF4-FFF2-40B4-BE49-F238E27FC236}">
                <a16:creationId xmlns:a16="http://schemas.microsoft.com/office/drawing/2014/main" id="{06F2F5F4-1F4E-4656-E479-A7279FA8B407}"/>
              </a:ext>
            </a:extLst>
          </p:cNvPr>
          <p:cNvSpPr>
            <a:spLocks/>
          </p:cNvSpPr>
          <p:nvPr/>
        </p:nvSpPr>
        <p:spPr bwMode="auto">
          <a:xfrm flipH="1">
            <a:off x="1381125" y="4246563"/>
            <a:ext cx="11113" cy="12700"/>
          </a:xfrm>
          <a:custGeom>
            <a:avLst/>
            <a:gdLst>
              <a:gd name="T0" fmla="*/ 0 w 35"/>
              <a:gd name="T1" fmla="*/ 0 h 43"/>
              <a:gd name="T2" fmla="*/ 2147483646 w 35"/>
              <a:gd name="T3" fmla="*/ 2147483646 h 43"/>
              <a:gd name="T4" fmla="*/ 2147483646 w 35"/>
              <a:gd name="T5" fmla="*/ 2147483646 h 43"/>
              <a:gd name="T6" fmla="*/ 2147483646 w 35"/>
              <a:gd name="T7" fmla="*/ 2147483646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8" name="Freeform 284">
            <a:extLst>
              <a:ext uri="{FF2B5EF4-FFF2-40B4-BE49-F238E27FC236}">
                <a16:creationId xmlns:a16="http://schemas.microsoft.com/office/drawing/2014/main" id="{73055235-FABC-F11A-67F0-1FD999F285D1}"/>
              </a:ext>
            </a:extLst>
          </p:cNvPr>
          <p:cNvSpPr>
            <a:spLocks/>
          </p:cNvSpPr>
          <p:nvPr/>
        </p:nvSpPr>
        <p:spPr bwMode="auto">
          <a:xfrm flipH="1">
            <a:off x="1349375" y="4246563"/>
            <a:ext cx="25400" cy="34925"/>
          </a:xfrm>
          <a:custGeom>
            <a:avLst/>
            <a:gdLst>
              <a:gd name="T0" fmla="*/ 0 w 114"/>
              <a:gd name="T1" fmla="*/ 0 h 114"/>
              <a:gd name="T2" fmla="*/ 2147483646 w 114"/>
              <a:gd name="T3" fmla="*/ 2147483646 h 114"/>
              <a:gd name="T4" fmla="*/ 2147483646 w 114"/>
              <a:gd name="T5" fmla="*/ 2147483646 h 114"/>
              <a:gd name="T6" fmla="*/ 2147483646 w 114"/>
              <a:gd name="T7" fmla="*/ 2147483646 h 114"/>
              <a:gd name="T8" fmla="*/ 2147483646 w 114"/>
              <a:gd name="T9" fmla="*/ 2147483646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9" name="Freeform 285">
            <a:extLst>
              <a:ext uri="{FF2B5EF4-FFF2-40B4-BE49-F238E27FC236}">
                <a16:creationId xmlns:a16="http://schemas.microsoft.com/office/drawing/2014/main" id="{C0BDCF33-9045-0303-C821-BF71B1F16352}"/>
              </a:ext>
            </a:extLst>
          </p:cNvPr>
          <p:cNvSpPr>
            <a:spLocks/>
          </p:cNvSpPr>
          <p:nvPr/>
        </p:nvSpPr>
        <p:spPr bwMode="auto">
          <a:xfrm flipH="1">
            <a:off x="1335088" y="4292600"/>
            <a:ext cx="6350" cy="20638"/>
          </a:xfrm>
          <a:custGeom>
            <a:avLst/>
            <a:gdLst>
              <a:gd name="T0" fmla="*/ 2147483646 w 27"/>
              <a:gd name="T1" fmla="*/ 0 h 82"/>
              <a:gd name="T2" fmla="*/ 2147483646 w 27"/>
              <a:gd name="T3" fmla="*/ 2147483646 h 82"/>
              <a:gd name="T4" fmla="*/ 2147483646 w 27"/>
              <a:gd name="T5" fmla="*/ 2147483646 h 82"/>
              <a:gd name="T6" fmla="*/ 2147483646 w 27"/>
              <a:gd name="T7" fmla="*/ 2147483646 h 82"/>
              <a:gd name="T8" fmla="*/ 0 w 27"/>
              <a:gd name="T9" fmla="*/ 2147483646 h 82"/>
              <a:gd name="T10" fmla="*/ 2147483646 w 27"/>
              <a:gd name="T11" fmla="*/ 2147483646 h 82"/>
              <a:gd name="T12" fmla="*/ 2147483646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0" name="Freeform 286">
            <a:extLst>
              <a:ext uri="{FF2B5EF4-FFF2-40B4-BE49-F238E27FC236}">
                <a16:creationId xmlns:a16="http://schemas.microsoft.com/office/drawing/2014/main" id="{3B0E0EFE-2E66-9C11-0F14-DB5A5185D2E8}"/>
              </a:ext>
            </a:extLst>
          </p:cNvPr>
          <p:cNvSpPr>
            <a:spLocks/>
          </p:cNvSpPr>
          <p:nvPr/>
        </p:nvSpPr>
        <p:spPr bwMode="auto">
          <a:xfrm flipH="1">
            <a:off x="1398588" y="4268788"/>
            <a:ext cx="1587" cy="9525"/>
          </a:xfrm>
          <a:custGeom>
            <a:avLst/>
            <a:gdLst>
              <a:gd name="T0" fmla="*/ 2147483646 w 15"/>
              <a:gd name="T1" fmla="*/ 0 h 30"/>
              <a:gd name="T2" fmla="*/ 2147483646 w 15"/>
              <a:gd name="T3" fmla="*/ 2147483646 h 30"/>
              <a:gd name="T4" fmla="*/ 0 w 15"/>
              <a:gd name="T5" fmla="*/ 2147483646 h 30"/>
              <a:gd name="T6" fmla="*/ 2147483646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1" name="Freeform 287">
            <a:extLst>
              <a:ext uri="{FF2B5EF4-FFF2-40B4-BE49-F238E27FC236}">
                <a16:creationId xmlns:a16="http://schemas.microsoft.com/office/drawing/2014/main" id="{9C43E541-3234-16AC-7766-0476B9BCAC01}"/>
              </a:ext>
            </a:extLst>
          </p:cNvPr>
          <p:cNvSpPr>
            <a:spLocks/>
          </p:cNvSpPr>
          <p:nvPr/>
        </p:nvSpPr>
        <p:spPr bwMode="auto">
          <a:xfrm flipH="1">
            <a:off x="1157288" y="3960813"/>
            <a:ext cx="12700" cy="7937"/>
          </a:xfrm>
          <a:custGeom>
            <a:avLst/>
            <a:gdLst>
              <a:gd name="T0" fmla="*/ 0 w 51"/>
              <a:gd name="T1" fmla="*/ 0 h 36"/>
              <a:gd name="T2" fmla="*/ 2147483646 w 51"/>
              <a:gd name="T3" fmla="*/ 2147483646 h 36"/>
              <a:gd name="T4" fmla="*/ 2147483646 w 51"/>
              <a:gd name="T5" fmla="*/ 2147483646 h 36"/>
              <a:gd name="T6" fmla="*/ 2147483646 w 51"/>
              <a:gd name="T7" fmla="*/ 2147483646 h 36"/>
              <a:gd name="T8" fmla="*/ 2147483646 w 51"/>
              <a:gd name="T9" fmla="*/ 2147483646 h 36"/>
              <a:gd name="T10" fmla="*/ 2147483646 w 51"/>
              <a:gd name="T11" fmla="*/ 2147483646 h 36"/>
              <a:gd name="T12" fmla="*/ 2147483646 w 51"/>
              <a:gd name="T13" fmla="*/ 2147483646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2" name="Freeform 288">
            <a:extLst>
              <a:ext uri="{FF2B5EF4-FFF2-40B4-BE49-F238E27FC236}">
                <a16:creationId xmlns:a16="http://schemas.microsoft.com/office/drawing/2014/main" id="{D8776268-8003-D977-0BCC-A747AAB76529}"/>
              </a:ext>
            </a:extLst>
          </p:cNvPr>
          <p:cNvSpPr>
            <a:spLocks/>
          </p:cNvSpPr>
          <p:nvPr/>
        </p:nvSpPr>
        <p:spPr bwMode="auto">
          <a:xfrm flipH="1">
            <a:off x="1163638" y="3976688"/>
            <a:ext cx="1587" cy="7937"/>
          </a:xfrm>
          <a:custGeom>
            <a:avLst/>
            <a:gdLst>
              <a:gd name="T0" fmla="*/ 0 w 14"/>
              <a:gd name="T1" fmla="*/ 0 h 24"/>
              <a:gd name="T2" fmla="*/ 2147483646 w 14"/>
              <a:gd name="T3" fmla="*/ 0 h 24"/>
              <a:gd name="T4" fmla="*/ 2147483646 w 14"/>
              <a:gd name="T5" fmla="*/ 2147483646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3" name="Freeform 289">
            <a:extLst>
              <a:ext uri="{FF2B5EF4-FFF2-40B4-BE49-F238E27FC236}">
                <a16:creationId xmlns:a16="http://schemas.microsoft.com/office/drawing/2014/main" id="{07E13C42-D48E-602A-8DDE-DE621C220FEE}"/>
              </a:ext>
            </a:extLst>
          </p:cNvPr>
          <p:cNvSpPr>
            <a:spLocks/>
          </p:cNvSpPr>
          <p:nvPr/>
        </p:nvSpPr>
        <p:spPr bwMode="auto">
          <a:xfrm flipH="1">
            <a:off x="1116013" y="4027488"/>
            <a:ext cx="98425" cy="300037"/>
          </a:xfrm>
          <a:custGeom>
            <a:avLst/>
            <a:gdLst>
              <a:gd name="T0" fmla="*/ 2147483646 w 431"/>
              <a:gd name="T1" fmla="*/ 0 h 1076"/>
              <a:gd name="T2" fmla="*/ 2147483646 w 431"/>
              <a:gd name="T3" fmla="*/ 2147483646 h 1076"/>
              <a:gd name="T4" fmla="*/ 2147483646 w 431"/>
              <a:gd name="T5" fmla="*/ 2147483646 h 1076"/>
              <a:gd name="T6" fmla="*/ 2147483646 w 431"/>
              <a:gd name="T7" fmla="*/ 2147483646 h 1076"/>
              <a:gd name="T8" fmla="*/ 2147483646 w 431"/>
              <a:gd name="T9" fmla="*/ 2147483646 h 1076"/>
              <a:gd name="T10" fmla="*/ 2147483646 w 431"/>
              <a:gd name="T11" fmla="*/ 2147483646 h 1076"/>
              <a:gd name="T12" fmla="*/ 0 w 431"/>
              <a:gd name="T13" fmla="*/ 2147483646 h 1076"/>
              <a:gd name="T14" fmla="*/ 2147483646 w 431"/>
              <a:gd name="T15" fmla="*/ 2147483646 h 1076"/>
              <a:gd name="T16" fmla="*/ 2147483646 w 431"/>
              <a:gd name="T17" fmla="*/ 2147483646 h 1076"/>
              <a:gd name="T18" fmla="*/ 2147483646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1004" name="Freeform 290">
            <a:extLst>
              <a:ext uri="{FF2B5EF4-FFF2-40B4-BE49-F238E27FC236}">
                <a16:creationId xmlns:a16="http://schemas.microsoft.com/office/drawing/2014/main" id="{588B1E96-B035-5D4D-25CB-A2F46EDAC9A4}"/>
              </a:ext>
            </a:extLst>
          </p:cNvPr>
          <p:cNvSpPr>
            <a:spLocks/>
          </p:cNvSpPr>
          <p:nvPr/>
        </p:nvSpPr>
        <p:spPr bwMode="auto">
          <a:xfrm flipH="1">
            <a:off x="954088" y="3968750"/>
            <a:ext cx="376237" cy="500063"/>
          </a:xfrm>
          <a:custGeom>
            <a:avLst/>
            <a:gdLst>
              <a:gd name="T0" fmla="*/ 2147483646 w 1606"/>
              <a:gd name="T1" fmla="*/ 2147483646 h 1792"/>
              <a:gd name="T2" fmla="*/ 2147483646 w 1606"/>
              <a:gd name="T3" fmla="*/ 0 h 1792"/>
              <a:gd name="T4" fmla="*/ 2147483646 w 1606"/>
              <a:gd name="T5" fmla="*/ 2147483646 h 1792"/>
              <a:gd name="T6" fmla="*/ 2147483646 w 1606"/>
              <a:gd name="T7" fmla="*/ 2147483646 h 1792"/>
              <a:gd name="T8" fmla="*/ 2147483646 w 1606"/>
              <a:gd name="T9" fmla="*/ 2147483646 h 1792"/>
              <a:gd name="T10" fmla="*/ 2147483646 w 1606"/>
              <a:gd name="T11" fmla="*/ 2147483646 h 1792"/>
              <a:gd name="T12" fmla="*/ 2147483646 w 1606"/>
              <a:gd name="T13" fmla="*/ 2147483646 h 1792"/>
              <a:gd name="T14" fmla="*/ 2147483646 w 1606"/>
              <a:gd name="T15" fmla="*/ 2147483646 h 1792"/>
              <a:gd name="T16" fmla="*/ 2147483646 w 1606"/>
              <a:gd name="T17" fmla="*/ 2147483646 h 1792"/>
              <a:gd name="T18" fmla="*/ 2147483646 w 1606"/>
              <a:gd name="T19" fmla="*/ 2147483646 h 1792"/>
              <a:gd name="T20" fmla="*/ 2147483646 w 1606"/>
              <a:gd name="T21" fmla="*/ 2147483646 h 1792"/>
              <a:gd name="T22" fmla="*/ 2147483646 w 1606"/>
              <a:gd name="T23" fmla="*/ 2147483646 h 1792"/>
              <a:gd name="T24" fmla="*/ 2147483646 w 1606"/>
              <a:gd name="T25" fmla="*/ 2147483646 h 1792"/>
              <a:gd name="T26" fmla="*/ 2147483646 w 1606"/>
              <a:gd name="T27" fmla="*/ 2147483646 h 1792"/>
              <a:gd name="T28" fmla="*/ 0 w 1606"/>
              <a:gd name="T29" fmla="*/ 2147483646 h 1792"/>
              <a:gd name="T30" fmla="*/ 2147483646 w 1606"/>
              <a:gd name="T31" fmla="*/ 2147483646 h 1792"/>
              <a:gd name="T32" fmla="*/ 2147483646 w 1606"/>
              <a:gd name="T33" fmla="*/ 2147483646 h 1792"/>
              <a:gd name="T34" fmla="*/ 2147483646 w 1606"/>
              <a:gd name="T35" fmla="*/ 2147483646 h 1792"/>
              <a:gd name="T36" fmla="*/ 2147483646 w 1606"/>
              <a:gd name="T37" fmla="*/ 2147483646 h 1792"/>
              <a:gd name="T38" fmla="*/ 2147483646 w 1606"/>
              <a:gd name="T39" fmla="*/ 2147483646 h 1792"/>
              <a:gd name="T40" fmla="*/ 2147483646 w 1606"/>
              <a:gd name="T41" fmla="*/ 2147483646 h 1792"/>
              <a:gd name="T42" fmla="*/ 2147483646 w 1606"/>
              <a:gd name="T43" fmla="*/ 2147483646 h 1792"/>
              <a:gd name="T44" fmla="*/ 2147483646 w 1606"/>
              <a:gd name="T45" fmla="*/ 2147483646 h 1792"/>
              <a:gd name="T46" fmla="*/ 2147483646 w 1606"/>
              <a:gd name="T47" fmla="*/ 2147483646 h 1792"/>
              <a:gd name="T48" fmla="*/ 2147483646 w 1606"/>
              <a:gd name="T49" fmla="*/ 2147483646 h 1792"/>
              <a:gd name="T50" fmla="*/ 2147483646 w 1606"/>
              <a:gd name="T51" fmla="*/ 2147483646 h 1792"/>
              <a:gd name="T52" fmla="*/ 2147483646 w 1606"/>
              <a:gd name="T53" fmla="*/ 2147483646 h 1792"/>
              <a:gd name="T54" fmla="*/ 2147483646 w 1606"/>
              <a:gd name="T55" fmla="*/ 2147483646 h 1792"/>
              <a:gd name="T56" fmla="*/ 2147483646 w 1606"/>
              <a:gd name="T57" fmla="*/ 2147483646 h 1792"/>
              <a:gd name="T58" fmla="*/ 2147483646 w 1606"/>
              <a:gd name="T59" fmla="*/ 2147483646 h 1792"/>
              <a:gd name="T60" fmla="*/ 2147483646 w 1606"/>
              <a:gd name="T61" fmla="*/ 2147483646 h 1792"/>
              <a:gd name="T62" fmla="*/ 2147483646 w 1606"/>
              <a:gd name="T63" fmla="*/ 2147483646 h 1792"/>
              <a:gd name="T64" fmla="*/ 2147483646 w 1606"/>
              <a:gd name="T65" fmla="*/ 2147483646 h 1792"/>
              <a:gd name="T66" fmla="*/ 2147483646 w 1606"/>
              <a:gd name="T67" fmla="*/ 2147483646 h 1792"/>
              <a:gd name="T68" fmla="*/ 2147483646 w 1606"/>
              <a:gd name="T69" fmla="*/ 2147483646 h 1792"/>
              <a:gd name="T70" fmla="*/ 2147483646 w 1606"/>
              <a:gd name="T71" fmla="*/ 2147483646 h 1792"/>
              <a:gd name="T72" fmla="*/ 2147483646 w 1606"/>
              <a:gd name="T73" fmla="*/ 2147483646 h 1792"/>
              <a:gd name="T74" fmla="*/ 2147483646 w 1606"/>
              <a:gd name="T75" fmla="*/ 2147483646 h 1792"/>
              <a:gd name="T76" fmla="*/ 2147483646 w 1606"/>
              <a:gd name="T77" fmla="*/ 2147483646 h 1792"/>
              <a:gd name="T78" fmla="*/ 2147483646 w 1606"/>
              <a:gd name="T79" fmla="*/ 2147483646 h 1792"/>
              <a:gd name="T80" fmla="*/ 2147483646 w 1606"/>
              <a:gd name="T81" fmla="*/ 2147483646 h 1792"/>
              <a:gd name="T82" fmla="*/ 2147483646 w 1606"/>
              <a:gd name="T83" fmla="*/ 2147483646 h 1792"/>
              <a:gd name="T84" fmla="*/ 2147483646 w 1606"/>
              <a:gd name="T85" fmla="*/ 2147483646 h 1792"/>
              <a:gd name="T86" fmla="*/ 2147483646 w 1606"/>
              <a:gd name="T87" fmla="*/ 2147483646 h 1792"/>
              <a:gd name="T88" fmla="*/ 2147483646 w 1606"/>
              <a:gd name="T89" fmla="*/ 2147483646 h 1792"/>
              <a:gd name="T90" fmla="*/ 2147483646 w 1606"/>
              <a:gd name="T91" fmla="*/ 2147483646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005" name="Freeform 291">
            <a:extLst>
              <a:ext uri="{FF2B5EF4-FFF2-40B4-BE49-F238E27FC236}">
                <a16:creationId xmlns:a16="http://schemas.microsoft.com/office/drawing/2014/main" id="{FB8339EE-2C71-701E-DA08-D9B0AFA87786}"/>
              </a:ext>
            </a:extLst>
          </p:cNvPr>
          <p:cNvSpPr>
            <a:spLocks/>
          </p:cNvSpPr>
          <p:nvPr/>
        </p:nvSpPr>
        <p:spPr bwMode="auto">
          <a:xfrm flipH="1">
            <a:off x="960438" y="4000500"/>
            <a:ext cx="236537" cy="461963"/>
          </a:xfrm>
          <a:custGeom>
            <a:avLst/>
            <a:gdLst>
              <a:gd name="T0" fmla="*/ 2147483646 w 1014"/>
              <a:gd name="T1" fmla="*/ 2147483646 h 1671"/>
              <a:gd name="T2" fmla="*/ 2147483646 w 1014"/>
              <a:gd name="T3" fmla="*/ 2147483646 h 1671"/>
              <a:gd name="T4" fmla="*/ 2147483646 w 1014"/>
              <a:gd name="T5" fmla="*/ 2147483646 h 1671"/>
              <a:gd name="T6" fmla="*/ 2147483646 w 1014"/>
              <a:gd name="T7" fmla="*/ 2147483646 h 1671"/>
              <a:gd name="T8" fmla="*/ 2147483646 w 1014"/>
              <a:gd name="T9" fmla="*/ 2147483646 h 1671"/>
              <a:gd name="T10" fmla="*/ 2147483646 w 1014"/>
              <a:gd name="T11" fmla="*/ 2147483646 h 1671"/>
              <a:gd name="T12" fmla="*/ 2147483646 w 1014"/>
              <a:gd name="T13" fmla="*/ 2147483646 h 1671"/>
              <a:gd name="T14" fmla="*/ 2147483646 w 1014"/>
              <a:gd name="T15" fmla="*/ 2147483646 h 1671"/>
              <a:gd name="T16" fmla="*/ 2147483646 w 1014"/>
              <a:gd name="T17" fmla="*/ 2147483646 h 1671"/>
              <a:gd name="T18" fmla="*/ 2147483646 w 1014"/>
              <a:gd name="T19" fmla="*/ 2147483646 h 1671"/>
              <a:gd name="T20" fmla="*/ 2147483646 w 1014"/>
              <a:gd name="T21" fmla="*/ 2147483646 h 1671"/>
              <a:gd name="T22" fmla="*/ 2147483646 w 1014"/>
              <a:gd name="T23" fmla="*/ 2147483646 h 1671"/>
              <a:gd name="T24" fmla="*/ 2147483646 w 1014"/>
              <a:gd name="T25" fmla="*/ 2147483646 h 1671"/>
              <a:gd name="T26" fmla="*/ 2147483646 w 1014"/>
              <a:gd name="T27" fmla="*/ 2147483646 h 1671"/>
              <a:gd name="T28" fmla="*/ 2147483646 w 1014"/>
              <a:gd name="T29" fmla="*/ 2147483646 h 1671"/>
              <a:gd name="T30" fmla="*/ 2147483646 w 1014"/>
              <a:gd name="T31" fmla="*/ 2147483646 h 1671"/>
              <a:gd name="T32" fmla="*/ 2147483646 w 1014"/>
              <a:gd name="T33" fmla="*/ 2147483646 h 1671"/>
              <a:gd name="T34" fmla="*/ 2147483646 w 1014"/>
              <a:gd name="T35" fmla="*/ 2147483646 h 1671"/>
              <a:gd name="T36" fmla="*/ 2147483646 w 1014"/>
              <a:gd name="T37" fmla="*/ 0 h 1671"/>
              <a:gd name="T38" fmla="*/ 2147483646 w 1014"/>
              <a:gd name="T39" fmla="*/ 2147483646 h 1671"/>
              <a:gd name="T40" fmla="*/ 2147483646 w 1014"/>
              <a:gd name="T41" fmla="*/ 2147483646 h 1671"/>
              <a:gd name="T42" fmla="*/ 2147483646 w 1014"/>
              <a:gd name="T43" fmla="*/ 2147483646 h 1671"/>
              <a:gd name="T44" fmla="*/ 2147483646 w 1014"/>
              <a:gd name="T45" fmla="*/ 2147483646 h 1671"/>
              <a:gd name="T46" fmla="*/ 2147483646 w 1014"/>
              <a:gd name="T47" fmla="*/ 2147483646 h 1671"/>
              <a:gd name="T48" fmla="*/ 2147483646 w 1014"/>
              <a:gd name="T49" fmla="*/ 2147483646 h 1671"/>
              <a:gd name="T50" fmla="*/ 2147483646 w 1014"/>
              <a:gd name="T51" fmla="*/ 2147483646 h 1671"/>
              <a:gd name="T52" fmla="*/ 2147483646 w 1014"/>
              <a:gd name="T53" fmla="*/ 2147483646 h 1671"/>
              <a:gd name="T54" fmla="*/ 2147483646 w 1014"/>
              <a:gd name="T55" fmla="*/ 2147483646 h 1671"/>
              <a:gd name="T56" fmla="*/ 2147483646 w 1014"/>
              <a:gd name="T57" fmla="*/ 2147483646 h 1671"/>
              <a:gd name="T58" fmla="*/ 2147483646 w 1014"/>
              <a:gd name="T59" fmla="*/ 2147483646 h 1671"/>
              <a:gd name="T60" fmla="*/ 2147483646 w 1014"/>
              <a:gd name="T61" fmla="*/ 2147483646 h 1671"/>
              <a:gd name="T62" fmla="*/ 2147483646 w 1014"/>
              <a:gd name="T63" fmla="*/ 2147483646 h 1671"/>
              <a:gd name="T64" fmla="*/ 2147483646 w 1014"/>
              <a:gd name="T65" fmla="*/ 2147483646 h 1671"/>
              <a:gd name="T66" fmla="*/ 2147483646 w 1014"/>
              <a:gd name="T67" fmla="*/ 2147483646 h 1671"/>
              <a:gd name="T68" fmla="*/ 2147483646 w 1014"/>
              <a:gd name="T69" fmla="*/ 2147483646 h 1671"/>
              <a:gd name="T70" fmla="*/ 2147483646 w 1014"/>
              <a:gd name="T71" fmla="*/ 2147483646 h 1671"/>
              <a:gd name="T72" fmla="*/ 2147483646 w 1014"/>
              <a:gd name="T73" fmla="*/ 2147483646 h 1671"/>
              <a:gd name="T74" fmla="*/ 2147483646 w 1014"/>
              <a:gd name="T75" fmla="*/ 2147483646 h 1671"/>
              <a:gd name="T76" fmla="*/ 0 w 1014"/>
              <a:gd name="T77" fmla="*/ 2147483646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6" name="Freeform 292">
            <a:extLst>
              <a:ext uri="{FF2B5EF4-FFF2-40B4-BE49-F238E27FC236}">
                <a16:creationId xmlns:a16="http://schemas.microsoft.com/office/drawing/2014/main" id="{BD24CE72-92E6-DA0B-F121-FD675780244B}"/>
              </a:ext>
            </a:extLst>
          </p:cNvPr>
          <p:cNvSpPr>
            <a:spLocks/>
          </p:cNvSpPr>
          <p:nvPr/>
        </p:nvSpPr>
        <p:spPr bwMode="auto">
          <a:xfrm flipH="1">
            <a:off x="977900" y="4230688"/>
            <a:ext cx="71438" cy="214312"/>
          </a:xfrm>
          <a:custGeom>
            <a:avLst/>
            <a:gdLst>
              <a:gd name="T0" fmla="*/ 0 w 295"/>
              <a:gd name="T1" fmla="*/ 2147483646 h 774"/>
              <a:gd name="T2" fmla="*/ 2147483646 w 295"/>
              <a:gd name="T3" fmla="*/ 2147483646 h 774"/>
              <a:gd name="T4" fmla="*/ 2147483646 w 295"/>
              <a:gd name="T5" fmla="*/ 2147483646 h 774"/>
              <a:gd name="T6" fmla="*/ 2147483646 w 295"/>
              <a:gd name="T7" fmla="*/ 2147483646 h 774"/>
              <a:gd name="T8" fmla="*/ 2147483646 w 295"/>
              <a:gd name="T9" fmla="*/ 2147483646 h 774"/>
              <a:gd name="T10" fmla="*/ 2147483646 w 295"/>
              <a:gd name="T11" fmla="*/ 2147483646 h 774"/>
              <a:gd name="T12" fmla="*/ 2147483646 w 295"/>
              <a:gd name="T13" fmla="*/ 2147483646 h 774"/>
              <a:gd name="T14" fmla="*/ 2147483646 w 295"/>
              <a:gd name="T15" fmla="*/ 2147483646 h 774"/>
              <a:gd name="T16" fmla="*/ 2147483646 w 295"/>
              <a:gd name="T17" fmla="*/ 0 h 774"/>
              <a:gd name="T18" fmla="*/ 2147483646 w 295"/>
              <a:gd name="T19" fmla="*/ 2147483646 h 774"/>
              <a:gd name="T20" fmla="*/ 2147483646 w 295"/>
              <a:gd name="T21" fmla="*/ 2147483646 h 774"/>
              <a:gd name="T22" fmla="*/ 2147483646 w 295"/>
              <a:gd name="T23" fmla="*/ 2147483646 h 774"/>
              <a:gd name="T24" fmla="*/ 2147483646 w 295"/>
              <a:gd name="T25" fmla="*/ 2147483646 h 774"/>
              <a:gd name="T26" fmla="*/ 0 w 295"/>
              <a:gd name="T27" fmla="*/ 2147483646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7" name="Freeform 293">
            <a:extLst>
              <a:ext uri="{FF2B5EF4-FFF2-40B4-BE49-F238E27FC236}">
                <a16:creationId xmlns:a16="http://schemas.microsoft.com/office/drawing/2014/main" id="{132C2528-1679-6B25-ED34-1E1A001AB5E4}"/>
              </a:ext>
            </a:extLst>
          </p:cNvPr>
          <p:cNvSpPr>
            <a:spLocks/>
          </p:cNvSpPr>
          <p:nvPr/>
        </p:nvSpPr>
        <p:spPr bwMode="auto">
          <a:xfrm flipH="1">
            <a:off x="1049338" y="4057650"/>
            <a:ext cx="273050" cy="322263"/>
          </a:xfrm>
          <a:custGeom>
            <a:avLst/>
            <a:gdLst>
              <a:gd name="T0" fmla="*/ 2147483646 w 1172"/>
              <a:gd name="T1" fmla="*/ 2147483646 h 1162"/>
              <a:gd name="T2" fmla="*/ 2147483646 w 1172"/>
              <a:gd name="T3" fmla="*/ 2147483646 h 1162"/>
              <a:gd name="T4" fmla="*/ 2147483646 w 1172"/>
              <a:gd name="T5" fmla="*/ 2147483646 h 1162"/>
              <a:gd name="T6" fmla="*/ 2147483646 w 1172"/>
              <a:gd name="T7" fmla="*/ 2147483646 h 1162"/>
              <a:gd name="T8" fmla="*/ 2147483646 w 1172"/>
              <a:gd name="T9" fmla="*/ 2147483646 h 1162"/>
              <a:gd name="T10" fmla="*/ 2147483646 w 1172"/>
              <a:gd name="T11" fmla="*/ 2147483646 h 1162"/>
              <a:gd name="T12" fmla="*/ 2147483646 w 1172"/>
              <a:gd name="T13" fmla="*/ 2147483646 h 1162"/>
              <a:gd name="T14" fmla="*/ 2147483646 w 1172"/>
              <a:gd name="T15" fmla="*/ 2147483646 h 1162"/>
              <a:gd name="T16" fmla="*/ 2147483646 w 1172"/>
              <a:gd name="T17" fmla="*/ 2147483646 h 1162"/>
              <a:gd name="T18" fmla="*/ 2147483646 w 1172"/>
              <a:gd name="T19" fmla="*/ 2147483646 h 1162"/>
              <a:gd name="T20" fmla="*/ 2147483646 w 1172"/>
              <a:gd name="T21" fmla="*/ 2147483646 h 1162"/>
              <a:gd name="T22" fmla="*/ 0 w 1172"/>
              <a:gd name="T23" fmla="*/ 2147483646 h 1162"/>
              <a:gd name="T24" fmla="*/ 2147483646 w 1172"/>
              <a:gd name="T25" fmla="*/ 2147483646 h 1162"/>
              <a:gd name="T26" fmla="*/ 2147483646 w 1172"/>
              <a:gd name="T27" fmla="*/ 2147483646 h 1162"/>
              <a:gd name="T28" fmla="*/ 2147483646 w 1172"/>
              <a:gd name="T29" fmla="*/ 2147483646 h 1162"/>
              <a:gd name="T30" fmla="*/ 2147483646 w 1172"/>
              <a:gd name="T31" fmla="*/ 2147483646 h 1162"/>
              <a:gd name="T32" fmla="*/ 2147483646 w 1172"/>
              <a:gd name="T33" fmla="*/ 2147483646 h 1162"/>
              <a:gd name="T34" fmla="*/ 2147483646 w 1172"/>
              <a:gd name="T35" fmla="*/ 2147483646 h 1162"/>
              <a:gd name="T36" fmla="*/ 2147483646 w 1172"/>
              <a:gd name="T37" fmla="*/ 2147483646 h 1162"/>
              <a:gd name="T38" fmla="*/ 2147483646 w 1172"/>
              <a:gd name="T39" fmla="*/ 2147483646 h 1162"/>
              <a:gd name="T40" fmla="*/ 2147483646 w 1172"/>
              <a:gd name="T41" fmla="*/ 2147483646 h 1162"/>
              <a:gd name="T42" fmla="*/ 2147483646 w 1172"/>
              <a:gd name="T43" fmla="*/ 2147483646 h 1162"/>
              <a:gd name="T44" fmla="*/ 2147483646 w 1172"/>
              <a:gd name="T45" fmla="*/ 2147483646 h 1162"/>
              <a:gd name="T46" fmla="*/ 2147483646 w 1172"/>
              <a:gd name="T47" fmla="*/ 2147483646 h 1162"/>
              <a:gd name="T48" fmla="*/ 2147483646 w 1172"/>
              <a:gd name="T49" fmla="*/ 2147483646 h 1162"/>
              <a:gd name="T50" fmla="*/ 2147483646 w 1172"/>
              <a:gd name="T51" fmla="*/ 2147483646 h 1162"/>
              <a:gd name="T52" fmla="*/ 2147483646 w 1172"/>
              <a:gd name="T53" fmla="*/ 2147483646 h 1162"/>
              <a:gd name="T54" fmla="*/ 2147483646 w 1172"/>
              <a:gd name="T55" fmla="*/ 2147483646 h 1162"/>
              <a:gd name="T56" fmla="*/ 2147483646 w 1172"/>
              <a:gd name="T57" fmla="*/ 2147483646 h 1162"/>
              <a:gd name="T58" fmla="*/ 2147483646 w 1172"/>
              <a:gd name="T59" fmla="*/ 2147483646 h 1162"/>
              <a:gd name="T60" fmla="*/ 2147483646 w 1172"/>
              <a:gd name="T61" fmla="*/ 2147483646 h 1162"/>
              <a:gd name="T62" fmla="*/ 2147483646 w 1172"/>
              <a:gd name="T63" fmla="*/ 2147483646 h 1162"/>
              <a:gd name="T64" fmla="*/ 2147483646 w 1172"/>
              <a:gd name="T65" fmla="*/ 2147483646 h 1162"/>
              <a:gd name="T66" fmla="*/ 2147483646 w 1172"/>
              <a:gd name="T67" fmla="*/ 2147483646 h 1162"/>
              <a:gd name="T68" fmla="*/ 2147483646 w 1172"/>
              <a:gd name="T69" fmla="*/ 2147483646 h 1162"/>
              <a:gd name="T70" fmla="*/ 2147483646 w 1172"/>
              <a:gd name="T71" fmla="*/ 2147483646 h 1162"/>
              <a:gd name="T72" fmla="*/ 2147483646 w 1172"/>
              <a:gd name="T73" fmla="*/ 2147483646 h 1162"/>
              <a:gd name="T74" fmla="*/ 2147483646 w 1172"/>
              <a:gd name="T75" fmla="*/ 2147483646 h 1162"/>
              <a:gd name="T76" fmla="*/ 2147483646 w 1172"/>
              <a:gd name="T77" fmla="*/ 2147483646 h 1162"/>
              <a:gd name="T78" fmla="*/ 2147483646 w 1172"/>
              <a:gd name="T79" fmla="*/ 2147483646 h 1162"/>
              <a:gd name="T80" fmla="*/ 2147483646 w 1172"/>
              <a:gd name="T81" fmla="*/ 2147483646 h 1162"/>
              <a:gd name="T82" fmla="*/ 2147483646 w 1172"/>
              <a:gd name="T83" fmla="*/ 2147483646 h 1162"/>
              <a:gd name="T84" fmla="*/ 2147483646 w 1172"/>
              <a:gd name="T85" fmla="*/ 2147483646 h 1162"/>
              <a:gd name="T86" fmla="*/ 2147483646 w 1172"/>
              <a:gd name="T87" fmla="*/ 2147483646 h 1162"/>
              <a:gd name="T88" fmla="*/ 2147483646 w 1172"/>
              <a:gd name="T89" fmla="*/ 2147483646 h 1162"/>
              <a:gd name="T90" fmla="*/ 2147483646 w 1172"/>
              <a:gd name="T91" fmla="*/ 2147483646 h 1162"/>
              <a:gd name="T92" fmla="*/ 2147483646 w 1172"/>
              <a:gd name="T93" fmla="*/ 2147483646 h 1162"/>
              <a:gd name="T94" fmla="*/ 2147483646 w 1172"/>
              <a:gd name="T95" fmla="*/ 2147483646 h 1162"/>
              <a:gd name="T96" fmla="*/ 2147483646 w 1172"/>
              <a:gd name="T97" fmla="*/ 2147483646 h 1162"/>
              <a:gd name="T98" fmla="*/ 2147483646 w 1172"/>
              <a:gd name="T99" fmla="*/ 2147483646 h 1162"/>
              <a:gd name="T100" fmla="*/ 2147483646 w 1172"/>
              <a:gd name="T101" fmla="*/ 2147483646 h 1162"/>
              <a:gd name="T102" fmla="*/ 2147483646 w 1172"/>
              <a:gd name="T103" fmla="*/ 2147483646 h 1162"/>
              <a:gd name="T104" fmla="*/ 2147483646 w 1172"/>
              <a:gd name="T105" fmla="*/ 2147483646 h 1162"/>
              <a:gd name="T106" fmla="*/ 2147483646 w 1172"/>
              <a:gd name="T107" fmla="*/ 2147483646 h 1162"/>
              <a:gd name="T108" fmla="*/ 2147483646 w 1172"/>
              <a:gd name="T109" fmla="*/ 2147483646 h 1162"/>
              <a:gd name="T110" fmla="*/ 2147483646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8" name="Freeform 294">
            <a:extLst>
              <a:ext uri="{FF2B5EF4-FFF2-40B4-BE49-F238E27FC236}">
                <a16:creationId xmlns:a16="http://schemas.microsoft.com/office/drawing/2014/main" id="{5AB29CA9-66AE-C95F-44D3-2EC20EC6E5A0}"/>
              </a:ext>
            </a:extLst>
          </p:cNvPr>
          <p:cNvSpPr>
            <a:spLocks/>
          </p:cNvSpPr>
          <p:nvPr/>
        </p:nvSpPr>
        <p:spPr bwMode="auto">
          <a:xfrm flipH="1">
            <a:off x="1068388" y="4178300"/>
            <a:ext cx="68262" cy="71438"/>
          </a:xfrm>
          <a:custGeom>
            <a:avLst/>
            <a:gdLst>
              <a:gd name="T0" fmla="*/ 0 w 295"/>
              <a:gd name="T1" fmla="*/ 0 h 263"/>
              <a:gd name="T2" fmla="*/ 0 w 295"/>
              <a:gd name="T3" fmla="*/ 2147483646 h 263"/>
              <a:gd name="T4" fmla="*/ 2147483646 w 295"/>
              <a:gd name="T5" fmla="*/ 2147483646 h 263"/>
              <a:gd name="T6" fmla="*/ 2147483646 w 295"/>
              <a:gd name="T7" fmla="*/ 2147483646 h 263"/>
              <a:gd name="T8" fmla="*/ 2147483646 w 295"/>
              <a:gd name="T9" fmla="*/ 2147483646 h 263"/>
              <a:gd name="T10" fmla="*/ 2147483646 w 295"/>
              <a:gd name="T11" fmla="*/ 2147483646 h 263"/>
              <a:gd name="T12" fmla="*/ 2147483646 w 295"/>
              <a:gd name="T13" fmla="*/ 2147483646 h 263"/>
              <a:gd name="T14" fmla="*/ 2147483646 w 295"/>
              <a:gd name="T15" fmla="*/ 2147483646 h 263"/>
              <a:gd name="T16" fmla="*/ 2147483646 w 295"/>
              <a:gd name="T17" fmla="*/ 2147483646 h 263"/>
              <a:gd name="T18" fmla="*/ 2147483646 w 295"/>
              <a:gd name="T19" fmla="*/ 2147483646 h 263"/>
              <a:gd name="T20" fmla="*/ 2147483646 w 295"/>
              <a:gd name="T21" fmla="*/ 2147483646 h 263"/>
              <a:gd name="T22" fmla="*/ 2147483646 w 295"/>
              <a:gd name="T23" fmla="*/ 2147483646 h 263"/>
              <a:gd name="T24" fmla="*/ 2147483646 w 295"/>
              <a:gd name="T25" fmla="*/ 2147483646 h 263"/>
              <a:gd name="T26" fmla="*/ 2147483646 w 295"/>
              <a:gd name="T27" fmla="*/ 2147483646 h 263"/>
              <a:gd name="T28" fmla="*/ 2147483646 w 295"/>
              <a:gd name="T29" fmla="*/ 2147483646 h 263"/>
              <a:gd name="T30" fmla="*/ 2147483646 w 295"/>
              <a:gd name="T31" fmla="*/ 2147483646 h 263"/>
              <a:gd name="T32" fmla="*/ 2147483646 w 295"/>
              <a:gd name="T33" fmla="*/ 2147483646 h 263"/>
              <a:gd name="T34" fmla="*/ 2147483646 w 295"/>
              <a:gd name="T35" fmla="*/ 2147483646 h 263"/>
              <a:gd name="T36" fmla="*/ 2147483646 w 295"/>
              <a:gd name="T37" fmla="*/ 2147483646 h 263"/>
              <a:gd name="T38" fmla="*/ 2147483646 w 295"/>
              <a:gd name="T39" fmla="*/ 2147483646 h 263"/>
              <a:gd name="T40" fmla="*/ 2147483646 w 295"/>
              <a:gd name="T41" fmla="*/ 2147483646 h 263"/>
              <a:gd name="T42" fmla="*/ 2147483646 w 295"/>
              <a:gd name="T43" fmla="*/ 2147483646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9" name="Freeform 295">
            <a:extLst>
              <a:ext uri="{FF2B5EF4-FFF2-40B4-BE49-F238E27FC236}">
                <a16:creationId xmlns:a16="http://schemas.microsoft.com/office/drawing/2014/main" id="{519E8EDD-96D7-08A1-E08B-B6F9B3A2F64C}"/>
              </a:ext>
            </a:extLst>
          </p:cNvPr>
          <p:cNvSpPr>
            <a:spLocks/>
          </p:cNvSpPr>
          <p:nvPr/>
        </p:nvSpPr>
        <p:spPr bwMode="auto">
          <a:xfrm flipH="1">
            <a:off x="1069975" y="4117975"/>
            <a:ext cx="61913" cy="93663"/>
          </a:xfrm>
          <a:custGeom>
            <a:avLst/>
            <a:gdLst>
              <a:gd name="T0" fmla="*/ 2147483646 w 270"/>
              <a:gd name="T1" fmla="*/ 0 h 345"/>
              <a:gd name="T2" fmla="*/ 2147483646 w 270"/>
              <a:gd name="T3" fmla="*/ 2147483646 h 345"/>
              <a:gd name="T4" fmla="*/ 0 w 270"/>
              <a:gd name="T5" fmla="*/ 2147483646 h 345"/>
              <a:gd name="T6" fmla="*/ 2147483646 w 270"/>
              <a:gd name="T7" fmla="*/ 2147483646 h 345"/>
              <a:gd name="T8" fmla="*/ 2147483646 w 270"/>
              <a:gd name="T9" fmla="*/ 2147483646 h 345"/>
              <a:gd name="T10" fmla="*/ 2147483646 w 270"/>
              <a:gd name="T11" fmla="*/ 2147483646 h 345"/>
              <a:gd name="T12" fmla="*/ 2147483646 w 270"/>
              <a:gd name="T13" fmla="*/ 2147483646 h 345"/>
              <a:gd name="T14" fmla="*/ 2147483646 w 270"/>
              <a:gd name="T15" fmla="*/ 2147483646 h 345"/>
              <a:gd name="T16" fmla="*/ 2147483646 w 270"/>
              <a:gd name="T17" fmla="*/ 2147483646 h 345"/>
              <a:gd name="T18" fmla="*/ 2147483646 w 270"/>
              <a:gd name="T19" fmla="*/ 2147483646 h 345"/>
              <a:gd name="T20" fmla="*/ 2147483646 w 270"/>
              <a:gd name="T21" fmla="*/ 2147483646 h 345"/>
              <a:gd name="T22" fmla="*/ 2147483646 w 270"/>
              <a:gd name="T23" fmla="*/ 2147483646 h 345"/>
              <a:gd name="T24" fmla="*/ 2147483646 w 270"/>
              <a:gd name="T25" fmla="*/ 2147483646 h 345"/>
              <a:gd name="T26" fmla="*/ 2147483646 w 270"/>
              <a:gd name="T27" fmla="*/ 2147483646 h 345"/>
              <a:gd name="T28" fmla="*/ 2147483646 w 270"/>
              <a:gd name="T29" fmla="*/ 2147483646 h 345"/>
              <a:gd name="T30" fmla="*/ 2147483646 w 270"/>
              <a:gd name="T31" fmla="*/ 2147483646 h 345"/>
              <a:gd name="T32" fmla="*/ 2147483646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0" name="Freeform 296">
            <a:extLst>
              <a:ext uri="{FF2B5EF4-FFF2-40B4-BE49-F238E27FC236}">
                <a16:creationId xmlns:a16="http://schemas.microsoft.com/office/drawing/2014/main" id="{C23C53BA-8E5F-8CAA-7EC3-498FA0DDD81C}"/>
              </a:ext>
            </a:extLst>
          </p:cNvPr>
          <p:cNvSpPr>
            <a:spLocks/>
          </p:cNvSpPr>
          <p:nvPr/>
        </p:nvSpPr>
        <p:spPr bwMode="auto">
          <a:xfrm flipH="1">
            <a:off x="1077913" y="4024313"/>
            <a:ext cx="66675" cy="55562"/>
          </a:xfrm>
          <a:custGeom>
            <a:avLst/>
            <a:gdLst>
              <a:gd name="T0" fmla="*/ 0 w 287"/>
              <a:gd name="T1" fmla="*/ 2147483646 h 199"/>
              <a:gd name="T2" fmla="*/ 2147483646 w 287"/>
              <a:gd name="T3" fmla="*/ 2147483646 h 199"/>
              <a:gd name="T4" fmla="*/ 2147483646 w 287"/>
              <a:gd name="T5" fmla="*/ 2147483646 h 199"/>
              <a:gd name="T6" fmla="*/ 2147483646 w 287"/>
              <a:gd name="T7" fmla="*/ 2147483646 h 199"/>
              <a:gd name="T8" fmla="*/ 2147483646 w 287"/>
              <a:gd name="T9" fmla="*/ 0 h 199"/>
              <a:gd name="T10" fmla="*/ 2147483646 w 287"/>
              <a:gd name="T11" fmla="*/ 2147483646 h 199"/>
              <a:gd name="T12" fmla="*/ 2147483646 w 287"/>
              <a:gd name="T13" fmla="*/ 2147483646 h 199"/>
              <a:gd name="T14" fmla="*/ 2147483646 w 287"/>
              <a:gd name="T15" fmla="*/ 2147483646 h 199"/>
              <a:gd name="T16" fmla="*/ 2147483646 w 287"/>
              <a:gd name="T17" fmla="*/ 2147483646 h 199"/>
              <a:gd name="T18" fmla="*/ 0 w 287"/>
              <a:gd name="T19" fmla="*/ 2147483646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1" name="Freeform 297">
            <a:extLst>
              <a:ext uri="{FF2B5EF4-FFF2-40B4-BE49-F238E27FC236}">
                <a16:creationId xmlns:a16="http://schemas.microsoft.com/office/drawing/2014/main" id="{8B64444C-E4F8-384A-550D-B8202D7AFB64}"/>
              </a:ext>
            </a:extLst>
          </p:cNvPr>
          <p:cNvSpPr>
            <a:spLocks/>
          </p:cNvSpPr>
          <p:nvPr/>
        </p:nvSpPr>
        <p:spPr bwMode="auto">
          <a:xfrm flipH="1">
            <a:off x="1157288" y="4124325"/>
            <a:ext cx="38100" cy="142875"/>
          </a:xfrm>
          <a:custGeom>
            <a:avLst/>
            <a:gdLst>
              <a:gd name="T0" fmla="*/ 0 w 162"/>
              <a:gd name="T1" fmla="*/ 2147483646 h 514"/>
              <a:gd name="T2" fmla="*/ 2147483646 w 162"/>
              <a:gd name="T3" fmla="*/ 2147483646 h 514"/>
              <a:gd name="T4" fmla="*/ 2147483646 w 162"/>
              <a:gd name="T5" fmla="*/ 2147483646 h 514"/>
              <a:gd name="T6" fmla="*/ 2147483646 w 162"/>
              <a:gd name="T7" fmla="*/ 2147483646 h 514"/>
              <a:gd name="T8" fmla="*/ 2147483646 w 162"/>
              <a:gd name="T9" fmla="*/ 2147483646 h 514"/>
              <a:gd name="T10" fmla="*/ 2147483646 w 162"/>
              <a:gd name="T11" fmla="*/ 2147483646 h 514"/>
              <a:gd name="T12" fmla="*/ 2147483646 w 162"/>
              <a:gd name="T13" fmla="*/ 2147483646 h 514"/>
              <a:gd name="T14" fmla="*/ 2147483646 w 162"/>
              <a:gd name="T15" fmla="*/ 2147483646 h 514"/>
              <a:gd name="T16" fmla="*/ 2147483646 w 162"/>
              <a:gd name="T17" fmla="*/ 2147483646 h 514"/>
              <a:gd name="T18" fmla="*/ 2147483646 w 162"/>
              <a:gd name="T19" fmla="*/ 2147483646 h 514"/>
              <a:gd name="T20" fmla="*/ 2147483646 w 162"/>
              <a:gd name="T21" fmla="*/ 2147483646 h 514"/>
              <a:gd name="T22" fmla="*/ 2147483646 w 162"/>
              <a:gd name="T23" fmla="*/ 2147483646 h 514"/>
              <a:gd name="T24" fmla="*/ 2147483646 w 162"/>
              <a:gd name="T25" fmla="*/ 2147483646 h 514"/>
              <a:gd name="T26" fmla="*/ 2147483646 w 162"/>
              <a:gd name="T27" fmla="*/ 2147483646 h 514"/>
              <a:gd name="T28" fmla="*/ 2147483646 w 162"/>
              <a:gd name="T29" fmla="*/ 0 h 514"/>
              <a:gd name="T30" fmla="*/ 2147483646 w 162"/>
              <a:gd name="T31" fmla="*/ 2147483646 h 514"/>
              <a:gd name="T32" fmla="*/ 2147483646 w 162"/>
              <a:gd name="T33" fmla="*/ 2147483646 h 514"/>
              <a:gd name="T34" fmla="*/ 2147483646 w 162"/>
              <a:gd name="T35" fmla="*/ 2147483646 h 514"/>
              <a:gd name="T36" fmla="*/ 0 w 162"/>
              <a:gd name="T37" fmla="*/ 2147483646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2" name="Freeform 298">
            <a:extLst>
              <a:ext uri="{FF2B5EF4-FFF2-40B4-BE49-F238E27FC236}">
                <a16:creationId xmlns:a16="http://schemas.microsoft.com/office/drawing/2014/main" id="{F43ABF95-624C-EA46-8D8E-2FC4852D3F34}"/>
              </a:ext>
            </a:extLst>
          </p:cNvPr>
          <p:cNvSpPr>
            <a:spLocks/>
          </p:cNvSpPr>
          <p:nvPr/>
        </p:nvSpPr>
        <p:spPr bwMode="auto">
          <a:xfrm flipH="1">
            <a:off x="1071563" y="4278313"/>
            <a:ext cx="68262" cy="26987"/>
          </a:xfrm>
          <a:custGeom>
            <a:avLst/>
            <a:gdLst>
              <a:gd name="T0" fmla="*/ 2147483646 w 289"/>
              <a:gd name="T1" fmla="*/ 2147483646 h 97"/>
              <a:gd name="T2" fmla="*/ 2147483646 w 289"/>
              <a:gd name="T3" fmla="*/ 2147483646 h 97"/>
              <a:gd name="T4" fmla="*/ 2147483646 w 289"/>
              <a:gd name="T5" fmla="*/ 2147483646 h 97"/>
              <a:gd name="T6" fmla="*/ 2147483646 w 289"/>
              <a:gd name="T7" fmla="*/ 0 h 97"/>
              <a:gd name="T8" fmla="*/ 0 w 289"/>
              <a:gd name="T9" fmla="*/ 2147483646 h 97"/>
              <a:gd name="T10" fmla="*/ 2147483646 w 289"/>
              <a:gd name="T11" fmla="*/ 2147483646 h 97"/>
              <a:gd name="T12" fmla="*/ 2147483646 w 289"/>
              <a:gd name="T13" fmla="*/ 2147483646 h 97"/>
              <a:gd name="T14" fmla="*/ 2147483646 w 289"/>
              <a:gd name="T15" fmla="*/ 2147483646 h 97"/>
              <a:gd name="T16" fmla="*/ 2147483646 w 289"/>
              <a:gd name="T17" fmla="*/ 2147483646 h 97"/>
              <a:gd name="T18" fmla="*/ 2147483646 w 289"/>
              <a:gd name="T19" fmla="*/ 2147483646 h 97"/>
              <a:gd name="T20" fmla="*/ 2147483646 w 289"/>
              <a:gd name="T21" fmla="*/ 2147483646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3" name="Freeform 299">
            <a:extLst>
              <a:ext uri="{FF2B5EF4-FFF2-40B4-BE49-F238E27FC236}">
                <a16:creationId xmlns:a16="http://schemas.microsoft.com/office/drawing/2014/main" id="{A1238275-FB1F-E30F-0F40-B5E104271E69}"/>
              </a:ext>
            </a:extLst>
          </p:cNvPr>
          <p:cNvSpPr>
            <a:spLocks/>
          </p:cNvSpPr>
          <p:nvPr/>
        </p:nvSpPr>
        <p:spPr bwMode="auto">
          <a:xfrm flipH="1">
            <a:off x="1154113" y="4291013"/>
            <a:ext cx="41275" cy="60325"/>
          </a:xfrm>
          <a:custGeom>
            <a:avLst/>
            <a:gdLst>
              <a:gd name="T0" fmla="*/ 2147483646 w 176"/>
              <a:gd name="T1" fmla="*/ 2147483646 h 216"/>
              <a:gd name="T2" fmla="*/ 2147483646 w 176"/>
              <a:gd name="T3" fmla="*/ 2147483646 h 216"/>
              <a:gd name="T4" fmla="*/ 2147483646 w 176"/>
              <a:gd name="T5" fmla="*/ 0 h 216"/>
              <a:gd name="T6" fmla="*/ 2147483646 w 176"/>
              <a:gd name="T7" fmla="*/ 2147483646 h 216"/>
              <a:gd name="T8" fmla="*/ 0 w 176"/>
              <a:gd name="T9" fmla="*/ 2147483646 h 216"/>
              <a:gd name="T10" fmla="*/ 2147483646 w 176"/>
              <a:gd name="T11" fmla="*/ 2147483646 h 216"/>
              <a:gd name="T12" fmla="*/ 2147483646 w 176"/>
              <a:gd name="T13" fmla="*/ 2147483646 h 216"/>
              <a:gd name="T14" fmla="*/ 2147483646 w 176"/>
              <a:gd name="T15" fmla="*/ 2147483646 h 216"/>
              <a:gd name="T16" fmla="*/ 2147483646 w 176"/>
              <a:gd name="T17" fmla="*/ 2147483646 h 216"/>
              <a:gd name="T18" fmla="*/ 2147483646 w 176"/>
              <a:gd name="T19" fmla="*/ 2147483646 h 216"/>
              <a:gd name="T20" fmla="*/ 2147483646 w 176"/>
              <a:gd name="T21" fmla="*/ 2147483646 h 216"/>
              <a:gd name="T22" fmla="*/ 2147483646 w 176"/>
              <a:gd name="T23" fmla="*/ 2147483646 h 216"/>
              <a:gd name="T24" fmla="*/ 2147483646 w 176"/>
              <a:gd name="T25" fmla="*/ 2147483646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4" name="Freeform 300">
            <a:extLst>
              <a:ext uri="{FF2B5EF4-FFF2-40B4-BE49-F238E27FC236}">
                <a16:creationId xmlns:a16="http://schemas.microsoft.com/office/drawing/2014/main" id="{D80913AD-FEF2-56D1-0AA4-B5D579EE2DE3}"/>
              </a:ext>
            </a:extLst>
          </p:cNvPr>
          <p:cNvSpPr>
            <a:spLocks/>
          </p:cNvSpPr>
          <p:nvPr/>
        </p:nvSpPr>
        <p:spPr bwMode="auto">
          <a:xfrm flipH="1">
            <a:off x="1030288" y="3973513"/>
            <a:ext cx="98425" cy="77787"/>
          </a:xfrm>
          <a:custGeom>
            <a:avLst/>
            <a:gdLst>
              <a:gd name="T0" fmla="*/ 0 w 418"/>
              <a:gd name="T1" fmla="*/ 2147483646 h 260"/>
              <a:gd name="T2" fmla="*/ 2147483646 w 418"/>
              <a:gd name="T3" fmla="*/ 2147483646 h 260"/>
              <a:gd name="T4" fmla="*/ 2147483646 w 418"/>
              <a:gd name="T5" fmla="*/ 2147483646 h 260"/>
              <a:gd name="T6" fmla="*/ 2147483646 w 418"/>
              <a:gd name="T7" fmla="*/ 2147483646 h 260"/>
              <a:gd name="T8" fmla="*/ 2147483646 w 418"/>
              <a:gd name="T9" fmla="*/ 2147483646 h 260"/>
              <a:gd name="T10" fmla="*/ 2147483646 w 418"/>
              <a:gd name="T11" fmla="*/ 0 h 260"/>
              <a:gd name="T12" fmla="*/ 2147483646 w 418"/>
              <a:gd name="T13" fmla="*/ 2147483646 h 260"/>
              <a:gd name="T14" fmla="*/ 2147483646 w 418"/>
              <a:gd name="T15" fmla="*/ 2147483646 h 260"/>
              <a:gd name="T16" fmla="*/ 2147483646 w 418"/>
              <a:gd name="T17" fmla="*/ 2147483646 h 260"/>
              <a:gd name="T18" fmla="*/ 2147483646 w 418"/>
              <a:gd name="T19" fmla="*/ 2147483646 h 260"/>
              <a:gd name="T20" fmla="*/ 2147483646 w 418"/>
              <a:gd name="T21" fmla="*/ 2147483646 h 260"/>
              <a:gd name="T22" fmla="*/ 0 w 418"/>
              <a:gd name="T23" fmla="*/ 2147483646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5" name="Freeform 301">
            <a:extLst>
              <a:ext uri="{FF2B5EF4-FFF2-40B4-BE49-F238E27FC236}">
                <a16:creationId xmlns:a16="http://schemas.microsoft.com/office/drawing/2014/main" id="{7898E381-4E63-044C-820D-B87455025CDF}"/>
              </a:ext>
            </a:extLst>
          </p:cNvPr>
          <p:cNvSpPr>
            <a:spLocks/>
          </p:cNvSpPr>
          <p:nvPr/>
        </p:nvSpPr>
        <p:spPr bwMode="auto">
          <a:xfrm flipH="1">
            <a:off x="919163" y="4311650"/>
            <a:ext cx="203200" cy="323850"/>
          </a:xfrm>
          <a:custGeom>
            <a:avLst/>
            <a:gdLst>
              <a:gd name="T0" fmla="*/ 2147483646 w 863"/>
              <a:gd name="T1" fmla="*/ 2147483646 h 1164"/>
              <a:gd name="T2" fmla="*/ 2147483646 w 863"/>
              <a:gd name="T3" fmla="*/ 2147483646 h 1164"/>
              <a:gd name="T4" fmla="*/ 2147483646 w 863"/>
              <a:gd name="T5" fmla="*/ 2147483646 h 1164"/>
              <a:gd name="T6" fmla="*/ 2147483646 w 863"/>
              <a:gd name="T7" fmla="*/ 2147483646 h 1164"/>
              <a:gd name="T8" fmla="*/ 2147483646 w 863"/>
              <a:gd name="T9" fmla="*/ 2147483646 h 1164"/>
              <a:gd name="T10" fmla="*/ 2147483646 w 863"/>
              <a:gd name="T11" fmla="*/ 2147483646 h 1164"/>
              <a:gd name="T12" fmla="*/ 2147483646 w 863"/>
              <a:gd name="T13" fmla="*/ 0 h 1164"/>
              <a:gd name="T14" fmla="*/ 2147483646 w 863"/>
              <a:gd name="T15" fmla="*/ 2147483646 h 1164"/>
              <a:gd name="T16" fmla="*/ 2147483646 w 863"/>
              <a:gd name="T17" fmla="*/ 2147483646 h 1164"/>
              <a:gd name="T18" fmla="*/ 2147483646 w 863"/>
              <a:gd name="T19" fmla="*/ 2147483646 h 1164"/>
              <a:gd name="T20" fmla="*/ 2147483646 w 863"/>
              <a:gd name="T21" fmla="*/ 2147483646 h 1164"/>
              <a:gd name="T22" fmla="*/ 2147483646 w 863"/>
              <a:gd name="T23" fmla="*/ 2147483646 h 1164"/>
              <a:gd name="T24" fmla="*/ 2147483646 w 863"/>
              <a:gd name="T25" fmla="*/ 2147483646 h 1164"/>
              <a:gd name="T26" fmla="*/ 2147483646 w 863"/>
              <a:gd name="T27" fmla="*/ 2147483646 h 1164"/>
              <a:gd name="T28" fmla="*/ 2147483646 w 863"/>
              <a:gd name="T29" fmla="*/ 2147483646 h 1164"/>
              <a:gd name="T30" fmla="*/ 0 w 863"/>
              <a:gd name="T31" fmla="*/ 2147483646 h 1164"/>
              <a:gd name="T32" fmla="*/ 2147483646 w 863"/>
              <a:gd name="T33" fmla="*/ 2147483646 h 1164"/>
              <a:gd name="T34" fmla="*/ 2147483646 w 863"/>
              <a:gd name="T35" fmla="*/ 2147483646 h 1164"/>
              <a:gd name="T36" fmla="*/ 2147483646 w 863"/>
              <a:gd name="T37" fmla="*/ 2147483646 h 1164"/>
              <a:gd name="T38" fmla="*/ 2147483646 w 863"/>
              <a:gd name="T39" fmla="*/ 2147483646 h 1164"/>
              <a:gd name="T40" fmla="*/ 2147483646 w 863"/>
              <a:gd name="T41" fmla="*/ 2147483646 h 1164"/>
              <a:gd name="T42" fmla="*/ 2147483646 w 863"/>
              <a:gd name="T43" fmla="*/ 2147483646 h 1164"/>
              <a:gd name="T44" fmla="*/ 2147483646 w 863"/>
              <a:gd name="T45" fmla="*/ 2147483646 h 1164"/>
              <a:gd name="T46" fmla="*/ 2147483646 w 863"/>
              <a:gd name="T47" fmla="*/ 2147483646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016" name="Freeform 302">
            <a:extLst>
              <a:ext uri="{FF2B5EF4-FFF2-40B4-BE49-F238E27FC236}">
                <a16:creationId xmlns:a16="http://schemas.microsoft.com/office/drawing/2014/main" id="{7F2A96BE-D276-090C-228D-C62F6BDC537C}"/>
              </a:ext>
            </a:extLst>
          </p:cNvPr>
          <p:cNvSpPr>
            <a:spLocks/>
          </p:cNvSpPr>
          <p:nvPr/>
        </p:nvSpPr>
        <p:spPr bwMode="auto">
          <a:xfrm flipH="1">
            <a:off x="923925" y="4329113"/>
            <a:ext cx="174625" cy="293687"/>
          </a:xfrm>
          <a:custGeom>
            <a:avLst/>
            <a:gdLst>
              <a:gd name="T0" fmla="*/ 2147483646 w 743"/>
              <a:gd name="T1" fmla="*/ 2147483646 h 1068"/>
              <a:gd name="T2" fmla="*/ 2147483646 w 743"/>
              <a:gd name="T3" fmla="*/ 2147483646 h 1068"/>
              <a:gd name="T4" fmla="*/ 2147483646 w 743"/>
              <a:gd name="T5" fmla="*/ 2147483646 h 1068"/>
              <a:gd name="T6" fmla="*/ 2147483646 w 743"/>
              <a:gd name="T7" fmla="*/ 2147483646 h 1068"/>
              <a:gd name="T8" fmla="*/ 2147483646 w 743"/>
              <a:gd name="T9" fmla="*/ 2147483646 h 1068"/>
              <a:gd name="T10" fmla="*/ 2147483646 w 743"/>
              <a:gd name="T11" fmla="*/ 0 h 1068"/>
              <a:gd name="T12" fmla="*/ 2147483646 w 743"/>
              <a:gd name="T13" fmla="*/ 2147483646 h 1068"/>
              <a:gd name="T14" fmla="*/ 2147483646 w 743"/>
              <a:gd name="T15" fmla="*/ 2147483646 h 1068"/>
              <a:gd name="T16" fmla="*/ 2147483646 w 743"/>
              <a:gd name="T17" fmla="*/ 2147483646 h 1068"/>
              <a:gd name="T18" fmla="*/ 2147483646 w 743"/>
              <a:gd name="T19" fmla="*/ 2147483646 h 1068"/>
              <a:gd name="T20" fmla="*/ 2147483646 w 743"/>
              <a:gd name="T21" fmla="*/ 2147483646 h 1068"/>
              <a:gd name="T22" fmla="*/ 2147483646 w 743"/>
              <a:gd name="T23" fmla="*/ 2147483646 h 1068"/>
              <a:gd name="T24" fmla="*/ 2147483646 w 743"/>
              <a:gd name="T25" fmla="*/ 2147483646 h 1068"/>
              <a:gd name="T26" fmla="*/ 2147483646 w 743"/>
              <a:gd name="T27" fmla="*/ 2147483646 h 1068"/>
              <a:gd name="T28" fmla="*/ 2147483646 w 743"/>
              <a:gd name="T29" fmla="*/ 2147483646 h 1068"/>
              <a:gd name="T30" fmla="*/ 0 w 743"/>
              <a:gd name="T31" fmla="*/ 2147483646 h 1068"/>
              <a:gd name="T32" fmla="*/ 2147483646 w 743"/>
              <a:gd name="T33" fmla="*/ 2147483646 h 1068"/>
              <a:gd name="T34" fmla="*/ 2147483646 w 743"/>
              <a:gd name="T35" fmla="*/ 2147483646 h 1068"/>
              <a:gd name="T36" fmla="*/ 2147483646 w 743"/>
              <a:gd name="T37" fmla="*/ 2147483646 h 1068"/>
              <a:gd name="T38" fmla="*/ 2147483646 w 743"/>
              <a:gd name="T39" fmla="*/ 2147483646 h 1068"/>
              <a:gd name="T40" fmla="*/ 2147483646 w 743"/>
              <a:gd name="T41" fmla="*/ 2147483646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7" name="Text Box 303">
            <a:extLst>
              <a:ext uri="{FF2B5EF4-FFF2-40B4-BE49-F238E27FC236}">
                <a16:creationId xmlns:a16="http://schemas.microsoft.com/office/drawing/2014/main" id="{6251597C-9BE9-B225-0A0E-84D879A9A493}"/>
              </a:ext>
            </a:extLst>
          </p:cNvPr>
          <p:cNvSpPr txBox="1">
            <a:spLocks noChangeArrowheads="1"/>
          </p:cNvSpPr>
          <p:nvPr/>
        </p:nvSpPr>
        <p:spPr bwMode="auto">
          <a:xfrm>
            <a:off x="6318250" y="2366963"/>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chemeClr val="tx2"/>
                </a:solidFill>
                <a:latin typeface="Arial" panose="020B0604020202020204" pitchFamily="34" charset="0"/>
                <a:ea typeface="黑体" panose="02010609060101010101" pitchFamily="49" charset="-122"/>
              </a:rPr>
              <a:t>因特网</a:t>
            </a:r>
          </a:p>
        </p:txBody>
      </p:sp>
      <p:sp>
        <p:nvSpPr>
          <p:cNvPr id="31018" name="Line 304">
            <a:extLst>
              <a:ext uri="{FF2B5EF4-FFF2-40B4-BE49-F238E27FC236}">
                <a16:creationId xmlns:a16="http://schemas.microsoft.com/office/drawing/2014/main" id="{36BD4531-71E4-B8A4-BE06-7E5020389156}"/>
              </a:ext>
            </a:extLst>
          </p:cNvPr>
          <p:cNvSpPr>
            <a:spLocks noChangeShapeType="1"/>
          </p:cNvSpPr>
          <p:nvPr/>
        </p:nvSpPr>
        <p:spPr bwMode="auto">
          <a:xfrm flipV="1">
            <a:off x="2519363" y="2673350"/>
            <a:ext cx="0"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19" name="Line 305">
            <a:extLst>
              <a:ext uri="{FF2B5EF4-FFF2-40B4-BE49-F238E27FC236}">
                <a16:creationId xmlns:a16="http://schemas.microsoft.com/office/drawing/2014/main" id="{42209F9B-0853-25FD-DD89-09B55A47C072}"/>
              </a:ext>
            </a:extLst>
          </p:cNvPr>
          <p:cNvSpPr>
            <a:spLocks noChangeShapeType="1"/>
          </p:cNvSpPr>
          <p:nvPr/>
        </p:nvSpPr>
        <p:spPr bwMode="auto">
          <a:xfrm flipH="1">
            <a:off x="2625725" y="3000375"/>
            <a:ext cx="104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0" name="Oval 307">
            <a:extLst>
              <a:ext uri="{FF2B5EF4-FFF2-40B4-BE49-F238E27FC236}">
                <a16:creationId xmlns:a16="http://schemas.microsoft.com/office/drawing/2014/main" id="{9CE91AF6-12F6-FE56-238E-D704142FF43C}"/>
              </a:ext>
            </a:extLst>
          </p:cNvPr>
          <p:cNvSpPr>
            <a:spLocks noChangeArrowheads="1"/>
          </p:cNvSpPr>
          <p:nvPr/>
        </p:nvSpPr>
        <p:spPr bwMode="auto">
          <a:xfrm>
            <a:off x="2520950" y="2238375"/>
            <a:ext cx="1893888" cy="9810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1021" name="Text Box 308">
            <a:extLst>
              <a:ext uri="{FF2B5EF4-FFF2-40B4-BE49-F238E27FC236}">
                <a16:creationId xmlns:a16="http://schemas.microsoft.com/office/drawing/2014/main" id="{A346C79B-045D-79A8-7ADA-0EA521639316}"/>
              </a:ext>
            </a:extLst>
          </p:cNvPr>
          <p:cNvSpPr txBox="1">
            <a:spLocks noChangeArrowheads="1"/>
          </p:cNvSpPr>
          <p:nvPr/>
        </p:nvSpPr>
        <p:spPr bwMode="auto">
          <a:xfrm>
            <a:off x="3052763" y="2492375"/>
            <a:ext cx="9874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tx2"/>
                </a:solidFill>
                <a:latin typeface="Arial" panose="020B0604020202020204" pitchFamily="34" charset="0"/>
                <a:ea typeface="黑体" panose="02010609060101010101" pitchFamily="49" charset="-122"/>
              </a:rPr>
              <a:t>ISP</a:t>
            </a:r>
            <a:r>
              <a:rPr lang="en-US" altLang="zh-CN" sz="3200" baseline="-25000">
                <a:solidFill>
                  <a:schemeClr val="tx2"/>
                </a:solidFill>
                <a:latin typeface="Arial" panose="020B0604020202020204" pitchFamily="34" charset="0"/>
                <a:ea typeface="黑体" panose="02010609060101010101" pitchFamily="49" charset="-122"/>
              </a:rPr>
              <a:t>1</a:t>
            </a:r>
          </a:p>
        </p:txBody>
      </p:sp>
      <p:sp>
        <p:nvSpPr>
          <p:cNvPr id="31022" name="Oval 310">
            <a:extLst>
              <a:ext uri="{FF2B5EF4-FFF2-40B4-BE49-F238E27FC236}">
                <a16:creationId xmlns:a16="http://schemas.microsoft.com/office/drawing/2014/main" id="{50759315-0938-3FC0-DF61-7913C1DA78FC}"/>
              </a:ext>
            </a:extLst>
          </p:cNvPr>
          <p:cNvSpPr>
            <a:spLocks noChangeArrowheads="1"/>
          </p:cNvSpPr>
          <p:nvPr/>
        </p:nvSpPr>
        <p:spPr bwMode="auto">
          <a:xfrm>
            <a:off x="3671888" y="3757613"/>
            <a:ext cx="1893887" cy="98266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1023" name="Text Box 311">
            <a:extLst>
              <a:ext uri="{FF2B5EF4-FFF2-40B4-BE49-F238E27FC236}">
                <a16:creationId xmlns:a16="http://schemas.microsoft.com/office/drawing/2014/main" id="{06610CD2-0752-E1CA-F7AF-E1C20E491C6B}"/>
              </a:ext>
            </a:extLst>
          </p:cNvPr>
          <p:cNvSpPr txBox="1">
            <a:spLocks noChangeArrowheads="1"/>
          </p:cNvSpPr>
          <p:nvPr/>
        </p:nvSpPr>
        <p:spPr bwMode="auto">
          <a:xfrm>
            <a:off x="4205288" y="4013200"/>
            <a:ext cx="9874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tx2"/>
                </a:solidFill>
                <a:latin typeface="Arial" panose="020B0604020202020204" pitchFamily="34" charset="0"/>
                <a:ea typeface="黑体" panose="02010609060101010101" pitchFamily="49" charset="-122"/>
              </a:rPr>
              <a:t>ISP</a:t>
            </a:r>
            <a:r>
              <a:rPr lang="en-US" altLang="zh-CN" sz="3200" baseline="-25000">
                <a:solidFill>
                  <a:schemeClr val="tx2"/>
                </a:solidFill>
                <a:latin typeface="Arial" panose="020B0604020202020204" pitchFamily="34" charset="0"/>
                <a:ea typeface="黑体" panose="02010609060101010101" pitchFamily="49" charset="-122"/>
              </a:rPr>
              <a:t>2</a:t>
            </a:r>
          </a:p>
        </p:txBody>
      </p:sp>
      <p:sp>
        <p:nvSpPr>
          <p:cNvPr id="31024" name="Text Box 409">
            <a:extLst>
              <a:ext uri="{FF2B5EF4-FFF2-40B4-BE49-F238E27FC236}">
                <a16:creationId xmlns:a16="http://schemas.microsoft.com/office/drawing/2014/main" id="{B8C45BDA-6BA3-B25D-7D78-DAAABE7FD7D6}"/>
              </a:ext>
            </a:extLst>
          </p:cNvPr>
          <p:cNvSpPr txBox="1">
            <a:spLocks noChangeArrowheads="1"/>
          </p:cNvSpPr>
          <p:nvPr/>
        </p:nvSpPr>
        <p:spPr bwMode="auto">
          <a:xfrm>
            <a:off x="2446338" y="1162050"/>
            <a:ext cx="2216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chemeClr val="tx2"/>
                </a:solidFill>
                <a:latin typeface="Arial" panose="020B0604020202020204" pitchFamily="34" charset="0"/>
                <a:ea typeface="黑体" panose="02010609060101010101" pitchFamily="49" charset="-122"/>
              </a:rPr>
              <a:t>因特网</a:t>
            </a:r>
          </a:p>
          <a:p>
            <a:pPr algn="ctr" eaLnBrk="1" hangingPunct="1">
              <a:lnSpc>
                <a:spcPct val="100000"/>
              </a:lnSpc>
              <a:spcBef>
                <a:spcPct val="0"/>
              </a:spcBef>
              <a:buFontTx/>
              <a:buNone/>
            </a:pPr>
            <a:r>
              <a:rPr lang="zh-CN" altLang="en-US" sz="3200">
                <a:solidFill>
                  <a:schemeClr val="tx2"/>
                </a:solidFill>
                <a:latin typeface="Arial" panose="020B0604020202020204" pitchFamily="34" charset="0"/>
                <a:ea typeface="黑体" panose="02010609060101010101" pitchFamily="49" charset="-122"/>
              </a:rPr>
              <a:t>服务提供者</a:t>
            </a:r>
          </a:p>
        </p:txBody>
      </p:sp>
      <p:sp>
        <p:nvSpPr>
          <p:cNvPr id="31025" name="Rectangle 414">
            <a:extLst>
              <a:ext uri="{FF2B5EF4-FFF2-40B4-BE49-F238E27FC236}">
                <a16:creationId xmlns:a16="http://schemas.microsoft.com/office/drawing/2014/main" id="{2594AFDA-4068-8094-A8C4-D05C3852A7D5}"/>
              </a:ext>
            </a:extLst>
          </p:cNvPr>
          <p:cNvSpPr>
            <a:spLocks noGrp="1" noChangeArrowheads="1"/>
          </p:cNvSpPr>
          <p:nvPr>
            <p:ph type="title"/>
          </p:nvPr>
        </p:nvSpPr>
        <p:spPr>
          <a:xfrm>
            <a:off x="1150938" y="44450"/>
            <a:ext cx="6445250" cy="839788"/>
          </a:xfrm>
        </p:spPr>
        <p:txBody>
          <a:bodyPr/>
          <a:lstStyle/>
          <a:p>
            <a:pPr algn="ctr" eaLnBrk="1" hangingPunct="1"/>
            <a:r>
              <a:rPr lang="zh-CN" altLang="en-US"/>
              <a:t>用户通过 </a:t>
            </a:r>
            <a:r>
              <a:rPr lang="en-US" altLang="zh-CN"/>
              <a:t>ISP </a:t>
            </a:r>
            <a:r>
              <a:rPr lang="zh-CN" altLang="en-US"/>
              <a:t>上网</a:t>
            </a:r>
          </a:p>
        </p:txBody>
      </p:sp>
      <p:sp>
        <p:nvSpPr>
          <p:cNvPr id="31026" name="Text Box 415">
            <a:extLst>
              <a:ext uri="{FF2B5EF4-FFF2-40B4-BE49-F238E27FC236}">
                <a16:creationId xmlns:a16="http://schemas.microsoft.com/office/drawing/2014/main" id="{D69016B3-C063-CA88-B46F-C3896DADA432}"/>
              </a:ext>
            </a:extLst>
          </p:cNvPr>
          <p:cNvSpPr txBox="1">
            <a:spLocks noChangeArrowheads="1"/>
          </p:cNvSpPr>
          <p:nvPr/>
        </p:nvSpPr>
        <p:spPr bwMode="auto">
          <a:xfrm>
            <a:off x="241300" y="5157788"/>
            <a:ext cx="88773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chemeClr val="tx2"/>
                </a:solidFill>
                <a:latin typeface="Arial" panose="020B0604020202020204" pitchFamily="34" charset="0"/>
              </a:rPr>
              <a:t>根据提供服务的覆盖面积大小以及所拥有的</a:t>
            </a:r>
          </a:p>
          <a:p>
            <a:pPr eaLnBrk="1" hangingPunct="1">
              <a:lnSpc>
                <a:spcPct val="100000"/>
              </a:lnSpc>
              <a:spcBef>
                <a:spcPct val="0"/>
              </a:spcBef>
              <a:buFontTx/>
              <a:buNone/>
            </a:pPr>
            <a:r>
              <a:rPr lang="en-US" altLang="zh-CN" sz="3200">
                <a:solidFill>
                  <a:schemeClr val="tx2"/>
                </a:solidFill>
                <a:latin typeface="Arial" panose="020B0604020202020204" pitchFamily="34" charset="0"/>
              </a:rPr>
              <a:t>IP </a:t>
            </a:r>
            <a:r>
              <a:rPr lang="zh-CN" altLang="en-US" sz="3200">
                <a:solidFill>
                  <a:schemeClr val="tx2"/>
                </a:solidFill>
                <a:latin typeface="Arial" panose="020B0604020202020204" pitchFamily="34" charset="0"/>
              </a:rPr>
              <a:t>地址数目的不同，</a:t>
            </a:r>
            <a:r>
              <a:rPr lang="en-US" altLang="zh-CN" sz="3200">
                <a:solidFill>
                  <a:schemeClr val="tx2"/>
                </a:solidFill>
                <a:latin typeface="Arial" panose="020B0604020202020204" pitchFamily="34" charset="0"/>
              </a:rPr>
              <a:t>ISP </a:t>
            </a:r>
            <a:r>
              <a:rPr lang="zh-CN" altLang="en-US" sz="3200">
                <a:solidFill>
                  <a:schemeClr val="tx2"/>
                </a:solidFill>
                <a:latin typeface="Arial" panose="020B0604020202020204" pitchFamily="34" charset="0"/>
              </a:rPr>
              <a:t>也分成为不同的层次。 </a:t>
            </a:r>
          </a:p>
        </p:txBody>
      </p:sp>
      <p:grpSp>
        <p:nvGrpSpPr>
          <p:cNvPr id="31027" name="Group 936">
            <a:extLst>
              <a:ext uri="{FF2B5EF4-FFF2-40B4-BE49-F238E27FC236}">
                <a16:creationId xmlns:a16="http://schemas.microsoft.com/office/drawing/2014/main" id="{A2DA885A-A738-D582-8AC6-11679BFBF1E9}"/>
              </a:ext>
            </a:extLst>
          </p:cNvPr>
          <p:cNvGrpSpPr>
            <a:grpSpLocks/>
          </p:cNvGrpSpPr>
          <p:nvPr/>
        </p:nvGrpSpPr>
        <p:grpSpPr bwMode="auto">
          <a:xfrm>
            <a:off x="1979613" y="4005263"/>
            <a:ext cx="1785937" cy="1050925"/>
            <a:chOff x="1165" y="2587"/>
            <a:chExt cx="944" cy="526"/>
          </a:xfrm>
        </p:grpSpPr>
        <p:grpSp>
          <p:nvGrpSpPr>
            <p:cNvPr id="31028" name="Group 416">
              <a:extLst>
                <a:ext uri="{FF2B5EF4-FFF2-40B4-BE49-F238E27FC236}">
                  <a16:creationId xmlns:a16="http://schemas.microsoft.com/office/drawing/2014/main" id="{8659A9D5-A5C6-BFD8-3E2D-D56200C23BC8}"/>
                </a:ext>
              </a:extLst>
            </p:cNvPr>
            <p:cNvGrpSpPr>
              <a:grpSpLocks/>
            </p:cNvGrpSpPr>
            <p:nvPr/>
          </p:nvGrpSpPr>
          <p:grpSpPr bwMode="auto">
            <a:xfrm>
              <a:off x="1259" y="2699"/>
              <a:ext cx="363" cy="288"/>
              <a:chOff x="624" y="2968"/>
              <a:chExt cx="1331" cy="920"/>
            </a:xfrm>
          </p:grpSpPr>
          <p:sp>
            <p:nvSpPr>
              <p:cNvPr id="31096" name="Freeform 417">
                <a:extLst>
                  <a:ext uri="{FF2B5EF4-FFF2-40B4-BE49-F238E27FC236}">
                    <a16:creationId xmlns:a16="http://schemas.microsoft.com/office/drawing/2014/main" id="{9A357DA6-1D7F-4172-BB43-1873C28F640A}"/>
                  </a:ext>
                </a:extLst>
              </p:cNvPr>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2 w 1426"/>
                  <a:gd name="T15" fmla="*/ 0 h 2309"/>
                  <a:gd name="T16" fmla="*/ 2 w 1426"/>
                  <a:gd name="T17" fmla="*/ 0 h 2309"/>
                  <a:gd name="T18" fmla="*/ 2 w 1426"/>
                  <a:gd name="T19" fmla="*/ 0 h 2309"/>
                  <a:gd name="T20" fmla="*/ 2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7" name="Freeform 418">
                <a:extLst>
                  <a:ext uri="{FF2B5EF4-FFF2-40B4-BE49-F238E27FC236}">
                    <a16:creationId xmlns:a16="http://schemas.microsoft.com/office/drawing/2014/main" id="{BDD3D64E-8D66-8DDE-CE68-ED25A68E2690}"/>
                  </a:ext>
                </a:extLst>
              </p:cNvPr>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a:p>
            </p:txBody>
          </p:sp>
          <p:sp>
            <p:nvSpPr>
              <p:cNvPr id="31098" name="Freeform 419">
                <a:extLst>
                  <a:ext uri="{FF2B5EF4-FFF2-40B4-BE49-F238E27FC236}">
                    <a16:creationId xmlns:a16="http://schemas.microsoft.com/office/drawing/2014/main" id="{F288DDB7-D0DE-91CE-7797-6DFA4069D36D}"/>
                  </a:ext>
                </a:extLst>
              </p:cNvPr>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2 w 1045"/>
                  <a:gd name="T9" fmla="*/ 0 h 441"/>
                  <a:gd name="T10" fmla="*/ 2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a:p>
            </p:txBody>
          </p:sp>
          <p:sp>
            <p:nvSpPr>
              <p:cNvPr id="31099" name="Freeform 420">
                <a:extLst>
                  <a:ext uri="{FF2B5EF4-FFF2-40B4-BE49-F238E27FC236}">
                    <a16:creationId xmlns:a16="http://schemas.microsoft.com/office/drawing/2014/main" id="{EF30B483-E027-D5CA-4352-480A0C38DC0A}"/>
                  </a:ext>
                </a:extLst>
              </p:cNvPr>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a:p>
            </p:txBody>
          </p:sp>
          <p:sp>
            <p:nvSpPr>
              <p:cNvPr id="31100" name="Freeform 421">
                <a:extLst>
                  <a:ext uri="{FF2B5EF4-FFF2-40B4-BE49-F238E27FC236}">
                    <a16:creationId xmlns:a16="http://schemas.microsoft.com/office/drawing/2014/main" id="{431AE7D9-8852-B1EF-23F6-AB19F733A308}"/>
                  </a:ext>
                </a:extLst>
              </p:cNvPr>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a:p>
            </p:txBody>
          </p:sp>
          <p:sp>
            <p:nvSpPr>
              <p:cNvPr id="31101" name="Freeform 422">
                <a:extLst>
                  <a:ext uri="{FF2B5EF4-FFF2-40B4-BE49-F238E27FC236}">
                    <a16:creationId xmlns:a16="http://schemas.microsoft.com/office/drawing/2014/main" id="{0F7CFCF6-DEB2-0B06-A7C1-50FFAD7B31D2}"/>
                  </a:ext>
                </a:extLst>
              </p:cNvPr>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2" name="Freeform 423">
                <a:extLst>
                  <a:ext uri="{FF2B5EF4-FFF2-40B4-BE49-F238E27FC236}">
                    <a16:creationId xmlns:a16="http://schemas.microsoft.com/office/drawing/2014/main" id="{5E20B611-528F-E051-792A-28D22D247997}"/>
                  </a:ext>
                </a:extLst>
              </p:cNvPr>
              <p:cNvSpPr>
                <a:spLocks/>
              </p:cNvSpPr>
              <p:nvPr/>
            </p:nvSpPr>
            <p:spPr bwMode="auto">
              <a:xfrm>
                <a:off x="1204" y="3479"/>
                <a:ext cx="532" cy="321"/>
              </a:xfrm>
              <a:custGeom>
                <a:avLst/>
                <a:gdLst>
                  <a:gd name="T0" fmla="*/ 1 w 1065"/>
                  <a:gd name="T1" fmla="*/ 0 h 963"/>
                  <a:gd name="T2" fmla="*/ 1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1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3" name="Freeform 424">
                <a:extLst>
                  <a:ext uri="{FF2B5EF4-FFF2-40B4-BE49-F238E27FC236}">
                    <a16:creationId xmlns:a16="http://schemas.microsoft.com/office/drawing/2014/main" id="{40DBF4B2-2F7D-7EA4-AD1C-34DB6282412A}"/>
                  </a:ext>
                </a:extLst>
              </p:cNvPr>
              <p:cNvSpPr>
                <a:spLocks/>
              </p:cNvSpPr>
              <p:nvPr/>
            </p:nvSpPr>
            <p:spPr bwMode="auto">
              <a:xfrm>
                <a:off x="642" y="3519"/>
                <a:ext cx="985" cy="288"/>
              </a:xfrm>
              <a:custGeom>
                <a:avLst/>
                <a:gdLst>
                  <a:gd name="T0" fmla="*/ 0 w 1969"/>
                  <a:gd name="T1" fmla="*/ 0 h 862"/>
                  <a:gd name="T2" fmla="*/ 2 w 1969"/>
                  <a:gd name="T3" fmla="*/ 0 h 862"/>
                  <a:gd name="T4" fmla="*/ 2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4" name="Freeform 425">
                <a:extLst>
                  <a:ext uri="{FF2B5EF4-FFF2-40B4-BE49-F238E27FC236}">
                    <a16:creationId xmlns:a16="http://schemas.microsoft.com/office/drawing/2014/main" id="{7A256174-549B-8238-410C-408BC230C58E}"/>
                  </a:ext>
                </a:extLst>
              </p:cNvPr>
              <p:cNvSpPr>
                <a:spLocks/>
              </p:cNvSpPr>
              <p:nvPr/>
            </p:nvSpPr>
            <p:spPr bwMode="auto">
              <a:xfrm>
                <a:off x="852" y="3789"/>
                <a:ext cx="889" cy="99"/>
              </a:xfrm>
              <a:custGeom>
                <a:avLst/>
                <a:gdLst>
                  <a:gd name="T0" fmla="*/ 1 w 1777"/>
                  <a:gd name="T1" fmla="*/ 0 h 297"/>
                  <a:gd name="T2" fmla="*/ 0 w 1777"/>
                  <a:gd name="T3" fmla="*/ 0 h 297"/>
                  <a:gd name="T4" fmla="*/ 2 w 1777"/>
                  <a:gd name="T5" fmla="*/ 0 h 297"/>
                  <a:gd name="T6" fmla="*/ 2 w 1777"/>
                  <a:gd name="T7" fmla="*/ 0 h 297"/>
                  <a:gd name="T8" fmla="*/ 2 w 1777"/>
                  <a:gd name="T9" fmla="*/ 0 h 297"/>
                  <a:gd name="T10" fmla="*/ 2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5" name="Freeform 426">
                <a:extLst>
                  <a:ext uri="{FF2B5EF4-FFF2-40B4-BE49-F238E27FC236}">
                    <a16:creationId xmlns:a16="http://schemas.microsoft.com/office/drawing/2014/main" id="{D9D56553-A58C-C42F-C761-C018233A6C17}"/>
                  </a:ext>
                </a:extLst>
              </p:cNvPr>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6" name="Freeform 427">
                <a:extLst>
                  <a:ext uri="{FF2B5EF4-FFF2-40B4-BE49-F238E27FC236}">
                    <a16:creationId xmlns:a16="http://schemas.microsoft.com/office/drawing/2014/main" id="{54E09BFD-1108-E032-6F45-82F543D0C92E}"/>
                  </a:ext>
                </a:extLst>
              </p:cNvPr>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7" name="Freeform 428">
                <a:extLst>
                  <a:ext uri="{FF2B5EF4-FFF2-40B4-BE49-F238E27FC236}">
                    <a16:creationId xmlns:a16="http://schemas.microsoft.com/office/drawing/2014/main" id="{654E118E-FB7D-B88B-E04D-05497651A6E2}"/>
                  </a:ext>
                </a:extLst>
              </p:cNvPr>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108" name="Group 429">
                <a:extLst>
                  <a:ext uri="{FF2B5EF4-FFF2-40B4-BE49-F238E27FC236}">
                    <a16:creationId xmlns:a16="http://schemas.microsoft.com/office/drawing/2014/main" id="{DF734C9E-92F5-A0C5-E829-1AD72FA41523}"/>
                  </a:ext>
                </a:extLst>
              </p:cNvPr>
              <p:cNvGrpSpPr>
                <a:grpSpLocks/>
              </p:cNvGrpSpPr>
              <p:nvPr/>
            </p:nvGrpSpPr>
            <p:grpSpPr bwMode="auto">
              <a:xfrm>
                <a:off x="700" y="3526"/>
                <a:ext cx="515" cy="270"/>
                <a:chOff x="700" y="3526"/>
                <a:chExt cx="515" cy="270"/>
              </a:xfrm>
            </p:grpSpPr>
            <p:grpSp>
              <p:nvGrpSpPr>
                <p:cNvPr id="31134" name="Group 430">
                  <a:extLst>
                    <a:ext uri="{FF2B5EF4-FFF2-40B4-BE49-F238E27FC236}">
                      <a16:creationId xmlns:a16="http://schemas.microsoft.com/office/drawing/2014/main" id="{1E8A8CD5-8446-E5F7-1F61-AAED791B9C13}"/>
                    </a:ext>
                  </a:extLst>
                </p:cNvPr>
                <p:cNvGrpSpPr>
                  <a:grpSpLocks/>
                </p:cNvGrpSpPr>
                <p:nvPr/>
              </p:nvGrpSpPr>
              <p:grpSpPr bwMode="auto">
                <a:xfrm>
                  <a:off x="737" y="3534"/>
                  <a:ext cx="49" cy="23"/>
                  <a:chOff x="737" y="3534"/>
                  <a:chExt cx="49" cy="23"/>
                </a:xfrm>
              </p:grpSpPr>
              <p:sp>
                <p:nvSpPr>
                  <p:cNvPr id="31545" name="Freeform 431">
                    <a:extLst>
                      <a:ext uri="{FF2B5EF4-FFF2-40B4-BE49-F238E27FC236}">
                        <a16:creationId xmlns:a16="http://schemas.microsoft.com/office/drawing/2014/main" id="{6FD6D5D4-3440-8CD3-FBE4-A47F83D434AC}"/>
                      </a:ext>
                    </a:extLst>
                  </p:cNvPr>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6" name="Freeform 432">
                    <a:extLst>
                      <a:ext uri="{FF2B5EF4-FFF2-40B4-BE49-F238E27FC236}">
                        <a16:creationId xmlns:a16="http://schemas.microsoft.com/office/drawing/2014/main" id="{FFC3E7C4-F4FD-617E-FDC3-A86AC9800B7B}"/>
                      </a:ext>
                    </a:extLst>
                  </p:cNvPr>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7" name="Freeform 433">
                    <a:extLst>
                      <a:ext uri="{FF2B5EF4-FFF2-40B4-BE49-F238E27FC236}">
                        <a16:creationId xmlns:a16="http://schemas.microsoft.com/office/drawing/2014/main" id="{CC41772B-6759-8922-4C7E-1819DFC56C6E}"/>
                      </a:ext>
                    </a:extLst>
                  </p:cNvPr>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35" name="Group 434">
                  <a:extLst>
                    <a:ext uri="{FF2B5EF4-FFF2-40B4-BE49-F238E27FC236}">
                      <a16:creationId xmlns:a16="http://schemas.microsoft.com/office/drawing/2014/main" id="{B2388C69-6DD0-5299-4784-F082E762E409}"/>
                    </a:ext>
                  </a:extLst>
                </p:cNvPr>
                <p:cNvGrpSpPr>
                  <a:grpSpLocks/>
                </p:cNvGrpSpPr>
                <p:nvPr/>
              </p:nvGrpSpPr>
              <p:grpSpPr bwMode="auto">
                <a:xfrm>
                  <a:off x="748" y="3547"/>
                  <a:ext cx="50" cy="23"/>
                  <a:chOff x="748" y="3547"/>
                  <a:chExt cx="50" cy="23"/>
                </a:xfrm>
              </p:grpSpPr>
              <p:sp>
                <p:nvSpPr>
                  <p:cNvPr id="31542" name="Freeform 435">
                    <a:extLst>
                      <a:ext uri="{FF2B5EF4-FFF2-40B4-BE49-F238E27FC236}">
                        <a16:creationId xmlns:a16="http://schemas.microsoft.com/office/drawing/2014/main" id="{152389CD-729A-307A-47B3-D1E5D7B2BCDD}"/>
                      </a:ext>
                    </a:extLst>
                  </p:cNvPr>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3" name="Freeform 436">
                    <a:extLst>
                      <a:ext uri="{FF2B5EF4-FFF2-40B4-BE49-F238E27FC236}">
                        <a16:creationId xmlns:a16="http://schemas.microsoft.com/office/drawing/2014/main" id="{BF5C5C39-8742-8121-8836-CFD40EB1F749}"/>
                      </a:ext>
                    </a:extLst>
                  </p:cNvPr>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4" name="Freeform 437">
                    <a:extLst>
                      <a:ext uri="{FF2B5EF4-FFF2-40B4-BE49-F238E27FC236}">
                        <a16:creationId xmlns:a16="http://schemas.microsoft.com/office/drawing/2014/main" id="{D0B6267D-129B-9F03-6495-BAD6CA38F272}"/>
                      </a:ext>
                    </a:extLst>
                  </p:cNvPr>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136" name="Freeform 438">
                  <a:extLst>
                    <a:ext uri="{FF2B5EF4-FFF2-40B4-BE49-F238E27FC236}">
                      <a16:creationId xmlns:a16="http://schemas.microsoft.com/office/drawing/2014/main" id="{16B0BAF8-9EA6-31CC-3882-DD2C25CDEF44}"/>
                    </a:ext>
                  </a:extLst>
                </p:cNvPr>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37" name="Freeform 439">
                  <a:extLst>
                    <a:ext uri="{FF2B5EF4-FFF2-40B4-BE49-F238E27FC236}">
                      <a16:creationId xmlns:a16="http://schemas.microsoft.com/office/drawing/2014/main" id="{0C5EDBE7-F1CA-3D78-0FA9-AD64F6D04494}"/>
                    </a:ext>
                  </a:extLst>
                </p:cNvPr>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38" name="Freeform 440">
                  <a:extLst>
                    <a:ext uri="{FF2B5EF4-FFF2-40B4-BE49-F238E27FC236}">
                      <a16:creationId xmlns:a16="http://schemas.microsoft.com/office/drawing/2014/main" id="{ADCFA2D0-4556-8BFE-7393-72F4881CDCEC}"/>
                    </a:ext>
                  </a:extLst>
                </p:cNvPr>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39" name="Freeform 441">
                  <a:extLst>
                    <a:ext uri="{FF2B5EF4-FFF2-40B4-BE49-F238E27FC236}">
                      <a16:creationId xmlns:a16="http://schemas.microsoft.com/office/drawing/2014/main" id="{42E1AA08-9F67-2DC9-40E6-37458994919F}"/>
                    </a:ext>
                  </a:extLst>
                </p:cNvPr>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140" name="Group 442">
                  <a:extLst>
                    <a:ext uri="{FF2B5EF4-FFF2-40B4-BE49-F238E27FC236}">
                      <a16:creationId xmlns:a16="http://schemas.microsoft.com/office/drawing/2014/main" id="{C69F60AE-B985-AE2B-83F9-D92A84C2F1A3}"/>
                    </a:ext>
                  </a:extLst>
                </p:cNvPr>
                <p:cNvGrpSpPr>
                  <a:grpSpLocks/>
                </p:cNvGrpSpPr>
                <p:nvPr/>
              </p:nvGrpSpPr>
              <p:grpSpPr bwMode="auto">
                <a:xfrm>
                  <a:off x="872" y="3547"/>
                  <a:ext cx="50" cy="23"/>
                  <a:chOff x="872" y="3547"/>
                  <a:chExt cx="50" cy="23"/>
                </a:xfrm>
              </p:grpSpPr>
              <p:sp>
                <p:nvSpPr>
                  <p:cNvPr id="31539" name="Freeform 443">
                    <a:extLst>
                      <a:ext uri="{FF2B5EF4-FFF2-40B4-BE49-F238E27FC236}">
                        <a16:creationId xmlns:a16="http://schemas.microsoft.com/office/drawing/2014/main" id="{15FB6F7B-1CC4-D70B-E9E7-9EA2B0D67B1F}"/>
                      </a:ext>
                    </a:extLst>
                  </p:cNvPr>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0" name="Freeform 444">
                    <a:extLst>
                      <a:ext uri="{FF2B5EF4-FFF2-40B4-BE49-F238E27FC236}">
                        <a16:creationId xmlns:a16="http://schemas.microsoft.com/office/drawing/2014/main" id="{58ED70F6-C57F-809A-85B8-7118033DAC21}"/>
                      </a:ext>
                    </a:extLst>
                  </p:cNvPr>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1" name="Freeform 445">
                    <a:extLst>
                      <a:ext uri="{FF2B5EF4-FFF2-40B4-BE49-F238E27FC236}">
                        <a16:creationId xmlns:a16="http://schemas.microsoft.com/office/drawing/2014/main" id="{BAE5D0BC-0A04-0116-4E21-DCF426A76FAC}"/>
                      </a:ext>
                    </a:extLst>
                  </p:cNvPr>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41" name="Group 446">
                  <a:extLst>
                    <a:ext uri="{FF2B5EF4-FFF2-40B4-BE49-F238E27FC236}">
                      <a16:creationId xmlns:a16="http://schemas.microsoft.com/office/drawing/2014/main" id="{B671A08C-BC97-AF55-D625-7C69E647A995}"/>
                    </a:ext>
                  </a:extLst>
                </p:cNvPr>
                <p:cNvGrpSpPr>
                  <a:grpSpLocks/>
                </p:cNvGrpSpPr>
                <p:nvPr/>
              </p:nvGrpSpPr>
              <p:grpSpPr bwMode="auto">
                <a:xfrm>
                  <a:off x="885" y="3559"/>
                  <a:ext cx="50" cy="23"/>
                  <a:chOff x="885" y="3559"/>
                  <a:chExt cx="50" cy="23"/>
                </a:xfrm>
              </p:grpSpPr>
              <p:sp>
                <p:nvSpPr>
                  <p:cNvPr id="31536" name="Freeform 447">
                    <a:extLst>
                      <a:ext uri="{FF2B5EF4-FFF2-40B4-BE49-F238E27FC236}">
                        <a16:creationId xmlns:a16="http://schemas.microsoft.com/office/drawing/2014/main" id="{F335AFDD-A9B5-D2DD-9649-A5A2F0911D73}"/>
                      </a:ext>
                    </a:extLst>
                  </p:cNvPr>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7" name="Freeform 448">
                    <a:extLst>
                      <a:ext uri="{FF2B5EF4-FFF2-40B4-BE49-F238E27FC236}">
                        <a16:creationId xmlns:a16="http://schemas.microsoft.com/office/drawing/2014/main" id="{899E480F-CC64-F56A-06DB-97187D685D2E}"/>
                      </a:ext>
                    </a:extLst>
                  </p:cNvPr>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8" name="Freeform 449">
                    <a:extLst>
                      <a:ext uri="{FF2B5EF4-FFF2-40B4-BE49-F238E27FC236}">
                        <a16:creationId xmlns:a16="http://schemas.microsoft.com/office/drawing/2014/main" id="{15DD0FBA-2772-C4AF-FAE8-7F63FE5D0106}"/>
                      </a:ext>
                    </a:extLst>
                  </p:cNvPr>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42" name="Group 450">
                  <a:extLst>
                    <a:ext uri="{FF2B5EF4-FFF2-40B4-BE49-F238E27FC236}">
                      <a16:creationId xmlns:a16="http://schemas.microsoft.com/office/drawing/2014/main" id="{57051ACA-3688-D015-404F-E9DC6C2CBE4D}"/>
                    </a:ext>
                  </a:extLst>
                </p:cNvPr>
                <p:cNvGrpSpPr>
                  <a:grpSpLocks/>
                </p:cNvGrpSpPr>
                <p:nvPr/>
              </p:nvGrpSpPr>
              <p:grpSpPr bwMode="auto">
                <a:xfrm>
                  <a:off x="898" y="3571"/>
                  <a:ext cx="49" cy="23"/>
                  <a:chOff x="898" y="3571"/>
                  <a:chExt cx="49" cy="23"/>
                </a:xfrm>
              </p:grpSpPr>
              <p:sp>
                <p:nvSpPr>
                  <p:cNvPr id="31533" name="Freeform 451">
                    <a:extLst>
                      <a:ext uri="{FF2B5EF4-FFF2-40B4-BE49-F238E27FC236}">
                        <a16:creationId xmlns:a16="http://schemas.microsoft.com/office/drawing/2014/main" id="{16DE2851-595C-AE24-E497-FE000AE0598C}"/>
                      </a:ext>
                    </a:extLst>
                  </p:cNvPr>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4" name="Freeform 452">
                    <a:extLst>
                      <a:ext uri="{FF2B5EF4-FFF2-40B4-BE49-F238E27FC236}">
                        <a16:creationId xmlns:a16="http://schemas.microsoft.com/office/drawing/2014/main" id="{413DCDDF-947C-3680-3A53-F31E04953829}"/>
                      </a:ext>
                    </a:extLst>
                  </p:cNvPr>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5" name="Freeform 453">
                    <a:extLst>
                      <a:ext uri="{FF2B5EF4-FFF2-40B4-BE49-F238E27FC236}">
                        <a16:creationId xmlns:a16="http://schemas.microsoft.com/office/drawing/2014/main" id="{F8630085-56EC-B544-7F49-42A55C215AD4}"/>
                      </a:ext>
                    </a:extLst>
                  </p:cNvPr>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43" name="Group 454">
                  <a:extLst>
                    <a:ext uri="{FF2B5EF4-FFF2-40B4-BE49-F238E27FC236}">
                      <a16:creationId xmlns:a16="http://schemas.microsoft.com/office/drawing/2014/main" id="{84D12DA7-542E-0730-2B2F-048DA87BB8F4}"/>
                    </a:ext>
                  </a:extLst>
                </p:cNvPr>
                <p:cNvGrpSpPr>
                  <a:grpSpLocks/>
                </p:cNvGrpSpPr>
                <p:nvPr/>
              </p:nvGrpSpPr>
              <p:grpSpPr bwMode="auto">
                <a:xfrm>
                  <a:off x="911" y="3585"/>
                  <a:ext cx="49" cy="23"/>
                  <a:chOff x="911" y="3585"/>
                  <a:chExt cx="49" cy="23"/>
                </a:xfrm>
              </p:grpSpPr>
              <p:sp>
                <p:nvSpPr>
                  <p:cNvPr id="31530" name="Freeform 455">
                    <a:extLst>
                      <a:ext uri="{FF2B5EF4-FFF2-40B4-BE49-F238E27FC236}">
                        <a16:creationId xmlns:a16="http://schemas.microsoft.com/office/drawing/2014/main" id="{62431CF5-F53B-BDAA-2981-BB65990B0EC4}"/>
                      </a:ext>
                    </a:extLst>
                  </p:cNvPr>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1" name="Freeform 456">
                    <a:extLst>
                      <a:ext uri="{FF2B5EF4-FFF2-40B4-BE49-F238E27FC236}">
                        <a16:creationId xmlns:a16="http://schemas.microsoft.com/office/drawing/2014/main" id="{45922477-C0DF-0EC6-7C3E-A2961E3CEC1F}"/>
                      </a:ext>
                    </a:extLst>
                  </p:cNvPr>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2" name="Freeform 457">
                    <a:extLst>
                      <a:ext uri="{FF2B5EF4-FFF2-40B4-BE49-F238E27FC236}">
                        <a16:creationId xmlns:a16="http://schemas.microsoft.com/office/drawing/2014/main" id="{F7C0404E-D5E5-CA80-54A1-6049AE71917A}"/>
                      </a:ext>
                    </a:extLst>
                  </p:cNvPr>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44" name="Group 458">
                  <a:extLst>
                    <a:ext uri="{FF2B5EF4-FFF2-40B4-BE49-F238E27FC236}">
                      <a16:creationId xmlns:a16="http://schemas.microsoft.com/office/drawing/2014/main" id="{E49874D4-5DB2-041B-F092-FC247CB61911}"/>
                    </a:ext>
                  </a:extLst>
                </p:cNvPr>
                <p:cNvGrpSpPr>
                  <a:grpSpLocks/>
                </p:cNvGrpSpPr>
                <p:nvPr/>
              </p:nvGrpSpPr>
              <p:grpSpPr bwMode="auto">
                <a:xfrm>
                  <a:off x="923" y="3600"/>
                  <a:ext cx="99" cy="73"/>
                  <a:chOff x="923" y="3600"/>
                  <a:chExt cx="99" cy="73"/>
                </a:xfrm>
              </p:grpSpPr>
              <p:grpSp>
                <p:nvGrpSpPr>
                  <p:cNvPr id="31510" name="Group 459">
                    <a:extLst>
                      <a:ext uri="{FF2B5EF4-FFF2-40B4-BE49-F238E27FC236}">
                        <a16:creationId xmlns:a16="http://schemas.microsoft.com/office/drawing/2014/main" id="{1A1A305F-FECD-3812-CBB5-1B0DDC75CBB2}"/>
                      </a:ext>
                    </a:extLst>
                  </p:cNvPr>
                  <p:cNvGrpSpPr>
                    <a:grpSpLocks/>
                  </p:cNvGrpSpPr>
                  <p:nvPr/>
                </p:nvGrpSpPr>
                <p:grpSpPr bwMode="auto">
                  <a:xfrm>
                    <a:off x="923" y="3600"/>
                    <a:ext cx="49" cy="23"/>
                    <a:chOff x="923" y="3600"/>
                    <a:chExt cx="49" cy="23"/>
                  </a:xfrm>
                </p:grpSpPr>
                <p:sp>
                  <p:nvSpPr>
                    <p:cNvPr id="31527" name="Freeform 460">
                      <a:extLst>
                        <a:ext uri="{FF2B5EF4-FFF2-40B4-BE49-F238E27FC236}">
                          <a16:creationId xmlns:a16="http://schemas.microsoft.com/office/drawing/2014/main" id="{7E681F7F-9C18-F424-4322-887AF2525D51}"/>
                        </a:ext>
                      </a:extLst>
                    </p:cNvPr>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8" name="Freeform 461">
                      <a:extLst>
                        <a:ext uri="{FF2B5EF4-FFF2-40B4-BE49-F238E27FC236}">
                          <a16:creationId xmlns:a16="http://schemas.microsoft.com/office/drawing/2014/main" id="{2B79C9D8-FA83-A1CA-23FE-FDC9E085ED87}"/>
                        </a:ext>
                      </a:extLst>
                    </p:cNvPr>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9" name="Freeform 462">
                      <a:extLst>
                        <a:ext uri="{FF2B5EF4-FFF2-40B4-BE49-F238E27FC236}">
                          <a16:creationId xmlns:a16="http://schemas.microsoft.com/office/drawing/2014/main" id="{6F2871A4-C92B-F00C-21A5-91CCBF9EB129}"/>
                        </a:ext>
                      </a:extLst>
                    </p:cNvPr>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511" name="Group 463">
                    <a:extLst>
                      <a:ext uri="{FF2B5EF4-FFF2-40B4-BE49-F238E27FC236}">
                        <a16:creationId xmlns:a16="http://schemas.microsoft.com/office/drawing/2014/main" id="{E0A2998A-8B04-B386-9702-0A9E99A0E857}"/>
                      </a:ext>
                    </a:extLst>
                  </p:cNvPr>
                  <p:cNvGrpSpPr>
                    <a:grpSpLocks/>
                  </p:cNvGrpSpPr>
                  <p:nvPr/>
                </p:nvGrpSpPr>
                <p:grpSpPr bwMode="auto">
                  <a:xfrm>
                    <a:off x="935" y="3612"/>
                    <a:ext cx="48" cy="23"/>
                    <a:chOff x="935" y="3612"/>
                    <a:chExt cx="48" cy="23"/>
                  </a:xfrm>
                </p:grpSpPr>
                <p:sp>
                  <p:nvSpPr>
                    <p:cNvPr id="31524" name="Freeform 464">
                      <a:extLst>
                        <a:ext uri="{FF2B5EF4-FFF2-40B4-BE49-F238E27FC236}">
                          <a16:creationId xmlns:a16="http://schemas.microsoft.com/office/drawing/2014/main" id="{B4F7F533-293A-3CC3-6EAC-E9D4A01E637D}"/>
                        </a:ext>
                      </a:extLst>
                    </p:cNvPr>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5" name="Freeform 465">
                      <a:extLst>
                        <a:ext uri="{FF2B5EF4-FFF2-40B4-BE49-F238E27FC236}">
                          <a16:creationId xmlns:a16="http://schemas.microsoft.com/office/drawing/2014/main" id="{C14FAE6E-CCE1-6F8F-F6CD-89D2BF46EBB1}"/>
                        </a:ext>
                      </a:extLst>
                    </p:cNvPr>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6" name="Freeform 466">
                      <a:extLst>
                        <a:ext uri="{FF2B5EF4-FFF2-40B4-BE49-F238E27FC236}">
                          <a16:creationId xmlns:a16="http://schemas.microsoft.com/office/drawing/2014/main" id="{A9B35D50-C769-B67F-54F4-8BAD77860F17}"/>
                        </a:ext>
                      </a:extLst>
                    </p:cNvPr>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512" name="Group 467">
                    <a:extLst>
                      <a:ext uri="{FF2B5EF4-FFF2-40B4-BE49-F238E27FC236}">
                        <a16:creationId xmlns:a16="http://schemas.microsoft.com/office/drawing/2014/main" id="{D1B1A861-31AA-7FC7-290A-BC5410BE4EB3}"/>
                      </a:ext>
                    </a:extLst>
                  </p:cNvPr>
                  <p:cNvGrpSpPr>
                    <a:grpSpLocks/>
                  </p:cNvGrpSpPr>
                  <p:nvPr/>
                </p:nvGrpSpPr>
                <p:grpSpPr bwMode="auto">
                  <a:xfrm>
                    <a:off x="947" y="3625"/>
                    <a:ext cx="50" cy="22"/>
                    <a:chOff x="947" y="3625"/>
                    <a:chExt cx="50" cy="22"/>
                  </a:xfrm>
                </p:grpSpPr>
                <p:sp>
                  <p:nvSpPr>
                    <p:cNvPr id="31521" name="Freeform 468">
                      <a:extLst>
                        <a:ext uri="{FF2B5EF4-FFF2-40B4-BE49-F238E27FC236}">
                          <a16:creationId xmlns:a16="http://schemas.microsoft.com/office/drawing/2014/main" id="{904CFD30-78F1-B0B1-6760-02A72C6A4300}"/>
                        </a:ext>
                      </a:extLst>
                    </p:cNvPr>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2" name="Freeform 469">
                      <a:extLst>
                        <a:ext uri="{FF2B5EF4-FFF2-40B4-BE49-F238E27FC236}">
                          <a16:creationId xmlns:a16="http://schemas.microsoft.com/office/drawing/2014/main" id="{4C16FB0B-29A0-97EA-0907-378E4323731F}"/>
                        </a:ext>
                      </a:extLst>
                    </p:cNvPr>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3" name="Freeform 470">
                      <a:extLst>
                        <a:ext uri="{FF2B5EF4-FFF2-40B4-BE49-F238E27FC236}">
                          <a16:creationId xmlns:a16="http://schemas.microsoft.com/office/drawing/2014/main" id="{D5C6C803-50D4-6CF6-C682-724C00208FC5}"/>
                        </a:ext>
                      </a:extLst>
                    </p:cNvPr>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513" name="Group 471">
                    <a:extLst>
                      <a:ext uri="{FF2B5EF4-FFF2-40B4-BE49-F238E27FC236}">
                        <a16:creationId xmlns:a16="http://schemas.microsoft.com/office/drawing/2014/main" id="{32193B79-6820-B9C6-4F09-B2F844364008}"/>
                      </a:ext>
                    </a:extLst>
                  </p:cNvPr>
                  <p:cNvGrpSpPr>
                    <a:grpSpLocks/>
                  </p:cNvGrpSpPr>
                  <p:nvPr/>
                </p:nvGrpSpPr>
                <p:grpSpPr bwMode="auto">
                  <a:xfrm>
                    <a:off x="960" y="3637"/>
                    <a:ext cx="50" cy="23"/>
                    <a:chOff x="960" y="3637"/>
                    <a:chExt cx="50" cy="23"/>
                  </a:xfrm>
                </p:grpSpPr>
                <p:sp>
                  <p:nvSpPr>
                    <p:cNvPr id="31518" name="Freeform 472">
                      <a:extLst>
                        <a:ext uri="{FF2B5EF4-FFF2-40B4-BE49-F238E27FC236}">
                          <a16:creationId xmlns:a16="http://schemas.microsoft.com/office/drawing/2014/main" id="{CD12E35B-6139-57CF-978A-AD94DE113357}"/>
                        </a:ext>
                      </a:extLst>
                    </p:cNvPr>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19" name="Freeform 473">
                      <a:extLst>
                        <a:ext uri="{FF2B5EF4-FFF2-40B4-BE49-F238E27FC236}">
                          <a16:creationId xmlns:a16="http://schemas.microsoft.com/office/drawing/2014/main" id="{3B3B0452-C30B-9D87-BDF7-2B4AA310B804}"/>
                        </a:ext>
                      </a:extLst>
                    </p:cNvPr>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0" name="Freeform 474">
                      <a:extLst>
                        <a:ext uri="{FF2B5EF4-FFF2-40B4-BE49-F238E27FC236}">
                          <a16:creationId xmlns:a16="http://schemas.microsoft.com/office/drawing/2014/main" id="{203A9C13-223E-B0C0-4B90-94EC4ADC5E3D}"/>
                        </a:ext>
                      </a:extLst>
                    </p:cNvPr>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514" name="Group 475">
                    <a:extLst>
                      <a:ext uri="{FF2B5EF4-FFF2-40B4-BE49-F238E27FC236}">
                        <a16:creationId xmlns:a16="http://schemas.microsoft.com/office/drawing/2014/main" id="{241F29BC-8081-684A-1377-FC697579C332}"/>
                      </a:ext>
                    </a:extLst>
                  </p:cNvPr>
                  <p:cNvGrpSpPr>
                    <a:grpSpLocks/>
                  </p:cNvGrpSpPr>
                  <p:nvPr/>
                </p:nvGrpSpPr>
                <p:grpSpPr bwMode="auto">
                  <a:xfrm>
                    <a:off x="973" y="3650"/>
                    <a:ext cx="49" cy="23"/>
                    <a:chOff x="973" y="3650"/>
                    <a:chExt cx="49" cy="23"/>
                  </a:xfrm>
                </p:grpSpPr>
                <p:sp>
                  <p:nvSpPr>
                    <p:cNvPr id="31515" name="Freeform 476">
                      <a:extLst>
                        <a:ext uri="{FF2B5EF4-FFF2-40B4-BE49-F238E27FC236}">
                          <a16:creationId xmlns:a16="http://schemas.microsoft.com/office/drawing/2014/main" id="{61C5791E-BCDA-6749-9FF5-4E667988D81C}"/>
                        </a:ext>
                      </a:extLst>
                    </p:cNvPr>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16" name="Freeform 477">
                      <a:extLst>
                        <a:ext uri="{FF2B5EF4-FFF2-40B4-BE49-F238E27FC236}">
                          <a16:creationId xmlns:a16="http://schemas.microsoft.com/office/drawing/2014/main" id="{3B819A58-62F7-D533-24A2-4020190F615A}"/>
                        </a:ext>
                      </a:extLst>
                    </p:cNvPr>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17" name="Freeform 478">
                      <a:extLst>
                        <a:ext uri="{FF2B5EF4-FFF2-40B4-BE49-F238E27FC236}">
                          <a16:creationId xmlns:a16="http://schemas.microsoft.com/office/drawing/2014/main" id="{D28E92B4-0B48-489F-97EC-55C9BCF5FC0D}"/>
                        </a:ext>
                      </a:extLst>
                    </p:cNvPr>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45" name="Group 479">
                  <a:extLst>
                    <a:ext uri="{FF2B5EF4-FFF2-40B4-BE49-F238E27FC236}">
                      <a16:creationId xmlns:a16="http://schemas.microsoft.com/office/drawing/2014/main" id="{866B3697-A644-B2A7-5BFC-F5C0CA49889C}"/>
                    </a:ext>
                  </a:extLst>
                </p:cNvPr>
                <p:cNvGrpSpPr>
                  <a:grpSpLocks/>
                </p:cNvGrpSpPr>
                <p:nvPr/>
              </p:nvGrpSpPr>
              <p:grpSpPr bwMode="auto">
                <a:xfrm>
                  <a:off x="985" y="3665"/>
                  <a:ext cx="100" cy="73"/>
                  <a:chOff x="985" y="3665"/>
                  <a:chExt cx="100" cy="73"/>
                </a:xfrm>
              </p:grpSpPr>
              <p:grpSp>
                <p:nvGrpSpPr>
                  <p:cNvPr id="31490" name="Group 480">
                    <a:extLst>
                      <a:ext uri="{FF2B5EF4-FFF2-40B4-BE49-F238E27FC236}">
                        <a16:creationId xmlns:a16="http://schemas.microsoft.com/office/drawing/2014/main" id="{F1FCE08F-92E4-A154-6BD2-1E63B3659054}"/>
                      </a:ext>
                    </a:extLst>
                  </p:cNvPr>
                  <p:cNvGrpSpPr>
                    <a:grpSpLocks/>
                  </p:cNvGrpSpPr>
                  <p:nvPr/>
                </p:nvGrpSpPr>
                <p:grpSpPr bwMode="auto">
                  <a:xfrm>
                    <a:off x="985" y="3665"/>
                    <a:ext cx="50" cy="23"/>
                    <a:chOff x="985" y="3665"/>
                    <a:chExt cx="50" cy="23"/>
                  </a:xfrm>
                </p:grpSpPr>
                <p:sp>
                  <p:nvSpPr>
                    <p:cNvPr id="31507" name="Freeform 481">
                      <a:extLst>
                        <a:ext uri="{FF2B5EF4-FFF2-40B4-BE49-F238E27FC236}">
                          <a16:creationId xmlns:a16="http://schemas.microsoft.com/office/drawing/2014/main" id="{489936AA-E9B4-B232-CF3A-DC4068A92214}"/>
                        </a:ext>
                      </a:extLst>
                    </p:cNvPr>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8" name="Freeform 482">
                      <a:extLst>
                        <a:ext uri="{FF2B5EF4-FFF2-40B4-BE49-F238E27FC236}">
                          <a16:creationId xmlns:a16="http://schemas.microsoft.com/office/drawing/2014/main" id="{64E28517-A755-9C4E-7636-CC333409CC51}"/>
                        </a:ext>
                      </a:extLst>
                    </p:cNvPr>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9" name="Freeform 483">
                      <a:extLst>
                        <a:ext uri="{FF2B5EF4-FFF2-40B4-BE49-F238E27FC236}">
                          <a16:creationId xmlns:a16="http://schemas.microsoft.com/office/drawing/2014/main" id="{08573534-7E8C-D42B-057F-C87B3B96E9C0}"/>
                        </a:ext>
                      </a:extLst>
                    </p:cNvPr>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91" name="Group 484">
                    <a:extLst>
                      <a:ext uri="{FF2B5EF4-FFF2-40B4-BE49-F238E27FC236}">
                        <a16:creationId xmlns:a16="http://schemas.microsoft.com/office/drawing/2014/main" id="{BD7CD54F-110E-6DCD-C5E1-E4B1CE074FED}"/>
                      </a:ext>
                    </a:extLst>
                  </p:cNvPr>
                  <p:cNvGrpSpPr>
                    <a:grpSpLocks/>
                  </p:cNvGrpSpPr>
                  <p:nvPr/>
                </p:nvGrpSpPr>
                <p:grpSpPr bwMode="auto">
                  <a:xfrm>
                    <a:off x="997" y="3677"/>
                    <a:ext cx="49" cy="23"/>
                    <a:chOff x="997" y="3677"/>
                    <a:chExt cx="49" cy="23"/>
                  </a:xfrm>
                </p:grpSpPr>
                <p:sp>
                  <p:nvSpPr>
                    <p:cNvPr id="31504" name="Freeform 485">
                      <a:extLst>
                        <a:ext uri="{FF2B5EF4-FFF2-40B4-BE49-F238E27FC236}">
                          <a16:creationId xmlns:a16="http://schemas.microsoft.com/office/drawing/2014/main" id="{53C92421-F276-F79E-CC56-A56554D03440}"/>
                        </a:ext>
                      </a:extLst>
                    </p:cNvPr>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5" name="Freeform 486">
                      <a:extLst>
                        <a:ext uri="{FF2B5EF4-FFF2-40B4-BE49-F238E27FC236}">
                          <a16:creationId xmlns:a16="http://schemas.microsoft.com/office/drawing/2014/main" id="{434A9BF8-FDE1-D5C4-EDED-0E2014A00075}"/>
                        </a:ext>
                      </a:extLst>
                    </p:cNvPr>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6" name="Freeform 487">
                      <a:extLst>
                        <a:ext uri="{FF2B5EF4-FFF2-40B4-BE49-F238E27FC236}">
                          <a16:creationId xmlns:a16="http://schemas.microsoft.com/office/drawing/2014/main" id="{552D3C28-1E77-7943-F7A7-7AF57F4AB148}"/>
                        </a:ext>
                      </a:extLst>
                    </p:cNvPr>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92" name="Group 488">
                    <a:extLst>
                      <a:ext uri="{FF2B5EF4-FFF2-40B4-BE49-F238E27FC236}">
                        <a16:creationId xmlns:a16="http://schemas.microsoft.com/office/drawing/2014/main" id="{24E88FCC-A34D-BCE9-32E1-D843A7844E1E}"/>
                      </a:ext>
                    </a:extLst>
                  </p:cNvPr>
                  <p:cNvGrpSpPr>
                    <a:grpSpLocks/>
                  </p:cNvGrpSpPr>
                  <p:nvPr/>
                </p:nvGrpSpPr>
                <p:grpSpPr bwMode="auto">
                  <a:xfrm>
                    <a:off x="1010" y="3690"/>
                    <a:ext cx="48" cy="23"/>
                    <a:chOff x="1010" y="3690"/>
                    <a:chExt cx="48" cy="23"/>
                  </a:xfrm>
                </p:grpSpPr>
                <p:sp>
                  <p:nvSpPr>
                    <p:cNvPr id="31501" name="Freeform 489">
                      <a:extLst>
                        <a:ext uri="{FF2B5EF4-FFF2-40B4-BE49-F238E27FC236}">
                          <a16:creationId xmlns:a16="http://schemas.microsoft.com/office/drawing/2014/main" id="{C5314D12-77C5-5F2B-75E9-B5A4C106DFB5}"/>
                        </a:ext>
                      </a:extLst>
                    </p:cNvPr>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2" name="Freeform 490">
                      <a:extLst>
                        <a:ext uri="{FF2B5EF4-FFF2-40B4-BE49-F238E27FC236}">
                          <a16:creationId xmlns:a16="http://schemas.microsoft.com/office/drawing/2014/main" id="{D6379D21-5A0E-2020-E173-99194FD07A1F}"/>
                        </a:ext>
                      </a:extLst>
                    </p:cNvPr>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3" name="Freeform 491">
                      <a:extLst>
                        <a:ext uri="{FF2B5EF4-FFF2-40B4-BE49-F238E27FC236}">
                          <a16:creationId xmlns:a16="http://schemas.microsoft.com/office/drawing/2014/main" id="{9DAE9DBD-11C7-7B76-0077-10AD387A4085}"/>
                        </a:ext>
                      </a:extLst>
                    </p:cNvPr>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93" name="Group 492">
                    <a:extLst>
                      <a:ext uri="{FF2B5EF4-FFF2-40B4-BE49-F238E27FC236}">
                        <a16:creationId xmlns:a16="http://schemas.microsoft.com/office/drawing/2014/main" id="{26B19F45-2B29-C312-7AFF-2BD582FA5F5F}"/>
                      </a:ext>
                    </a:extLst>
                  </p:cNvPr>
                  <p:cNvGrpSpPr>
                    <a:grpSpLocks/>
                  </p:cNvGrpSpPr>
                  <p:nvPr/>
                </p:nvGrpSpPr>
                <p:grpSpPr bwMode="auto">
                  <a:xfrm>
                    <a:off x="1023" y="3703"/>
                    <a:ext cx="49" cy="22"/>
                    <a:chOff x="1023" y="3703"/>
                    <a:chExt cx="49" cy="22"/>
                  </a:xfrm>
                </p:grpSpPr>
                <p:sp>
                  <p:nvSpPr>
                    <p:cNvPr id="31498" name="Freeform 493">
                      <a:extLst>
                        <a:ext uri="{FF2B5EF4-FFF2-40B4-BE49-F238E27FC236}">
                          <a16:creationId xmlns:a16="http://schemas.microsoft.com/office/drawing/2014/main" id="{706682C6-C534-539B-D27B-A306907F2EBB}"/>
                        </a:ext>
                      </a:extLst>
                    </p:cNvPr>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99" name="Freeform 494">
                      <a:extLst>
                        <a:ext uri="{FF2B5EF4-FFF2-40B4-BE49-F238E27FC236}">
                          <a16:creationId xmlns:a16="http://schemas.microsoft.com/office/drawing/2014/main" id="{BA8A29BE-F64B-5440-9D87-D92FF06E9E2D}"/>
                        </a:ext>
                      </a:extLst>
                    </p:cNvPr>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0" name="Freeform 495">
                      <a:extLst>
                        <a:ext uri="{FF2B5EF4-FFF2-40B4-BE49-F238E27FC236}">
                          <a16:creationId xmlns:a16="http://schemas.microsoft.com/office/drawing/2014/main" id="{1AA3C4D5-4B35-6027-BD79-62DFD7BE6966}"/>
                        </a:ext>
                      </a:extLst>
                    </p:cNvPr>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94" name="Group 496">
                    <a:extLst>
                      <a:ext uri="{FF2B5EF4-FFF2-40B4-BE49-F238E27FC236}">
                        <a16:creationId xmlns:a16="http://schemas.microsoft.com/office/drawing/2014/main" id="{F0E5981A-70EB-519A-3A38-757E5207A064}"/>
                      </a:ext>
                    </a:extLst>
                  </p:cNvPr>
                  <p:cNvGrpSpPr>
                    <a:grpSpLocks/>
                  </p:cNvGrpSpPr>
                  <p:nvPr/>
                </p:nvGrpSpPr>
                <p:grpSpPr bwMode="auto">
                  <a:xfrm>
                    <a:off x="1036" y="3716"/>
                    <a:ext cx="49" cy="22"/>
                    <a:chOff x="1036" y="3716"/>
                    <a:chExt cx="49" cy="22"/>
                  </a:xfrm>
                </p:grpSpPr>
                <p:sp>
                  <p:nvSpPr>
                    <p:cNvPr id="31495" name="Freeform 497">
                      <a:extLst>
                        <a:ext uri="{FF2B5EF4-FFF2-40B4-BE49-F238E27FC236}">
                          <a16:creationId xmlns:a16="http://schemas.microsoft.com/office/drawing/2014/main" id="{15E7FF14-8423-1F67-AA4D-819822A8E519}"/>
                        </a:ext>
                      </a:extLst>
                    </p:cNvPr>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96" name="Freeform 498">
                      <a:extLst>
                        <a:ext uri="{FF2B5EF4-FFF2-40B4-BE49-F238E27FC236}">
                          <a16:creationId xmlns:a16="http://schemas.microsoft.com/office/drawing/2014/main" id="{3C86AA20-0810-C3B9-5C12-692645B20443}"/>
                        </a:ext>
                      </a:extLst>
                    </p:cNvPr>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97" name="Freeform 499">
                      <a:extLst>
                        <a:ext uri="{FF2B5EF4-FFF2-40B4-BE49-F238E27FC236}">
                          <a16:creationId xmlns:a16="http://schemas.microsoft.com/office/drawing/2014/main" id="{9F94C144-837E-50F1-5CEA-2D83F07AFADD}"/>
                        </a:ext>
                      </a:extLst>
                    </p:cNvPr>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46" name="Group 500">
                  <a:extLst>
                    <a:ext uri="{FF2B5EF4-FFF2-40B4-BE49-F238E27FC236}">
                      <a16:creationId xmlns:a16="http://schemas.microsoft.com/office/drawing/2014/main" id="{C9B99DAA-FCB5-C96C-0096-DA503B25236C}"/>
                    </a:ext>
                  </a:extLst>
                </p:cNvPr>
                <p:cNvGrpSpPr>
                  <a:grpSpLocks/>
                </p:cNvGrpSpPr>
                <p:nvPr/>
              </p:nvGrpSpPr>
              <p:grpSpPr bwMode="auto">
                <a:xfrm>
                  <a:off x="1046" y="3727"/>
                  <a:ext cx="49" cy="23"/>
                  <a:chOff x="1046" y="3727"/>
                  <a:chExt cx="49" cy="23"/>
                </a:xfrm>
              </p:grpSpPr>
              <p:sp>
                <p:nvSpPr>
                  <p:cNvPr id="31487" name="Freeform 501">
                    <a:extLst>
                      <a:ext uri="{FF2B5EF4-FFF2-40B4-BE49-F238E27FC236}">
                        <a16:creationId xmlns:a16="http://schemas.microsoft.com/office/drawing/2014/main" id="{F68CCDF0-1903-F534-5023-F44DA34FD277}"/>
                      </a:ext>
                    </a:extLst>
                  </p:cNvPr>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8" name="Freeform 502">
                    <a:extLst>
                      <a:ext uri="{FF2B5EF4-FFF2-40B4-BE49-F238E27FC236}">
                        <a16:creationId xmlns:a16="http://schemas.microsoft.com/office/drawing/2014/main" id="{0A560056-323B-97EF-23EE-93F4DD7A6B87}"/>
                      </a:ext>
                    </a:extLst>
                  </p:cNvPr>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9" name="Freeform 503">
                    <a:extLst>
                      <a:ext uri="{FF2B5EF4-FFF2-40B4-BE49-F238E27FC236}">
                        <a16:creationId xmlns:a16="http://schemas.microsoft.com/office/drawing/2014/main" id="{C2224AEA-AECD-F31D-E352-8BA64DDBB0F7}"/>
                      </a:ext>
                    </a:extLst>
                  </p:cNvPr>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47" name="Group 504">
                  <a:extLst>
                    <a:ext uri="{FF2B5EF4-FFF2-40B4-BE49-F238E27FC236}">
                      <a16:creationId xmlns:a16="http://schemas.microsoft.com/office/drawing/2014/main" id="{DE4FE778-518E-DF30-F5DD-51B0D02F81BA}"/>
                    </a:ext>
                  </a:extLst>
                </p:cNvPr>
                <p:cNvGrpSpPr>
                  <a:grpSpLocks/>
                </p:cNvGrpSpPr>
                <p:nvPr/>
              </p:nvGrpSpPr>
              <p:grpSpPr bwMode="auto">
                <a:xfrm>
                  <a:off x="1058" y="3739"/>
                  <a:ext cx="50" cy="23"/>
                  <a:chOff x="1058" y="3739"/>
                  <a:chExt cx="50" cy="23"/>
                </a:xfrm>
              </p:grpSpPr>
              <p:sp>
                <p:nvSpPr>
                  <p:cNvPr id="31484" name="Freeform 505">
                    <a:extLst>
                      <a:ext uri="{FF2B5EF4-FFF2-40B4-BE49-F238E27FC236}">
                        <a16:creationId xmlns:a16="http://schemas.microsoft.com/office/drawing/2014/main" id="{7A768718-9432-8D46-36DB-46870861A39C}"/>
                      </a:ext>
                    </a:extLst>
                  </p:cNvPr>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5" name="Freeform 506">
                    <a:extLst>
                      <a:ext uri="{FF2B5EF4-FFF2-40B4-BE49-F238E27FC236}">
                        <a16:creationId xmlns:a16="http://schemas.microsoft.com/office/drawing/2014/main" id="{82D7F19D-DC4F-DFEC-7F0D-E64300976080}"/>
                      </a:ext>
                    </a:extLst>
                  </p:cNvPr>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6" name="Freeform 507">
                    <a:extLst>
                      <a:ext uri="{FF2B5EF4-FFF2-40B4-BE49-F238E27FC236}">
                        <a16:creationId xmlns:a16="http://schemas.microsoft.com/office/drawing/2014/main" id="{C03F4C2E-14A9-2D37-3A88-56B4D10ACE37}"/>
                      </a:ext>
                    </a:extLst>
                  </p:cNvPr>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48" name="Group 508">
                  <a:extLst>
                    <a:ext uri="{FF2B5EF4-FFF2-40B4-BE49-F238E27FC236}">
                      <a16:creationId xmlns:a16="http://schemas.microsoft.com/office/drawing/2014/main" id="{2B130DF3-CD71-3E47-D3E5-BC21BBAC9F1A}"/>
                    </a:ext>
                  </a:extLst>
                </p:cNvPr>
                <p:cNvGrpSpPr>
                  <a:grpSpLocks/>
                </p:cNvGrpSpPr>
                <p:nvPr/>
              </p:nvGrpSpPr>
              <p:grpSpPr bwMode="auto">
                <a:xfrm>
                  <a:off x="1072" y="3753"/>
                  <a:ext cx="48" cy="22"/>
                  <a:chOff x="1072" y="3753"/>
                  <a:chExt cx="48" cy="22"/>
                </a:xfrm>
              </p:grpSpPr>
              <p:sp>
                <p:nvSpPr>
                  <p:cNvPr id="31481" name="Freeform 509">
                    <a:extLst>
                      <a:ext uri="{FF2B5EF4-FFF2-40B4-BE49-F238E27FC236}">
                        <a16:creationId xmlns:a16="http://schemas.microsoft.com/office/drawing/2014/main" id="{361288AC-EECD-8432-5426-E5D836B8ACDA}"/>
                      </a:ext>
                    </a:extLst>
                  </p:cNvPr>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2" name="Freeform 510">
                    <a:extLst>
                      <a:ext uri="{FF2B5EF4-FFF2-40B4-BE49-F238E27FC236}">
                        <a16:creationId xmlns:a16="http://schemas.microsoft.com/office/drawing/2014/main" id="{0B27B0C4-D2A0-7A9E-01C7-B421BB5EC7D8}"/>
                      </a:ext>
                    </a:extLst>
                  </p:cNvPr>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3" name="Freeform 511">
                    <a:extLst>
                      <a:ext uri="{FF2B5EF4-FFF2-40B4-BE49-F238E27FC236}">
                        <a16:creationId xmlns:a16="http://schemas.microsoft.com/office/drawing/2014/main" id="{1EA25ABD-11A8-F11A-BC0B-A8D8126028D4}"/>
                      </a:ext>
                    </a:extLst>
                  </p:cNvPr>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149" name="Freeform 512">
                  <a:extLst>
                    <a:ext uri="{FF2B5EF4-FFF2-40B4-BE49-F238E27FC236}">
                      <a16:creationId xmlns:a16="http://schemas.microsoft.com/office/drawing/2014/main" id="{A4ACD874-281C-1D88-77BE-7C0333C48D8C}"/>
                    </a:ext>
                  </a:extLst>
                </p:cNvPr>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50" name="Freeform 513">
                  <a:extLst>
                    <a:ext uri="{FF2B5EF4-FFF2-40B4-BE49-F238E27FC236}">
                      <a16:creationId xmlns:a16="http://schemas.microsoft.com/office/drawing/2014/main" id="{40200D24-6BD0-4ABF-5615-1DEB84CDBCCB}"/>
                    </a:ext>
                  </a:extLst>
                </p:cNvPr>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51" name="Freeform 514">
                  <a:extLst>
                    <a:ext uri="{FF2B5EF4-FFF2-40B4-BE49-F238E27FC236}">
                      <a16:creationId xmlns:a16="http://schemas.microsoft.com/office/drawing/2014/main" id="{0F16C933-5A26-5BC8-BF3E-E70ED171F614}"/>
                    </a:ext>
                  </a:extLst>
                </p:cNvPr>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152" name="Group 515">
                  <a:extLst>
                    <a:ext uri="{FF2B5EF4-FFF2-40B4-BE49-F238E27FC236}">
                      <a16:creationId xmlns:a16="http://schemas.microsoft.com/office/drawing/2014/main" id="{BE205C4B-1DFB-C2C6-FEA7-0A21FB07F8FD}"/>
                    </a:ext>
                  </a:extLst>
                </p:cNvPr>
                <p:cNvGrpSpPr>
                  <a:grpSpLocks/>
                </p:cNvGrpSpPr>
                <p:nvPr/>
              </p:nvGrpSpPr>
              <p:grpSpPr bwMode="auto">
                <a:xfrm>
                  <a:off x="832" y="3547"/>
                  <a:ext cx="49" cy="23"/>
                  <a:chOff x="832" y="3547"/>
                  <a:chExt cx="49" cy="23"/>
                </a:xfrm>
              </p:grpSpPr>
              <p:sp>
                <p:nvSpPr>
                  <p:cNvPr id="31478" name="Freeform 516">
                    <a:extLst>
                      <a:ext uri="{FF2B5EF4-FFF2-40B4-BE49-F238E27FC236}">
                        <a16:creationId xmlns:a16="http://schemas.microsoft.com/office/drawing/2014/main" id="{50F275C8-8897-6BD3-E12A-1B3544F4F554}"/>
                      </a:ext>
                    </a:extLst>
                  </p:cNvPr>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9" name="Freeform 517">
                    <a:extLst>
                      <a:ext uri="{FF2B5EF4-FFF2-40B4-BE49-F238E27FC236}">
                        <a16:creationId xmlns:a16="http://schemas.microsoft.com/office/drawing/2014/main" id="{7204F39D-3DEE-8EA2-1EAA-971840809E10}"/>
                      </a:ext>
                    </a:extLst>
                  </p:cNvPr>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0" name="Freeform 518">
                    <a:extLst>
                      <a:ext uri="{FF2B5EF4-FFF2-40B4-BE49-F238E27FC236}">
                        <a16:creationId xmlns:a16="http://schemas.microsoft.com/office/drawing/2014/main" id="{9C88E9C5-7F37-5139-3B78-B8800B1A5DF0}"/>
                      </a:ext>
                    </a:extLst>
                  </p:cNvPr>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53" name="Group 519">
                  <a:extLst>
                    <a:ext uri="{FF2B5EF4-FFF2-40B4-BE49-F238E27FC236}">
                      <a16:creationId xmlns:a16="http://schemas.microsoft.com/office/drawing/2014/main" id="{FCBD116D-8FCA-2799-E111-861F03FD2E2C}"/>
                    </a:ext>
                  </a:extLst>
                </p:cNvPr>
                <p:cNvGrpSpPr>
                  <a:grpSpLocks/>
                </p:cNvGrpSpPr>
                <p:nvPr/>
              </p:nvGrpSpPr>
              <p:grpSpPr bwMode="auto">
                <a:xfrm>
                  <a:off x="844" y="3560"/>
                  <a:ext cx="49" cy="22"/>
                  <a:chOff x="844" y="3560"/>
                  <a:chExt cx="49" cy="22"/>
                </a:xfrm>
              </p:grpSpPr>
              <p:sp>
                <p:nvSpPr>
                  <p:cNvPr id="31475" name="Freeform 520">
                    <a:extLst>
                      <a:ext uri="{FF2B5EF4-FFF2-40B4-BE49-F238E27FC236}">
                        <a16:creationId xmlns:a16="http://schemas.microsoft.com/office/drawing/2014/main" id="{831C6ED4-CE51-3C05-3DC9-786A0EEA91A4}"/>
                      </a:ext>
                    </a:extLst>
                  </p:cNvPr>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6" name="Freeform 521">
                    <a:extLst>
                      <a:ext uri="{FF2B5EF4-FFF2-40B4-BE49-F238E27FC236}">
                        <a16:creationId xmlns:a16="http://schemas.microsoft.com/office/drawing/2014/main" id="{04DB1CC7-1F1F-B2FA-3F46-87D4991AA700}"/>
                      </a:ext>
                    </a:extLst>
                  </p:cNvPr>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7" name="Freeform 522">
                    <a:extLst>
                      <a:ext uri="{FF2B5EF4-FFF2-40B4-BE49-F238E27FC236}">
                        <a16:creationId xmlns:a16="http://schemas.microsoft.com/office/drawing/2014/main" id="{C38EB88E-F154-C3DC-5692-0B80667CCB4E}"/>
                      </a:ext>
                    </a:extLst>
                  </p:cNvPr>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54" name="Group 523">
                  <a:extLst>
                    <a:ext uri="{FF2B5EF4-FFF2-40B4-BE49-F238E27FC236}">
                      <a16:creationId xmlns:a16="http://schemas.microsoft.com/office/drawing/2014/main" id="{004A2342-A8EB-31F9-DFAE-907A79F65344}"/>
                    </a:ext>
                  </a:extLst>
                </p:cNvPr>
                <p:cNvGrpSpPr>
                  <a:grpSpLocks/>
                </p:cNvGrpSpPr>
                <p:nvPr/>
              </p:nvGrpSpPr>
              <p:grpSpPr bwMode="auto">
                <a:xfrm>
                  <a:off x="857" y="3572"/>
                  <a:ext cx="50" cy="23"/>
                  <a:chOff x="857" y="3572"/>
                  <a:chExt cx="50" cy="23"/>
                </a:xfrm>
              </p:grpSpPr>
              <p:sp>
                <p:nvSpPr>
                  <p:cNvPr id="31472" name="Freeform 524">
                    <a:extLst>
                      <a:ext uri="{FF2B5EF4-FFF2-40B4-BE49-F238E27FC236}">
                        <a16:creationId xmlns:a16="http://schemas.microsoft.com/office/drawing/2014/main" id="{FC4AAF30-DC34-0C39-C05B-5902C7741EDA}"/>
                      </a:ext>
                    </a:extLst>
                  </p:cNvPr>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3" name="Freeform 525">
                    <a:extLst>
                      <a:ext uri="{FF2B5EF4-FFF2-40B4-BE49-F238E27FC236}">
                        <a16:creationId xmlns:a16="http://schemas.microsoft.com/office/drawing/2014/main" id="{F47A6D70-9F78-8D9C-0CA5-40A2B2BBB732}"/>
                      </a:ext>
                    </a:extLst>
                  </p:cNvPr>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4" name="Freeform 526">
                    <a:extLst>
                      <a:ext uri="{FF2B5EF4-FFF2-40B4-BE49-F238E27FC236}">
                        <a16:creationId xmlns:a16="http://schemas.microsoft.com/office/drawing/2014/main" id="{404EE60F-60D9-D2C6-FBD8-5FFA1AC6EDC4}"/>
                      </a:ext>
                    </a:extLst>
                  </p:cNvPr>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55" name="Group 527">
                  <a:extLst>
                    <a:ext uri="{FF2B5EF4-FFF2-40B4-BE49-F238E27FC236}">
                      <a16:creationId xmlns:a16="http://schemas.microsoft.com/office/drawing/2014/main" id="{A41A6C76-393D-42F3-50DC-372BF2C483B3}"/>
                    </a:ext>
                  </a:extLst>
                </p:cNvPr>
                <p:cNvGrpSpPr>
                  <a:grpSpLocks/>
                </p:cNvGrpSpPr>
                <p:nvPr/>
              </p:nvGrpSpPr>
              <p:grpSpPr bwMode="auto">
                <a:xfrm>
                  <a:off x="870" y="3585"/>
                  <a:ext cx="48" cy="23"/>
                  <a:chOff x="870" y="3585"/>
                  <a:chExt cx="48" cy="23"/>
                </a:xfrm>
              </p:grpSpPr>
              <p:sp>
                <p:nvSpPr>
                  <p:cNvPr id="31469" name="Freeform 528">
                    <a:extLst>
                      <a:ext uri="{FF2B5EF4-FFF2-40B4-BE49-F238E27FC236}">
                        <a16:creationId xmlns:a16="http://schemas.microsoft.com/office/drawing/2014/main" id="{4A7B7449-008C-8365-EA8A-E13AA3C8468B}"/>
                      </a:ext>
                    </a:extLst>
                  </p:cNvPr>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0" name="Freeform 529">
                    <a:extLst>
                      <a:ext uri="{FF2B5EF4-FFF2-40B4-BE49-F238E27FC236}">
                        <a16:creationId xmlns:a16="http://schemas.microsoft.com/office/drawing/2014/main" id="{664A6E4B-2CD6-5E7E-3DE5-94C667AA4B43}"/>
                      </a:ext>
                    </a:extLst>
                  </p:cNvPr>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1" name="Freeform 530">
                    <a:extLst>
                      <a:ext uri="{FF2B5EF4-FFF2-40B4-BE49-F238E27FC236}">
                        <a16:creationId xmlns:a16="http://schemas.microsoft.com/office/drawing/2014/main" id="{1C69BF63-6838-24C0-D1F7-BCC10C41ADCA}"/>
                      </a:ext>
                    </a:extLst>
                  </p:cNvPr>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56" name="Group 531">
                  <a:extLst>
                    <a:ext uri="{FF2B5EF4-FFF2-40B4-BE49-F238E27FC236}">
                      <a16:creationId xmlns:a16="http://schemas.microsoft.com/office/drawing/2014/main" id="{16210620-833D-4CC9-E995-E1EDE97EEF06}"/>
                    </a:ext>
                  </a:extLst>
                </p:cNvPr>
                <p:cNvGrpSpPr>
                  <a:grpSpLocks/>
                </p:cNvGrpSpPr>
                <p:nvPr/>
              </p:nvGrpSpPr>
              <p:grpSpPr bwMode="auto">
                <a:xfrm>
                  <a:off x="882" y="3600"/>
                  <a:ext cx="100" cy="73"/>
                  <a:chOff x="882" y="3600"/>
                  <a:chExt cx="100" cy="73"/>
                </a:xfrm>
              </p:grpSpPr>
              <p:grpSp>
                <p:nvGrpSpPr>
                  <p:cNvPr id="31449" name="Group 532">
                    <a:extLst>
                      <a:ext uri="{FF2B5EF4-FFF2-40B4-BE49-F238E27FC236}">
                        <a16:creationId xmlns:a16="http://schemas.microsoft.com/office/drawing/2014/main" id="{F824ECD3-75E1-A836-9BB6-DFB4BB74E84C}"/>
                      </a:ext>
                    </a:extLst>
                  </p:cNvPr>
                  <p:cNvGrpSpPr>
                    <a:grpSpLocks/>
                  </p:cNvGrpSpPr>
                  <p:nvPr/>
                </p:nvGrpSpPr>
                <p:grpSpPr bwMode="auto">
                  <a:xfrm>
                    <a:off x="882" y="3600"/>
                    <a:ext cx="49" cy="23"/>
                    <a:chOff x="882" y="3600"/>
                    <a:chExt cx="49" cy="23"/>
                  </a:xfrm>
                </p:grpSpPr>
                <p:sp>
                  <p:nvSpPr>
                    <p:cNvPr id="31466" name="Freeform 533">
                      <a:extLst>
                        <a:ext uri="{FF2B5EF4-FFF2-40B4-BE49-F238E27FC236}">
                          <a16:creationId xmlns:a16="http://schemas.microsoft.com/office/drawing/2014/main" id="{DDA6B324-A882-6B16-BB76-DE5BDBC8C8A8}"/>
                        </a:ext>
                      </a:extLst>
                    </p:cNvPr>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7" name="Freeform 534">
                      <a:extLst>
                        <a:ext uri="{FF2B5EF4-FFF2-40B4-BE49-F238E27FC236}">
                          <a16:creationId xmlns:a16="http://schemas.microsoft.com/office/drawing/2014/main" id="{74E7A4C1-8FDC-2CD0-CB65-FC4E647320CE}"/>
                        </a:ext>
                      </a:extLst>
                    </p:cNvPr>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8" name="Freeform 535">
                      <a:extLst>
                        <a:ext uri="{FF2B5EF4-FFF2-40B4-BE49-F238E27FC236}">
                          <a16:creationId xmlns:a16="http://schemas.microsoft.com/office/drawing/2014/main" id="{E24DB0E7-0F2C-5083-9BDB-B0154497F6CF}"/>
                        </a:ext>
                      </a:extLst>
                    </p:cNvPr>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50" name="Group 536">
                    <a:extLst>
                      <a:ext uri="{FF2B5EF4-FFF2-40B4-BE49-F238E27FC236}">
                        <a16:creationId xmlns:a16="http://schemas.microsoft.com/office/drawing/2014/main" id="{7ED76170-A6D5-BFE7-6D83-DCB0AFAD13E4}"/>
                      </a:ext>
                    </a:extLst>
                  </p:cNvPr>
                  <p:cNvGrpSpPr>
                    <a:grpSpLocks/>
                  </p:cNvGrpSpPr>
                  <p:nvPr/>
                </p:nvGrpSpPr>
                <p:grpSpPr bwMode="auto">
                  <a:xfrm>
                    <a:off x="894" y="3612"/>
                    <a:ext cx="49" cy="23"/>
                    <a:chOff x="894" y="3612"/>
                    <a:chExt cx="49" cy="23"/>
                  </a:xfrm>
                </p:grpSpPr>
                <p:sp>
                  <p:nvSpPr>
                    <p:cNvPr id="31463" name="Freeform 537">
                      <a:extLst>
                        <a:ext uri="{FF2B5EF4-FFF2-40B4-BE49-F238E27FC236}">
                          <a16:creationId xmlns:a16="http://schemas.microsoft.com/office/drawing/2014/main" id="{754A4F1C-06AD-1669-882F-78C94105FBB1}"/>
                        </a:ext>
                      </a:extLst>
                    </p:cNvPr>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4" name="Freeform 538">
                      <a:extLst>
                        <a:ext uri="{FF2B5EF4-FFF2-40B4-BE49-F238E27FC236}">
                          <a16:creationId xmlns:a16="http://schemas.microsoft.com/office/drawing/2014/main" id="{348E74B9-DE6F-7A3D-2EE7-B3F93DCB4BA1}"/>
                        </a:ext>
                      </a:extLst>
                    </p:cNvPr>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5" name="Freeform 539">
                      <a:extLst>
                        <a:ext uri="{FF2B5EF4-FFF2-40B4-BE49-F238E27FC236}">
                          <a16:creationId xmlns:a16="http://schemas.microsoft.com/office/drawing/2014/main" id="{3E5D5376-6649-167D-3D21-886AB1E5A30E}"/>
                        </a:ext>
                      </a:extLst>
                    </p:cNvPr>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51" name="Group 540">
                    <a:extLst>
                      <a:ext uri="{FF2B5EF4-FFF2-40B4-BE49-F238E27FC236}">
                        <a16:creationId xmlns:a16="http://schemas.microsoft.com/office/drawing/2014/main" id="{329359D6-0272-E049-9EF2-E39547B1A066}"/>
                      </a:ext>
                    </a:extLst>
                  </p:cNvPr>
                  <p:cNvGrpSpPr>
                    <a:grpSpLocks/>
                  </p:cNvGrpSpPr>
                  <p:nvPr/>
                </p:nvGrpSpPr>
                <p:grpSpPr bwMode="auto">
                  <a:xfrm>
                    <a:off x="907" y="3625"/>
                    <a:ext cx="49" cy="23"/>
                    <a:chOff x="907" y="3625"/>
                    <a:chExt cx="49" cy="23"/>
                  </a:xfrm>
                </p:grpSpPr>
                <p:sp>
                  <p:nvSpPr>
                    <p:cNvPr id="31460" name="Freeform 541">
                      <a:extLst>
                        <a:ext uri="{FF2B5EF4-FFF2-40B4-BE49-F238E27FC236}">
                          <a16:creationId xmlns:a16="http://schemas.microsoft.com/office/drawing/2014/main" id="{3E2D9355-13EA-204E-E06F-E84070DB74FE}"/>
                        </a:ext>
                      </a:extLst>
                    </p:cNvPr>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1" name="Freeform 542">
                      <a:extLst>
                        <a:ext uri="{FF2B5EF4-FFF2-40B4-BE49-F238E27FC236}">
                          <a16:creationId xmlns:a16="http://schemas.microsoft.com/office/drawing/2014/main" id="{1752A62C-918B-631E-3E77-D97B05CF2F5C}"/>
                        </a:ext>
                      </a:extLst>
                    </p:cNvPr>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2" name="Freeform 543">
                      <a:extLst>
                        <a:ext uri="{FF2B5EF4-FFF2-40B4-BE49-F238E27FC236}">
                          <a16:creationId xmlns:a16="http://schemas.microsoft.com/office/drawing/2014/main" id="{1F3FCFC8-B8C4-771A-AD5F-67131C7E8660}"/>
                        </a:ext>
                      </a:extLst>
                    </p:cNvPr>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52" name="Group 544">
                    <a:extLst>
                      <a:ext uri="{FF2B5EF4-FFF2-40B4-BE49-F238E27FC236}">
                        <a16:creationId xmlns:a16="http://schemas.microsoft.com/office/drawing/2014/main" id="{FC6D0B37-C627-687F-08A4-F639885B1F0D}"/>
                      </a:ext>
                    </a:extLst>
                  </p:cNvPr>
                  <p:cNvGrpSpPr>
                    <a:grpSpLocks/>
                  </p:cNvGrpSpPr>
                  <p:nvPr/>
                </p:nvGrpSpPr>
                <p:grpSpPr bwMode="auto">
                  <a:xfrm>
                    <a:off x="919" y="3638"/>
                    <a:ext cx="49" cy="22"/>
                    <a:chOff x="919" y="3638"/>
                    <a:chExt cx="49" cy="22"/>
                  </a:xfrm>
                </p:grpSpPr>
                <p:sp>
                  <p:nvSpPr>
                    <p:cNvPr id="31457" name="Freeform 545">
                      <a:extLst>
                        <a:ext uri="{FF2B5EF4-FFF2-40B4-BE49-F238E27FC236}">
                          <a16:creationId xmlns:a16="http://schemas.microsoft.com/office/drawing/2014/main" id="{347CAE7E-7290-BABF-9A97-EBBB965A0D5A}"/>
                        </a:ext>
                      </a:extLst>
                    </p:cNvPr>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58" name="Freeform 546">
                      <a:extLst>
                        <a:ext uri="{FF2B5EF4-FFF2-40B4-BE49-F238E27FC236}">
                          <a16:creationId xmlns:a16="http://schemas.microsoft.com/office/drawing/2014/main" id="{5308A919-0F30-DA73-780A-27E0FE8F938F}"/>
                        </a:ext>
                      </a:extLst>
                    </p:cNvPr>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59" name="Freeform 547">
                      <a:extLst>
                        <a:ext uri="{FF2B5EF4-FFF2-40B4-BE49-F238E27FC236}">
                          <a16:creationId xmlns:a16="http://schemas.microsoft.com/office/drawing/2014/main" id="{59E8FD92-F62A-81DF-7F28-B3C226D99C3B}"/>
                        </a:ext>
                      </a:extLst>
                    </p:cNvPr>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53" name="Group 548">
                    <a:extLst>
                      <a:ext uri="{FF2B5EF4-FFF2-40B4-BE49-F238E27FC236}">
                        <a16:creationId xmlns:a16="http://schemas.microsoft.com/office/drawing/2014/main" id="{37797FDD-B666-E4FC-1753-ABCBFE8677CC}"/>
                      </a:ext>
                    </a:extLst>
                  </p:cNvPr>
                  <p:cNvGrpSpPr>
                    <a:grpSpLocks/>
                  </p:cNvGrpSpPr>
                  <p:nvPr/>
                </p:nvGrpSpPr>
                <p:grpSpPr bwMode="auto">
                  <a:xfrm>
                    <a:off x="932" y="3651"/>
                    <a:ext cx="50" cy="22"/>
                    <a:chOff x="932" y="3651"/>
                    <a:chExt cx="50" cy="22"/>
                  </a:xfrm>
                </p:grpSpPr>
                <p:sp>
                  <p:nvSpPr>
                    <p:cNvPr id="31454" name="Freeform 549">
                      <a:extLst>
                        <a:ext uri="{FF2B5EF4-FFF2-40B4-BE49-F238E27FC236}">
                          <a16:creationId xmlns:a16="http://schemas.microsoft.com/office/drawing/2014/main" id="{9B2638B9-4DBE-DAD4-4C3E-5E25D6FEA8DC}"/>
                        </a:ext>
                      </a:extLst>
                    </p:cNvPr>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55" name="Freeform 550">
                      <a:extLst>
                        <a:ext uri="{FF2B5EF4-FFF2-40B4-BE49-F238E27FC236}">
                          <a16:creationId xmlns:a16="http://schemas.microsoft.com/office/drawing/2014/main" id="{8E6BEB6A-E62A-74CE-F540-E2A38C3C24A4}"/>
                        </a:ext>
                      </a:extLst>
                    </p:cNvPr>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56" name="Freeform 551">
                      <a:extLst>
                        <a:ext uri="{FF2B5EF4-FFF2-40B4-BE49-F238E27FC236}">
                          <a16:creationId xmlns:a16="http://schemas.microsoft.com/office/drawing/2014/main" id="{32D39BD4-E393-899E-08A3-43EB4F964AE4}"/>
                        </a:ext>
                      </a:extLst>
                    </p:cNvPr>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57" name="Group 552">
                  <a:extLst>
                    <a:ext uri="{FF2B5EF4-FFF2-40B4-BE49-F238E27FC236}">
                      <a16:creationId xmlns:a16="http://schemas.microsoft.com/office/drawing/2014/main" id="{4FDE6A35-A3A7-887C-0400-21E9D590B86B}"/>
                    </a:ext>
                  </a:extLst>
                </p:cNvPr>
                <p:cNvGrpSpPr>
                  <a:grpSpLocks/>
                </p:cNvGrpSpPr>
                <p:nvPr/>
              </p:nvGrpSpPr>
              <p:grpSpPr bwMode="auto">
                <a:xfrm>
                  <a:off x="944" y="3665"/>
                  <a:ext cx="99" cy="74"/>
                  <a:chOff x="944" y="3665"/>
                  <a:chExt cx="99" cy="74"/>
                </a:xfrm>
              </p:grpSpPr>
              <p:grpSp>
                <p:nvGrpSpPr>
                  <p:cNvPr id="31429" name="Group 553">
                    <a:extLst>
                      <a:ext uri="{FF2B5EF4-FFF2-40B4-BE49-F238E27FC236}">
                        <a16:creationId xmlns:a16="http://schemas.microsoft.com/office/drawing/2014/main" id="{6827774C-FA23-22D9-12F9-B86A640ABBE6}"/>
                      </a:ext>
                    </a:extLst>
                  </p:cNvPr>
                  <p:cNvGrpSpPr>
                    <a:grpSpLocks/>
                  </p:cNvGrpSpPr>
                  <p:nvPr/>
                </p:nvGrpSpPr>
                <p:grpSpPr bwMode="auto">
                  <a:xfrm>
                    <a:off x="944" y="3665"/>
                    <a:ext cx="49" cy="23"/>
                    <a:chOff x="944" y="3665"/>
                    <a:chExt cx="49" cy="23"/>
                  </a:xfrm>
                </p:grpSpPr>
                <p:sp>
                  <p:nvSpPr>
                    <p:cNvPr id="31446" name="Freeform 554">
                      <a:extLst>
                        <a:ext uri="{FF2B5EF4-FFF2-40B4-BE49-F238E27FC236}">
                          <a16:creationId xmlns:a16="http://schemas.microsoft.com/office/drawing/2014/main" id="{436D15B6-8765-932C-E6BE-BF9A20A6EC24}"/>
                        </a:ext>
                      </a:extLst>
                    </p:cNvPr>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7" name="Freeform 555">
                      <a:extLst>
                        <a:ext uri="{FF2B5EF4-FFF2-40B4-BE49-F238E27FC236}">
                          <a16:creationId xmlns:a16="http://schemas.microsoft.com/office/drawing/2014/main" id="{CA4A43AF-C831-FE41-8705-DBA55398FBA0}"/>
                        </a:ext>
                      </a:extLst>
                    </p:cNvPr>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8" name="Freeform 556">
                      <a:extLst>
                        <a:ext uri="{FF2B5EF4-FFF2-40B4-BE49-F238E27FC236}">
                          <a16:creationId xmlns:a16="http://schemas.microsoft.com/office/drawing/2014/main" id="{10799665-A42C-260C-B87C-0C3EEA87DA12}"/>
                        </a:ext>
                      </a:extLst>
                    </p:cNvPr>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30" name="Group 557">
                    <a:extLst>
                      <a:ext uri="{FF2B5EF4-FFF2-40B4-BE49-F238E27FC236}">
                        <a16:creationId xmlns:a16="http://schemas.microsoft.com/office/drawing/2014/main" id="{897473AA-2789-F9D5-09E8-1034674B1ACC}"/>
                      </a:ext>
                    </a:extLst>
                  </p:cNvPr>
                  <p:cNvGrpSpPr>
                    <a:grpSpLocks/>
                  </p:cNvGrpSpPr>
                  <p:nvPr/>
                </p:nvGrpSpPr>
                <p:grpSpPr bwMode="auto">
                  <a:xfrm>
                    <a:off x="957" y="3678"/>
                    <a:ext cx="48" cy="23"/>
                    <a:chOff x="957" y="3678"/>
                    <a:chExt cx="48" cy="23"/>
                  </a:xfrm>
                </p:grpSpPr>
                <p:sp>
                  <p:nvSpPr>
                    <p:cNvPr id="31443" name="Freeform 558">
                      <a:extLst>
                        <a:ext uri="{FF2B5EF4-FFF2-40B4-BE49-F238E27FC236}">
                          <a16:creationId xmlns:a16="http://schemas.microsoft.com/office/drawing/2014/main" id="{1BCAC2DB-2238-BE8C-A168-074CF909F7A8}"/>
                        </a:ext>
                      </a:extLst>
                    </p:cNvPr>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4" name="Freeform 559">
                      <a:extLst>
                        <a:ext uri="{FF2B5EF4-FFF2-40B4-BE49-F238E27FC236}">
                          <a16:creationId xmlns:a16="http://schemas.microsoft.com/office/drawing/2014/main" id="{67001193-AA10-12E7-8E60-A32155F98F32}"/>
                        </a:ext>
                      </a:extLst>
                    </p:cNvPr>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5" name="Freeform 560">
                      <a:extLst>
                        <a:ext uri="{FF2B5EF4-FFF2-40B4-BE49-F238E27FC236}">
                          <a16:creationId xmlns:a16="http://schemas.microsoft.com/office/drawing/2014/main" id="{F37C336B-404A-61E0-A004-E8CD18AEC858}"/>
                        </a:ext>
                      </a:extLst>
                    </p:cNvPr>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31" name="Group 561">
                    <a:extLst>
                      <a:ext uri="{FF2B5EF4-FFF2-40B4-BE49-F238E27FC236}">
                        <a16:creationId xmlns:a16="http://schemas.microsoft.com/office/drawing/2014/main" id="{8BACBEEC-CBB7-ACCF-0A5E-088FC446DC4D}"/>
                      </a:ext>
                    </a:extLst>
                  </p:cNvPr>
                  <p:cNvGrpSpPr>
                    <a:grpSpLocks/>
                  </p:cNvGrpSpPr>
                  <p:nvPr/>
                </p:nvGrpSpPr>
                <p:grpSpPr bwMode="auto">
                  <a:xfrm>
                    <a:off x="969" y="3690"/>
                    <a:ext cx="49" cy="23"/>
                    <a:chOff x="969" y="3690"/>
                    <a:chExt cx="49" cy="23"/>
                  </a:xfrm>
                </p:grpSpPr>
                <p:sp>
                  <p:nvSpPr>
                    <p:cNvPr id="31440" name="Freeform 562">
                      <a:extLst>
                        <a:ext uri="{FF2B5EF4-FFF2-40B4-BE49-F238E27FC236}">
                          <a16:creationId xmlns:a16="http://schemas.microsoft.com/office/drawing/2014/main" id="{5B81FB00-5EDE-CC05-7D13-4BADFAAB6C07}"/>
                        </a:ext>
                      </a:extLst>
                    </p:cNvPr>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1" name="Freeform 563">
                      <a:extLst>
                        <a:ext uri="{FF2B5EF4-FFF2-40B4-BE49-F238E27FC236}">
                          <a16:creationId xmlns:a16="http://schemas.microsoft.com/office/drawing/2014/main" id="{7C9F4121-70C2-F932-0550-2BA9335A3B42}"/>
                        </a:ext>
                      </a:extLst>
                    </p:cNvPr>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2" name="Freeform 564">
                      <a:extLst>
                        <a:ext uri="{FF2B5EF4-FFF2-40B4-BE49-F238E27FC236}">
                          <a16:creationId xmlns:a16="http://schemas.microsoft.com/office/drawing/2014/main" id="{5944770E-6C9A-84CE-5649-FAB9649818BF}"/>
                        </a:ext>
                      </a:extLst>
                    </p:cNvPr>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32" name="Group 565">
                    <a:extLst>
                      <a:ext uri="{FF2B5EF4-FFF2-40B4-BE49-F238E27FC236}">
                        <a16:creationId xmlns:a16="http://schemas.microsoft.com/office/drawing/2014/main" id="{5D2786DE-41E3-F130-82F4-57DFDC9DE5CA}"/>
                      </a:ext>
                    </a:extLst>
                  </p:cNvPr>
                  <p:cNvGrpSpPr>
                    <a:grpSpLocks/>
                  </p:cNvGrpSpPr>
                  <p:nvPr/>
                </p:nvGrpSpPr>
                <p:grpSpPr bwMode="auto">
                  <a:xfrm>
                    <a:off x="982" y="3703"/>
                    <a:ext cx="49" cy="23"/>
                    <a:chOff x="982" y="3703"/>
                    <a:chExt cx="49" cy="23"/>
                  </a:xfrm>
                </p:grpSpPr>
                <p:sp>
                  <p:nvSpPr>
                    <p:cNvPr id="31437" name="Freeform 566">
                      <a:extLst>
                        <a:ext uri="{FF2B5EF4-FFF2-40B4-BE49-F238E27FC236}">
                          <a16:creationId xmlns:a16="http://schemas.microsoft.com/office/drawing/2014/main" id="{1E9F9B19-23B6-8B50-2368-5C2056C54BFF}"/>
                        </a:ext>
                      </a:extLst>
                    </p:cNvPr>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38" name="Freeform 567">
                      <a:extLst>
                        <a:ext uri="{FF2B5EF4-FFF2-40B4-BE49-F238E27FC236}">
                          <a16:creationId xmlns:a16="http://schemas.microsoft.com/office/drawing/2014/main" id="{8EE2A95A-56E8-D719-69D9-A4E41DF2DEF1}"/>
                        </a:ext>
                      </a:extLst>
                    </p:cNvPr>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39" name="Freeform 568">
                      <a:extLst>
                        <a:ext uri="{FF2B5EF4-FFF2-40B4-BE49-F238E27FC236}">
                          <a16:creationId xmlns:a16="http://schemas.microsoft.com/office/drawing/2014/main" id="{CE96C11A-B3F5-4E34-09AB-DF34337E1A47}"/>
                        </a:ext>
                      </a:extLst>
                    </p:cNvPr>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433" name="Group 569">
                    <a:extLst>
                      <a:ext uri="{FF2B5EF4-FFF2-40B4-BE49-F238E27FC236}">
                        <a16:creationId xmlns:a16="http://schemas.microsoft.com/office/drawing/2014/main" id="{0D75F30C-C97D-1A0B-913B-8D7C2ECE4643}"/>
                      </a:ext>
                    </a:extLst>
                  </p:cNvPr>
                  <p:cNvGrpSpPr>
                    <a:grpSpLocks/>
                  </p:cNvGrpSpPr>
                  <p:nvPr/>
                </p:nvGrpSpPr>
                <p:grpSpPr bwMode="auto">
                  <a:xfrm>
                    <a:off x="995" y="3716"/>
                    <a:ext cx="48" cy="23"/>
                    <a:chOff x="995" y="3716"/>
                    <a:chExt cx="48" cy="23"/>
                  </a:xfrm>
                </p:grpSpPr>
                <p:sp>
                  <p:nvSpPr>
                    <p:cNvPr id="31434" name="Freeform 570">
                      <a:extLst>
                        <a:ext uri="{FF2B5EF4-FFF2-40B4-BE49-F238E27FC236}">
                          <a16:creationId xmlns:a16="http://schemas.microsoft.com/office/drawing/2014/main" id="{0A4634B6-E29C-C454-D50F-560D7B33F511}"/>
                        </a:ext>
                      </a:extLst>
                    </p:cNvPr>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35" name="Freeform 571">
                      <a:extLst>
                        <a:ext uri="{FF2B5EF4-FFF2-40B4-BE49-F238E27FC236}">
                          <a16:creationId xmlns:a16="http://schemas.microsoft.com/office/drawing/2014/main" id="{87BE40CB-15C9-9FCE-8007-664EC87057A0}"/>
                        </a:ext>
                      </a:extLst>
                    </p:cNvPr>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36" name="Freeform 572">
                      <a:extLst>
                        <a:ext uri="{FF2B5EF4-FFF2-40B4-BE49-F238E27FC236}">
                          <a16:creationId xmlns:a16="http://schemas.microsoft.com/office/drawing/2014/main" id="{DC4AD432-7F51-C222-983E-759EEA52E553}"/>
                        </a:ext>
                      </a:extLst>
                    </p:cNvPr>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58" name="Group 573">
                  <a:extLst>
                    <a:ext uri="{FF2B5EF4-FFF2-40B4-BE49-F238E27FC236}">
                      <a16:creationId xmlns:a16="http://schemas.microsoft.com/office/drawing/2014/main" id="{98DD1343-0754-7CBC-69AC-F1B1A6679146}"/>
                    </a:ext>
                  </a:extLst>
                </p:cNvPr>
                <p:cNvGrpSpPr>
                  <a:grpSpLocks/>
                </p:cNvGrpSpPr>
                <p:nvPr/>
              </p:nvGrpSpPr>
              <p:grpSpPr bwMode="auto">
                <a:xfrm>
                  <a:off x="1005" y="3727"/>
                  <a:ext cx="49" cy="23"/>
                  <a:chOff x="1005" y="3727"/>
                  <a:chExt cx="49" cy="23"/>
                </a:xfrm>
              </p:grpSpPr>
              <p:sp>
                <p:nvSpPr>
                  <p:cNvPr id="31426" name="Freeform 574">
                    <a:extLst>
                      <a:ext uri="{FF2B5EF4-FFF2-40B4-BE49-F238E27FC236}">
                        <a16:creationId xmlns:a16="http://schemas.microsoft.com/office/drawing/2014/main" id="{7706D870-B197-FBDF-DEAC-6B372C8CAF68}"/>
                      </a:ext>
                    </a:extLst>
                  </p:cNvPr>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7" name="Freeform 575">
                    <a:extLst>
                      <a:ext uri="{FF2B5EF4-FFF2-40B4-BE49-F238E27FC236}">
                        <a16:creationId xmlns:a16="http://schemas.microsoft.com/office/drawing/2014/main" id="{6CB89164-973B-33A2-87C3-BC67C49E6CB9}"/>
                      </a:ext>
                    </a:extLst>
                  </p:cNvPr>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8" name="Freeform 576">
                    <a:extLst>
                      <a:ext uri="{FF2B5EF4-FFF2-40B4-BE49-F238E27FC236}">
                        <a16:creationId xmlns:a16="http://schemas.microsoft.com/office/drawing/2014/main" id="{31DAE0E7-9F23-EA1E-C792-E4BD9E932360}"/>
                      </a:ext>
                    </a:extLst>
                  </p:cNvPr>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59" name="Group 577">
                  <a:extLst>
                    <a:ext uri="{FF2B5EF4-FFF2-40B4-BE49-F238E27FC236}">
                      <a16:creationId xmlns:a16="http://schemas.microsoft.com/office/drawing/2014/main" id="{030C5FFC-E94B-BB9E-BB54-EF26FCD7911D}"/>
                    </a:ext>
                  </a:extLst>
                </p:cNvPr>
                <p:cNvGrpSpPr>
                  <a:grpSpLocks/>
                </p:cNvGrpSpPr>
                <p:nvPr/>
              </p:nvGrpSpPr>
              <p:grpSpPr bwMode="auto">
                <a:xfrm>
                  <a:off x="1018" y="3740"/>
                  <a:ext cx="49" cy="22"/>
                  <a:chOff x="1018" y="3740"/>
                  <a:chExt cx="49" cy="22"/>
                </a:xfrm>
              </p:grpSpPr>
              <p:sp>
                <p:nvSpPr>
                  <p:cNvPr id="31423" name="Freeform 578">
                    <a:extLst>
                      <a:ext uri="{FF2B5EF4-FFF2-40B4-BE49-F238E27FC236}">
                        <a16:creationId xmlns:a16="http://schemas.microsoft.com/office/drawing/2014/main" id="{5572720A-022A-0EBC-8407-0A43DAD1EA6F}"/>
                      </a:ext>
                    </a:extLst>
                  </p:cNvPr>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4" name="Freeform 579">
                    <a:extLst>
                      <a:ext uri="{FF2B5EF4-FFF2-40B4-BE49-F238E27FC236}">
                        <a16:creationId xmlns:a16="http://schemas.microsoft.com/office/drawing/2014/main" id="{D39CA9C3-A16D-3975-33E3-63FDF7D64C61}"/>
                      </a:ext>
                    </a:extLst>
                  </p:cNvPr>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5" name="Freeform 580">
                    <a:extLst>
                      <a:ext uri="{FF2B5EF4-FFF2-40B4-BE49-F238E27FC236}">
                        <a16:creationId xmlns:a16="http://schemas.microsoft.com/office/drawing/2014/main" id="{7B079EC7-21E7-8E3A-ACB5-D88DED43863A}"/>
                      </a:ext>
                    </a:extLst>
                  </p:cNvPr>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60" name="Group 581">
                  <a:extLst>
                    <a:ext uri="{FF2B5EF4-FFF2-40B4-BE49-F238E27FC236}">
                      <a16:creationId xmlns:a16="http://schemas.microsoft.com/office/drawing/2014/main" id="{064AEEF1-3993-158D-A6F0-4F440BAE7B2E}"/>
                    </a:ext>
                  </a:extLst>
                </p:cNvPr>
                <p:cNvGrpSpPr>
                  <a:grpSpLocks/>
                </p:cNvGrpSpPr>
                <p:nvPr/>
              </p:nvGrpSpPr>
              <p:grpSpPr bwMode="auto">
                <a:xfrm>
                  <a:off x="1030" y="3753"/>
                  <a:ext cx="49" cy="23"/>
                  <a:chOff x="1030" y="3753"/>
                  <a:chExt cx="49" cy="23"/>
                </a:xfrm>
              </p:grpSpPr>
              <p:sp>
                <p:nvSpPr>
                  <p:cNvPr id="31420" name="Freeform 582">
                    <a:extLst>
                      <a:ext uri="{FF2B5EF4-FFF2-40B4-BE49-F238E27FC236}">
                        <a16:creationId xmlns:a16="http://schemas.microsoft.com/office/drawing/2014/main" id="{A9CFDE02-594B-1513-464A-8BF1D8C55F89}"/>
                      </a:ext>
                    </a:extLst>
                  </p:cNvPr>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1" name="Freeform 583">
                    <a:extLst>
                      <a:ext uri="{FF2B5EF4-FFF2-40B4-BE49-F238E27FC236}">
                        <a16:creationId xmlns:a16="http://schemas.microsoft.com/office/drawing/2014/main" id="{86E3B705-985E-6748-E7EC-AC08C7ADD433}"/>
                      </a:ext>
                    </a:extLst>
                  </p:cNvPr>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2" name="Freeform 584">
                    <a:extLst>
                      <a:ext uri="{FF2B5EF4-FFF2-40B4-BE49-F238E27FC236}">
                        <a16:creationId xmlns:a16="http://schemas.microsoft.com/office/drawing/2014/main" id="{3DD8A8FA-FD9F-0B75-D444-32019A84F38A}"/>
                      </a:ext>
                    </a:extLst>
                  </p:cNvPr>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161" name="Freeform 585">
                  <a:extLst>
                    <a:ext uri="{FF2B5EF4-FFF2-40B4-BE49-F238E27FC236}">
                      <a16:creationId xmlns:a16="http://schemas.microsoft.com/office/drawing/2014/main" id="{229F751F-BA84-4A29-EE62-98562D179BFE}"/>
                    </a:ext>
                  </a:extLst>
                </p:cNvPr>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62" name="Freeform 586">
                  <a:extLst>
                    <a:ext uri="{FF2B5EF4-FFF2-40B4-BE49-F238E27FC236}">
                      <a16:creationId xmlns:a16="http://schemas.microsoft.com/office/drawing/2014/main" id="{69434A73-8085-D9DD-17C9-83FEB0E8C583}"/>
                    </a:ext>
                  </a:extLst>
                </p:cNvPr>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63" name="Freeform 587">
                  <a:extLst>
                    <a:ext uri="{FF2B5EF4-FFF2-40B4-BE49-F238E27FC236}">
                      <a16:creationId xmlns:a16="http://schemas.microsoft.com/office/drawing/2014/main" id="{35A95FB2-3BA9-C181-EAC0-FD429EEC7B4D}"/>
                    </a:ext>
                  </a:extLst>
                </p:cNvPr>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164" name="Group 588">
                  <a:extLst>
                    <a:ext uri="{FF2B5EF4-FFF2-40B4-BE49-F238E27FC236}">
                      <a16:creationId xmlns:a16="http://schemas.microsoft.com/office/drawing/2014/main" id="{623EDB5A-E439-FAB4-47B2-FBC0F2232C62}"/>
                    </a:ext>
                  </a:extLst>
                </p:cNvPr>
                <p:cNvGrpSpPr>
                  <a:grpSpLocks/>
                </p:cNvGrpSpPr>
                <p:nvPr/>
              </p:nvGrpSpPr>
              <p:grpSpPr bwMode="auto">
                <a:xfrm>
                  <a:off x="790" y="3547"/>
                  <a:ext cx="49" cy="23"/>
                  <a:chOff x="790" y="3547"/>
                  <a:chExt cx="49" cy="23"/>
                </a:xfrm>
              </p:grpSpPr>
              <p:sp>
                <p:nvSpPr>
                  <p:cNvPr id="31417" name="Freeform 589">
                    <a:extLst>
                      <a:ext uri="{FF2B5EF4-FFF2-40B4-BE49-F238E27FC236}">
                        <a16:creationId xmlns:a16="http://schemas.microsoft.com/office/drawing/2014/main" id="{41D54D4E-ECBC-8DD0-1191-A0DC9E6F62D3}"/>
                      </a:ext>
                    </a:extLst>
                  </p:cNvPr>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8" name="Freeform 590">
                    <a:extLst>
                      <a:ext uri="{FF2B5EF4-FFF2-40B4-BE49-F238E27FC236}">
                        <a16:creationId xmlns:a16="http://schemas.microsoft.com/office/drawing/2014/main" id="{35F245AD-EBB9-A01D-87F3-53358EA2EB01}"/>
                      </a:ext>
                    </a:extLst>
                  </p:cNvPr>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9" name="Freeform 591">
                    <a:extLst>
                      <a:ext uri="{FF2B5EF4-FFF2-40B4-BE49-F238E27FC236}">
                        <a16:creationId xmlns:a16="http://schemas.microsoft.com/office/drawing/2014/main" id="{35049027-1ADB-9E6D-0E3C-387D1E6D9CC3}"/>
                      </a:ext>
                    </a:extLst>
                  </p:cNvPr>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65" name="Group 592">
                  <a:extLst>
                    <a:ext uri="{FF2B5EF4-FFF2-40B4-BE49-F238E27FC236}">
                      <a16:creationId xmlns:a16="http://schemas.microsoft.com/office/drawing/2014/main" id="{883DAD78-1BB3-55DE-2B16-F768AC04F9A9}"/>
                    </a:ext>
                  </a:extLst>
                </p:cNvPr>
                <p:cNvGrpSpPr>
                  <a:grpSpLocks/>
                </p:cNvGrpSpPr>
                <p:nvPr/>
              </p:nvGrpSpPr>
              <p:grpSpPr bwMode="auto">
                <a:xfrm>
                  <a:off x="803" y="3560"/>
                  <a:ext cx="49" cy="22"/>
                  <a:chOff x="803" y="3560"/>
                  <a:chExt cx="49" cy="22"/>
                </a:xfrm>
              </p:grpSpPr>
              <p:sp>
                <p:nvSpPr>
                  <p:cNvPr id="31414" name="Freeform 593">
                    <a:extLst>
                      <a:ext uri="{FF2B5EF4-FFF2-40B4-BE49-F238E27FC236}">
                        <a16:creationId xmlns:a16="http://schemas.microsoft.com/office/drawing/2014/main" id="{A67B1C6A-3499-4456-4AD1-F42BB9E68B50}"/>
                      </a:ext>
                    </a:extLst>
                  </p:cNvPr>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5" name="Freeform 594">
                    <a:extLst>
                      <a:ext uri="{FF2B5EF4-FFF2-40B4-BE49-F238E27FC236}">
                        <a16:creationId xmlns:a16="http://schemas.microsoft.com/office/drawing/2014/main" id="{0D451D2B-BFF7-6514-8138-9743396A2E21}"/>
                      </a:ext>
                    </a:extLst>
                  </p:cNvPr>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6" name="Freeform 595">
                    <a:extLst>
                      <a:ext uri="{FF2B5EF4-FFF2-40B4-BE49-F238E27FC236}">
                        <a16:creationId xmlns:a16="http://schemas.microsoft.com/office/drawing/2014/main" id="{1C399355-926E-5E6A-572C-945092845C3F}"/>
                      </a:ext>
                    </a:extLst>
                  </p:cNvPr>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66" name="Group 596">
                  <a:extLst>
                    <a:ext uri="{FF2B5EF4-FFF2-40B4-BE49-F238E27FC236}">
                      <a16:creationId xmlns:a16="http://schemas.microsoft.com/office/drawing/2014/main" id="{C1D09A97-8824-0954-5389-CDCD2E2929DF}"/>
                    </a:ext>
                  </a:extLst>
                </p:cNvPr>
                <p:cNvGrpSpPr>
                  <a:grpSpLocks/>
                </p:cNvGrpSpPr>
                <p:nvPr/>
              </p:nvGrpSpPr>
              <p:grpSpPr bwMode="auto">
                <a:xfrm>
                  <a:off x="815" y="3572"/>
                  <a:ext cx="50" cy="23"/>
                  <a:chOff x="815" y="3572"/>
                  <a:chExt cx="50" cy="23"/>
                </a:xfrm>
              </p:grpSpPr>
              <p:sp>
                <p:nvSpPr>
                  <p:cNvPr id="31411" name="Freeform 597">
                    <a:extLst>
                      <a:ext uri="{FF2B5EF4-FFF2-40B4-BE49-F238E27FC236}">
                        <a16:creationId xmlns:a16="http://schemas.microsoft.com/office/drawing/2014/main" id="{59A7AA4F-6E90-4C12-80F6-F267132B0DC8}"/>
                      </a:ext>
                    </a:extLst>
                  </p:cNvPr>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2" name="Freeform 598">
                    <a:extLst>
                      <a:ext uri="{FF2B5EF4-FFF2-40B4-BE49-F238E27FC236}">
                        <a16:creationId xmlns:a16="http://schemas.microsoft.com/office/drawing/2014/main" id="{0EAD0D9B-2C6C-C9F6-C853-00B002749B76}"/>
                      </a:ext>
                    </a:extLst>
                  </p:cNvPr>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3" name="Freeform 599">
                    <a:extLst>
                      <a:ext uri="{FF2B5EF4-FFF2-40B4-BE49-F238E27FC236}">
                        <a16:creationId xmlns:a16="http://schemas.microsoft.com/office/drawing/2014/main" id="{46EC2228-2301-D9FD-10CA-92BDE672180D}"/>
                      </a:ext>
                    </a:extLst>
                  </p:cNvPr>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67" name="Group 600">
                  <a:extLst>
                    <a:ext uri="{FF2B5EF4-FFF2-40B4-BE49-F238E27FC236}">
                      <a16:creationId xmlns:a16="http://schemas.microsoft.com/office/drawing/2014/main" id="{3CA72277-645F-3E67-F1B1-7C1DB48CA16E}"/>
                    </a:ext>
                  </a:extLst>
                </p:cNvPr>
                <p:cNvGrpSpPr>
                  <a:grpSpLocks/>
                </p:cNvGrpSpPr>
                <p:nvPr/>
              </p:nvGrpSpPr>
              <p:grpSpPr bwMode="auto">
                <a:xfrm>
                  <a:off x="828" y="3585"/>
                  <a:ext cx="49" cy="23"/>
                  <a:chOff x="828" y="3585"/>
                  <a:chExt cx="49" cy="23"/>
                </a:xfrm>
              </p:grpSpPr>
              <p:sp>
                <p:nvSpPr>
                  <p:cNvPr id="31408" name="Freeform 601">
                    <a:extLst>
                      <a:ext uri="{FF2B5EF4-FFF2-40B4-BE49-F238E27FC236}">
                        <a16:creationId xmlns:a16="http://schemas.microsoft.com/office/drawing/2014/main" id="{3BE66A81-D79F-1ED8-54E6-D35B70568171}"/>
                      </a:ext>
                    </a:extLst>
                  </p:cNvPr>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9" name="Freeform 602">
                    <a:extLst>
                      <a:ext uri="{FF2B5EF4-FFF2-40B4-BE49-F238E27FC236}">
                        <a16:creationId xmlns:a16="http://schemas.microsoft.com/office/drawing/2014/main" id="{010605A4-116E-65F9-6A49-15154E3F1A69}"/>
                      </a:ext>
                    </a:extLst>
                  </p:cNvPr>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0" name="Freeform 603">
                    <a:extLst>
                      <a:ext uri="{FF2B5EF4-FFF2-40B4-BE49-F238E27FC236}">
                        <a16:creationId xmlns:a16="http://schemas.microsoft.com/office/drawing/2014/main" id="{CA0B01AD-AF0A-D0B7-DE01-4268DAB75E31}"/>
                      </a:ext>
                    </a:extLst>
                  </p:cNvPr>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68" name="Group 604">
                  <a:extLst>
                    <a:ext uri="{FF2B5EF4-FFF2-40B4-BE49-F238E27FC236}">
                      <a16:creationId xmlns:a16="http://schemas.microsoft.com/office/drawing/2014/main" id="{933A04AE-E8B8-4EAF-EF2F-7DAD691F710C}"/>
                    </a:ext>
                  </a:extLst>
                </p:cNvPr>
                <p:cNvGrpSpPr>
                  <a:grpSpLocks/>
                </p:cNvGrpSpPr>
                <p:nvPr/>
              </p:nvGrpSpPr>
              <p:grpSpPr bwMode="auto">
                <a:xfrm>
                  <a:off x="840" y="3600"/>
                  <a:ext cx="100" cy="73"/>
                  <a:chOff x="840" y="3600"/>
                  <a:chExt cx="100" cy="73"/>
                </a:xfrm>
              </p:grpSpPr>
              <p:grpSp>
                <p:nvGrpSpPr>
                  <p:cNvPr id="31388" name="Group 605">
                    <a:extLst>
                      <a:ext uri="{FF2B5EF4-FFF2-40B4-BE49-F238E27FC236}">
                        <a16:creationId xmlns:a16="http://schemas.microsoft.com/office/drawing/2014/main" id="{823A72D1-5C93-1C3A-38D0-B8680A6C66E2}"/>
                      </a:ext>
                    </a:extLst>
                  </p:cNvPr>
                  <p:cNvGrpSpPr>
                    <a:grpSpLocks/>
                  </p:cNvGrpSpPr>
                  <p:nvPr/>
                </p:nvGrpSpPr>
                <p:grpSpPr bwMode="auto">
                  <a:xfrm>
                    <a:off x="840" y="3600"/>
                    <a:ext cx="49" cy="23"/>
                    <a:chOff x="840" y="3600"/>
                    <a:chExt cx="49" cy="23"/>
                  </a:xfrm>
                </p:grpSpPr>
                <p:sp>
                  <p:nvSpPr>
                    <p:cNvPr id="31405" name="Freeform 606">
                      <a:extLst>
                        <a:ext uri="{FF2B5EF4-FFF2-40B4-BE49-F238E27FC236}">
                          <a16:creationId xmlns:a16="http://schemas.microsoft.com/office/drawing/2014/main" id="{45BD3769-0006-A391-541A-34A8C73C988B}"/>
                        </a:ext>
                      </a:extLst>
                    </p:cNvPr>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6" name="Freeform 607">
                      <a:extLst>
                        <a:ext uri="{FF2B5EF4-FFF2-40B4-BE49-F238E27FC236}">
                          <a16:creationId xmlns:a16="http://schemas.microsoft.com/office/drawing/2014/main" id="{427A35E6-124C-6AC6-14F2-5593E22E8870}"/>
                        </a:ext>
                      </a:extLst>
                    </p:cNvPr>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7" name="Freeform 608">
                      <a:extLst>
                        <a:ext uri="{FF2B5EF4-FFF2-40B4-BE49-F238E27FC236}">
                          <a16:creationId xmlns:a16="http://schemas.microsoft.com/office/drawing/2014/main" id="{44A624AB-52CC-C251-0C9C-FAC893F771FB}"/>
                        </a:ext>
                      </a:extLst>
                    </p:cNvPr>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89" name="Group 609">
                    <a:extLst>
                      <a:ext uri="{FF2B5EF4-FFF2-40B4-BE49-F238E27FC236}">
                        <a16:creationId xmlns:a16="http://schemas.microsoft.com/office/drawing/2014/main" id="{1394F9DE-6B79-6A03-A4F5-566997AC4263}"/>
                      </a:ext>
                    </a:extLst>
                  </p:cNvPr>
                  <p:cNvGrpSpPr>
                    <a:grpSpLocks/>
                  </p:cNvGrpSpPr>
                  <p:nvPr/>
                </p:nvGrpSpPr>
                <p:grpSpPr bwMode="auto">
                  <a:xfrm>
                    <a:off x="853" y="3612"/>
                    <a:ext cx="48" cy="23"/>
                    <a:chOff x="853" y="3612"/>
                    <a:chExt cx="48" cy="23"/>
                  </a:xfrm>
                </p:grpSpPr>
                <p:sp>
                  <p:nvSpPr>
                    <p:cNvPr id="31402" name="Freeform 610">
                      <a:extLst>
                        <a:ext uri="{FF2B5EF4-FFF2-40B4-BE49-F238E27FC236}">
                          <a16:creationId xmlns:a16="http://schemas.microsoft.com/office/drawing/2014/main" id="{35E53D8E-09F4-428C-FF63-C21607591B40}"/>
                        </a:ext>
                      </a:extLst>
                    </p:cNvPr>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3" name="Freeform 611">
                      <a:extLst>
                        <a:ext uri="{FF2B5EF4-FFF2-40B4-BE49-F238E27FC236}">
                          <a16:creationId xmlns:a16="http://schemas.microsoft.com/office/drawing/2014/main" id="{C7C7F093-8DEA-FC58-A75B-E660BCCB77E5}"/>
                        </a:ext>
                      </a:extLst>
                    </p:cNvPr>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4" name="Freeform 612">
                      <a:extLst>
                        <a:ext uri="{FF2B5EF4-FFF2-40B4-BE49-F238E27FC236}">
                          <a16:creationId xmlns:a16="http://schemas.microsoft.com/office/drawing/2014/main" id="{F269AC55-264F-F835-6B17-B30C3032F167}"/>
                        </a:ext>
                      </a:extLst>
                    </p:cNvPr>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90" name="Group 613">
                    <a:extLst>
                      <a:ext uri="{FF2B5EF4-FFF2-40B4-BE49-F238E27FC236}">
                        <a16:creationId xmlns:a16="http://schemas.microsoft.com/office/drawing/2014/main" id="{C70F6B70-7A3E-1552-68D6-B560A0F9C4D5}"/>
                      </a:ext>
                    </a:extLst>
                  </p:cNvPr>
                  <p:cNvGrpSpPr>
                    <a:grpSpLocks/>
                  </p:cNvGrpSpPr>
                  <p:nvPr/>
                </p:nvGrpSpPr>
                <p:grpSpPr bwMode="auto">
                  <a:xfrm>
                    <a:off x="865" y="3625"/>
                    <a:ext cx="49" cy="23"/>
                    <a:chOff x="865" y="3625"/>
                    <a:chExt cx="49" cy="23"/>
                  </a:xfrm>
                </p:grpSpPr>
                <p:sp>
                  <p:nvSpPr>
                    <p:cNvPr id="31399" name="Freeform 614">
                      <a:extLst>
                        <a:ext uri="{FF2B5EF4-FFF2-40B4-BE49-F238E27FC236}">
                          <a16:creationId xmlns:a16="http://schemas.microsoft.com/office/drawing/2014/main" id="{4D09D8CE-2FB0-5648-CEBF-EA03F4AD2C6F}"/>
                        </a:ext>
                      </a:extLst>
                    </p:cNvPr>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0" name="Freeform 615">
                      <a:extLst>
                        <a:ext uri="{FF2B5EF4-FFF2-40B4-BE49-F238E27FC236}">
                          <a16:creationId xmlns:a16="http://schemas.microsoft.com/office/drawing/2014/main" id="{13CAC494-C462-9ACD-6A0B-CB37878F0A65}"/>
                        </a:ext>
                      </a:extLst>
                    </p:cNvPr>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1" name="Freeform 616">
                      <a:extLst>
                        <a:ext uri="{FF2B5EF4-FFF2-40B4-BE49-F238E27FC236}">
                          <a16:creationId xmlns:a16="http://schemas.microsoft.com/office/drawing/2014/main" id="{0A25C2EF-C77A-92B0-3123-3089EDA6913C}"/>
                        </a:ext>
                      </a:extLst>
                    </p:cNvPr>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91" name="Group 617">
                    <a:extLst>
                      <a:ext uri="{FF2B5EF4-FFF2-40B4-BE49-F238E27FC236}">
                        <a16:creationId xmlns:a16="http://schemas.microsoft.com/office/drawing/2014/main" id="{E6DA7F49-E982-C9D7-5D59-EF83C0530C23}"/>
                      </a:ext>
                    </a:extLst>
                  </p:cNvPr>
                  <p:cNvGrpSpPr>
                    <a:grpSpLocks/>
                  </p:cNvGrpSpPr>
                  <p:nvPr/>
                </p:nvGrpSpPr>
                <p:grpSpPr bwMode="auto">
                  <a:xfrm>
                    <a:off x="878" y="3638"/>
                    <a:ext cx="49" cy="22"/>
                    <a:chOff x="878" y="3638"/>
                    <a:chExt cx="49" cy="22"/>
                  </a:xfrm>
                </p:grpSpPr>
                <p:sp>
                  <p:nvSpPr>
                    <p:cNvPr id="31396" name="Freeform 618">
                      <a:extLst>
                        <a:ext uri="{FF2B5EF4-FFF2-40B4-BE49-F238E27FC236}">
                          <a16:creationId xmlns:a16="http://schemas.microsoft.com/office/drawing/2014/main" id="{85A5E533-C599-C629-ED14-36187A636C73}"/>
                        </a:ext>
                      </a:extLst>
                    </p:cNvPr>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97" name="Freeform 619">
                      <a:extLst>
                        <a:ext uri="{FF2B5EF4-FFF2-40B4-BE49-F238E27FC236}">
                          <a16:creationId xmlns:a16="http://schemas.microsoft.com/office/drawing/2014/main" id="{8D9C5707-1FF7-AC64-8A70-D104320A7708}"/>
                        </a:ext>
                      </a:extLst>
                    </p:cNvPr>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98" name="Freeform 620">
                      <a:extLst>
                        <a:ext uri="{FF2B5EF4-FFF2-40B4-BE49-F238E27FC236}">
                          <a16:creationId xmlns:a16="http://schemas.microsoft.com/office/drawing/2014/main" id="{8C9B4588-8928-96AA-4705-BD30DEA76642}"/>
                        </a:ext>
                      </a:extLst>
                    </p:cNvPr>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92" name="Group 621">
                    <a:extLst>
                      <a:ext uri="{FF2B5EF4-FFF2-40B4-BE49-F238E27FC236}">
                        <a16:creationId xmlns:a16="http://schemas.microsoft.com/office/drawing/2014/main" id="{2AEF3319-58C6-85CC-26C7-67708420CB95}"/>
                      </a:ext>
                    </a:extLst>
                  </p:cNvPr>
                  <p:cNvGrpSpPr>
                    <a:grpSpLocks/>
                  </p:cNvGrpSpPr>
                  <p:nvPr/>
                </p:nvGrpSpPr>
                <p:grpSpPr bwMode="auto">
                  <a:xfrm>
                    <a:off x="890" y="3651"/>
                    <a:ext cx="50" cy="22"/>
                    <a:chOff x="890" y="3651"/>
                    <a:chExt cx="50" cy="22"/>
                  </a:xfrm>
                </p:grpSpPr>
                <p:sp>
                  <p:nvSpPr>
                    <p:cNvPr id="31393" name="Freeform 622">
                      <a:extLst>
                        <a:ext uri="{FF2B5EF4-FFF2-40B4-BE49-F238E27FC236}">
                          <a16:creationId xmlns:a16="http://schemas.microsoft.com/office/drawing/2014/main" id="{69D41D0F-F44C-C7F9-FB06-9AC7A7B46D71}"/>
                        </a:ext>
                      </a:extLst>
                    </p:cNvPr>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94" name="Freeform 623">
                      <a:extLst>
                        <a:ext uri="{FF2B5EF4-FFF2-40B4-BE49-F238E27FC236}">
                          <a16:creationId xmlns:a16="http://schemas.microsoft.com/office/drawing/2014/main" id="{AD0261FD-EC43-29A1-7759-382EEDE49D12}"/>
                        </a:ext>
                      </a:extLst>
                    </p:cNvPr>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95" name="Freeform 624">
                      <a:extLst>
                        <a:ext uri="{FF2B5EF4-FFF2-40B4-BE49-F238E27FC236}">
                          <a16:creationId xmlns:a16="http://schemas.microsoft.com/office/drawing/2014/main" id="{0001AEC0-AF08-4698-D87A-E0137E19D086}"/>
                        </a:ext>
                      </a:extLst>
                    </p:cNvPr>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69" name="Group 625">
                  <a:extLst>
                    <a:ext uri="{FF2B5EF4-FFF2-40B4-BE49-F238E27FC236}">
                      <a16:creationId xmlns:a16="http://schemas.microsoft.com/office/drawing/2014/main" id="{E1ED9779-3174-3108-2844-9B71286B9123}"/>
                    </a:ext>
                  </a:extLst>
                </p:cNvPr>
                <p:cNvGrpSpPr>
                  <a:grpSpLocks/>
                </p:cNvGrpSpPr>
                <p:nvPr/>
              </p:nvGrpSpPr>
              <p:grpSpPr bwMode="auto">
                <a:xfrm>
                  <a:off x="903" y="3665"/>
                  <a:ext cx="99" cy="74"/>
                  <a:chOff x="903" y="3665"/>
                  <a:chExt cx="99" cy="74"/>
                </a:xfrm>
              </p:grpSpPr>
              <p:grpSp>
                <p:nvGrpSpPr>
                  <p:cNvPr id="31368" name="Group 626">
                    <a:extLst>
                      <a:ext uri="{FF2B5EF4-FFF2-40B4-BE49-F238E27FC236}">
                        <a16:creationId xmlns:a16="http://schemas.microsoft.com/office/drawing/2014/main" id="{A5810C6A-1A2A-34AB-3BB2-16ED661B3C96}"/>
                      </a:ext>
                    </a:extLst>
                  </p:cNvPr>
                  <p:cNvGrpSpPr>
                    <a:grpSpLocks/>
                  </p:cNvGrpSpPr>
                  <p:nvPr/>
                </p:nvGrpSpPr>
                <p:grpSpPr bwMode="auto">
                  <a:xfrm>
                    <a:off x="903" y="3665"/>
                    <a:ext cx="49" cy="23"/>
                    <a:chOff x="903" y="3665"/>
                    <a:chExt cx="49" cy="23"/>
                  </a:xfrm>
                </p:grpSpPr>
                <p:sp>
                  <p:nvSpPr>
                    <p:cNvPr id="31385" name="Freeform 627">
                      <a:extLst>
                        <a:ext uri="{FF2B5EF4-FFF2-40B4-BE49-F238E27FC236}">
                          <a16:creationId xmlns:a16="http://schemas.microsoft.com/office/drawing/2014/main" id="{665BFA7C-BAF3-4A73-8007-76773741D2A8}"/>
                        </a:ext>
                      </a:extLst>
                    </p:cNvPr>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6" name="Freeform 628">
                      <a:extLst>
                        <a:ext uri="{FF2B5EF4-FFF2-40B4-BE49-F238E27FC236}">
                          <a16:creationId xmlns:a16="http://schemas.microsoft.com/office/drawing/2014/main" id="{6C18ACDC-CB74-A16D-9C85-BC751E7683E4}"/>
                        </a:ext>
                      </a:extLst>
                    </p:cNvPr>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7" name="Freeform 629">
                      <a:extLst>
                        <a:ext uri="{FF2B5EF4-FFF2-40B4-BE49-F238E27FC236}">
                          <a16:creationId xmlns:a16="http://schemas.microsoft.com/office/drawing/2014/main" id="{DFBDFCB9-9F20-6AFC-67CA-CB4F9E9629D0}"/>
                        </a:ext>
                      </a:extLst>
                    </p:cNvPr>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69" name="Group 630">
                    <a:extLst>
                      <a:ext uri="{FF2B5EF4-FFF2-40B4-BE49-F238E27FC236}">
                        <a16:creationId xmlns:a16="http://schemas.microsoft.com/office/drawing/2014/main" id="{FD7F4119-0F15-FEAA-5EB3-3622E830F802}"/>
                      </a:ext>
                    </a:extLst>
                  </p:cNvPr>
                  <p:cNvGrpSpPr>
                    <a:grpSpLocks/>
                  </p:cNvGrpSpPr>
                  <p:nvPr/>
                </p:nvGrpSpPr>
                <p:grpSpPr bwMode="auto">
                  <a:xfrm>
                    <a:off x="914" y="3678"/>
                    <a:ext cx="49" cy="23"/>
                    <a:chOff x="914" y="3678"/>
                    <a:chExt cx="49" cy="23"/>
                  </a:xfrm>
                </p:grpSpPr>
                <p:sp>
                  <p:nvSpPr>
                    <p:cNvPr id="31382" name="Freeform 631">
                      <a:extLst>
                        <a:ext uri="{FF2B5EF4-FFF2-40B4-BE49-F238E27FC236}">
                          <a16:creationId xmlns:a16="http://schemas.microsoft.com/office/drawing/2014/main" id="{CD8DC275-9D20-EC3D-66BE-5229AE0F12CB}"/>
                        </a:ext>
                      </a:extLst>
                    </p:cNvPr>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3" name="Freeform 632">
                      <a:extLst>
                        <a:ext uri="{FF2B5EF4-FFF2-40B4-BE49-F238E27FC236}">
                          <a16:creationId xmlns:a16="http://schemas.microsoft.com/office/drawing/2014/main" id="{E0622108-4814-11A8-1E85-5AD1728FA3C2}"/>
                        </a:ext>
                      </a:extLst>
                    </p:cNvPr>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4" name="Freeform 633">
                      <a:extLst>
                        <a:ext uri="{FF2B5EF4-FFF2-40B4-BE49-F238E27FC236}">
                          <a16:creationId xmlns:a16="http://schemas.microsoft.com/office/drawing/2014/main" id="{6D0FD277-B233-9B40-0995-6BAEC57E4C5E}"/>
                        </a:ext>
                      </a:extLst>
                    </p:cNvPr>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70" name="Group 634">
                    <a:extLst>
                      <a:ext uri="{FF2B5EF4-FFF2-40B4-BE49-F238E27FC236}">
                        <a16:creationId xmlns:a16="http://schemas.microsoft.com/office/drawing/2014/main" id="{C4002C83-7C68-6771-D5AB-1335A62AA061}"/>
                      </a:ext>
                    </a:extLst>
                  </p:cNvPr>
                  <p:cNvGrpSpPr>
                    <a:grpSpLocks/>
                  </p:cNvGrpSpPr>
                  <p:nvPr/>
                </p:nvGrpSpPr>
                <p:grpSpPr bwMode="auto">
                  <a:xfrm>
                    <a:off x="928" y="3690"/>
                    <a:ext cx="48" cy="23"/>
                    <a:chOff x="928" y="3690"/>
                    <a:chExt cx="48" cy="23"/>
                  </a:xfrm>
                </p:grpSpPr>
                <p:sp>
                  <p:nvSpPr>
                    <p:cNvPr id="31379" name="Freeform 635">
                      <a:extLst>
                        <a:ext uri="{FF2B5EF4-FFF2-40B4-BE49-F238E27FC236}">
                          <a16:creationId xmlns:a16="http://schemas.microsoft.com/office/drawing/2014/main" id="{7D86CB69-E8AC-1D56-0DD9-A1294898A971}"/>
                        </a:ext>
                      </a:extLst>
                    </p:cNvPr>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0" name="Freeform 636">
                      <a:extLst>
                        <a:ext uri="{FF2B5EF4-FFF2-40B4-BE49-F238E27FC236}">
                          <a16:creationId xmlns:a16="http://schemas.microsoft.com/office/drawing/2014/main" id="{EC539CCF-FBEE-ACFB-B3FE-C5E1339336FE}"/>
                        </a:ext>
                      </a:extLst>
                    </p:cNvPr>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1" name="Freeform 637">
                      <a:extLst>
                        <a:ext uri="{FF2B5EF4-FFF2-40B4-BE49-F238E27FC236}">
                          <a16:creationId xmlns:a16="http://schemas.microsoft.com/office/drawing/2014/main" id="{5150EC27-9AD6-76BE-A988-D76AC547E495}"/>
                        </a:ext>
                      </a:extLst>
                    </p:cNvPr>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71" name="Group 638">
                    <a:extLst>
                      <a:ext uri="{FF2B5EF4-FFF2-40B4-BE49-F238E27FC236}">
                        <a16:creationId xmlns:a16="http://schemas.microsoft.com/office/drawing/2014/main" id="{88900D50-C907-0D72-EC24-C80BA7B4D14A}"/>
                      </a:ext>
                    </a:extLst>
                  </p:cNvPr>
                  <p:cNvGrpSpPr>
                    <a:grpSpLocks/>
                  </p:cNvGrpSpPr>
                  <p:nvPr/>
                </p:nvGrpSpPr>
                <p:grpSpPr bwMode="auto">
                  <a:xfrm>
                    <a:off x="940" y="3703"/>
                    <a:ext cx="49" cy="23"/>
                    <a:chOff x="940" y="3703"/>
                    <a:chExt cx="49" cy="23"/>
                  </a:xfrm>
                </p:grpSpPr>
                <p:sp>
                  <p:nvSpPr>
                    <p:cNvPr id="31376" name="Freeform 639">
                      <a:extLst>
                        <a:ext uri="{FF2B5EF4-FFF2-40B4-BE49-F238E27FC236}">
                          <a16:creationId xmlns:a16="http://schemas.microsoft.com/office/drawing/2014/main" id="{20B62B26-7571-C72B-68C9-DEF17C2F0AF4}"/>
                        </a:ext>
                      </a:extLst>
                    </p:cNvPr>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77" name="Freeform 640">
                      <a:extLst>
                        <a:ext uri="{FF2B5EF4-FFF2-40B4-BE49-F238E27FC236}">
                          <a16:creationId xmlns:a16="http://schemas.microsoft.com/office/drawing/2014/main" id="{54D2E10F-48D5-C7E4-2B4F-F1E8D885BEB4}"/>
                        </a:ext>
                      </a:extLst>
                    </p:cNvPr>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78" name="Freeform 641">
                      <a:extLst>
                        <a:ext uri="{FF2B5EF4-FFF2-40B4-BE49-F238E27FC236}">
                          <a16:creationId xmlns:a16="http://schemas.microsoft.com/office/drawing/2014/main" id="{059A049F-5110-7AEC-793C-657C01860CE2}"/>
                        </a:ext>
                      </a:extLst>
                    </p:cNvPr>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72" name="Group 642">
                    <a:extLst>
                      <a:ext uri="{FF2B5EF4-FFF2-40B4-BE49-F238E27FC236}">
                        <a16:creationId xmlns:a16="http://schemas.microsoft.com/office/drawing/2014/main" id="{E534BF50-0C32-D6BF-1831-03774A8B41B3}"/>
                      </a:ext>
                    </a:extLst>
                  </p:cNvPr>
                  <p:cNvGrpSpPr>
                    <a:grpSpLocks/>
                  </p:cNvGrpSpPr>
                  <p:nvPr/>
                </p:nvGrpSpPr>
                <p:grpSpPr bwMode="auto">
                  <a:xfrm>
                    <a:off x="953" y="3716"/>
                    <a:ext cx="49" cy="23"/>
                    <a:chOff x="953" y="3716"/>
                    <a:chExt cx="49" cy="23"/>
                  </a:xfrm>
                </p:grpSpPr>
                <p:sp>
                  <p:nvSpPr>
                    <p:cNvPr id="31373" name="Freeform 643">
                      <a:extLst>
                        <a:ext uri="{FF2B5EF4-FFF2-40B4-BE49-F238E27FC236}">
                          <a16:creationId xmlns:a16="http://schemas.microsoft.com/office/drawing/2014/main" id="{95CBEF56-60F8-A82B-C60D-744F5008B2D3}"/>
                        </a:ext>
                      </a:extLst>
                    </p:cNvPr>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74" name="Freeform 644">
                      <a:extLst>
                        <a:ext uri="{FF2B5EF4-FFF2-40B4-BE49-F238E27FC236}">
                          <a16:creationId xmlns:a16="http://schemas.microsoft.com/office/drawing/2014/main" id="{032A8454-B8ED-21A4-D75B-BE76E5218BCE}"/>
                        </a:ext>
                      </a:extLst>
                    </p:cNvPr>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75" name="Freeform 645">
                      <a:extLst>
                        <a:ext uri="{FF2B5EF4-FFF2-40B4-BE49-F238E27FC236}">
                          <a16:creationId xmlns:a16="http://schemas.microsoft.com/office/drawing/2014/main" id="{5167393B-A4BD-5C90-68A0-0C0F0F79E828}"/>
                        </a:ext>
                      </a:extLst>
                    </p:cNvPr>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70" name="Group 646">
                  <a:extLst>
                    <a:ext uri="{FF2B5EF4-FFF2-40B4-BE49-F238E27FC236}">
                      <a16:creationId xmlns:a16="http://schemas.microsoft.com/office/drawing/2014/main" id="{EB0317C2-8A7D-C83E-03CE-664D75217247}"/>
                    </a:ext>
                  </a:extLst>
                </p:cNvPr>
                <p:cNvGrpSpPr>
                  <a:grpSpLocks/>
                </p:cNvGrpSpPr>
                <p:nvPr/>
              </p:nvGrpSpPr>
              <p:grpSpPr bwMode="auto">
                <a:xfrm>
                  <a:off x="963" y="3727"/>
                  <a:ext cx="49" cy="23"/>
                  <a:chOff x="963" y="3727"/>
                  <a:chExt cx="49" cy="23"/>
                </a:xfrm>
              </p:grpSpPr>
              <p:sp>
                <p:nvSpPr>
                  <p:cNvPr id="31365" name="Freeform 647">
                    <a:extLst>
                      <a:ext uri="{FF2B5EF4-FFF2-40B4-BE49-F238E27FC236}">
                        <a16:creationId xmlns:a16="http://schemas.microsoft.com/office/drawing/2014/main" id="{B44F4B0E-6D2C-75F8-F7CC-6C7513EB7B5F}"/>
                      </a:ext>
                    </a:extLst>
                  </p:cNvPr>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6" name="Freeform 648">
                    <a:extLst>
                      <a:ext uri="{FF2B5EF4-FFF2-40B4-BE49-F238E27FC236}">
                        <a16:creationId xmlns:a16="http://schemas.microsoft.com/office/drawing/2014/main" id="{F8C92075-67F1-729E-8F3D-9D325195A5BC}"/>
                      </a:ext>
                    </a:extLst>
                  </p:cNvPr>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7" name="Freeform 649">
                    <a:extLst>
                      <a:ext uri="{FF2B5EF4-FFF2-40B4-BE49-F238E27FC236}">
                        <a16:creationId xmlns:a16="http://schemas.microsoft.com/office/drawing/2014/main" id="{EB6DA524-8099-2ACB-26B4-3BA1517D86C0}"/>
                      </a:ext>
                    </a:extLst>
                  </p:cNvPr>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1" name="Group 650">
                  <a:extLst>
                    <a:ext uri="{FF2B5EF4-FFF2-40B4-BE49-F238E27FC236}">
                      <a16:creationId xmlns:a16="http://schemas.microsoft.com/office/drawing/2014/main" id="{8F8DB0F7-5CE2-6EBC-A7ED-3053BD6492C6}"/>
                    </a:ext>
                  </a:extLst>
                </p:cNvPr>
                <p:cNvGrpSpPr>
                  <a:grpSpLocks/>
                </p:cNvGrpSpPr>
                <p:nvPr/>
              </p:nvGrpSpPr>
              <p:grpSpPr bwMode="auto">
                <a:xfrm>
                  <a:off x="976" y="3740"/>
                  <a:ext cx="50" cy="22"/>
                  <a:chOff x="976" y="3740"/>
                  <a:chExt cx="50" cy="22"/>
                </a:xfrm>
              </p:grpSpPr>
              <p:sp>
                <p:nvSpPr>
                  <p:cNvPr id="31362" name="Freeform 651">
                    <a:extLst>
                      <a:ext uri="{FF2B5EF4-FFF2-40B4-BE49-F238E27FC236}">
                        <a16:creationId xmlns:a16="http://schemas.microsoft.com/office/drawing/2014/main" id="{5B173346-9C8D-4088-EBA8-B75E49F8B53F}"/>
                      </a:ext>
                    </a:extLst>
                  </p:cNvPr>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3" name="Freeform 652">
                    <a:extLst>
                      <a:ext uri="{FF2B5EF4-FFF2-40B4-BE49-F238E27FC236}">
                        <a16:creationId xmlns:a16="http://schemas.microsoft.com/office/drawing/2014/main" id="{1B06EE73-A3E7-0FDF-80A8-F2A7A04E3531}"/>
                      </a:ext>
                    </a:extLst>
                  </p:cNvPr>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4" name="Freeform 653">
                    <a:extLst>
                      <a:ext uri="{FF2B5EF4-FFF2-40B4-BE49-F238E27FC236}">
                        <a16:creationId xmlns:a16="http://schemas.microsoft.com/office/drawing/2014/main" id="{C7EED362-4046-ED7D-1FC4-51CFA6879615}"/>
                      </a:ext>
                    </a:extLst>
                  </p:cNvPr>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2" name="Group 654">
                  <a:extLst>
                    <a:ext uri="{FF2B5EF4-FFF2-40B4-BE49-F238E27FC236}">
                      <a16:creationId xmlns:a16="http://schemas.microsoft.com/office/drawing/2014/main" id="{3E59BC6A-2A95-71E3-AF47-2633043663BC}"/>
                    </a:ext>
                  </a:extLst>
                </p:cNvPr>
                <p:cNvGrpSpPr>
                  <a:grpSpLocks/>
                </p:cNvGrpSpPr>
                <p:nvPr/>
              </p:nvGrpSpPr>
              <p:grpSpPr bwMode="auto">
                <a:xfrm>
                  <a:off x="761" y="3560"/>
                  <a:ext cx="50" cy="22"/>
                  <a:chOff x="761" y="3560"/>
                  <a:chExt cx="50" cy="22"/>
                </a:xfrm>
              </p:grpSpPr>
              <p:sp>
                <p:nvSpPr>
                  <p:cNvPr id="31359" name="Freeform 655">
                    <a:extLst>
                      <a:ext uri="{FF2B5EF4-FFF2-40B4-BE49-F238E27FC236}">
                        <a16:creationId xmlns:a16="http://schemas.microsoft.com/office/drawing/2014/main" id="{E48ED06C-E369-B0AB-A842-19F64F40A7D8}"/>
                      </a:ext>
                    </a:extLst>
                  </p:cNvPr>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0" name="Freeform 656">
                    <a:extLst>
                      <a:ext uri="{FF2B5EF4-FFF2-40B4-BE49-F238E27FC236}">
                        <a16:creationId xmlns:a16="http://schemas.microsoft.com/office/drawing/2014/main" id="{CD6A5833-14DB-E63C-A8D3-EB2A19617C03}"/>
                      </a:ext>
                    </a:extLst>
                  </p:cNvPr>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1" name="Freeform 657">
                    <a:extLst>
                      <a:ext uri="{FF2B5EF4-FFF2-40B4-BE49-F238E27FC236}">
                        <a16:creationId xmlns:a16="http://schemas.microsoft.com/office/drawing/2014/main" id="{2B70A617-108C-D691-50B0-AF608D12F2AA}"/>
                      </a:ext>
                    </a:extLst>
                  </p:cNvPr>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3" name="Group 658">
                  <a:extLst>
                    <a:ext uri="{FF2B5EF4-FFF2-40B4-BE49-F238E27FC236}">
                      <a16:creationId xmlns:a16="http://schemas.microsoft.com/office/drawing/2014/main" id="{8F0BEBF6-AD4A-1456-A54E-874F7B28B369}"/>
                    </a:ext>
                  </a:extLst>
                </p:cNvPr>
                <p:cNvGrpSpPr>
                  <a:grpSpLocks/>
                </p:cNvGrpSpPr>
                <p:nvPr/>
              </p:nvGrpSpPr>
              <p:grpSpPr bwMode="auto">
                <a:xfrm>
                  <a:off x="774" y="3572"/>
                  <a:ext cx="49" cy="23"/>
                  <a:chOff x="774" y="3572"/>
                  <a:chExt cx="49" cy="23"/>
                </a:xfrm>
              </p:grpSpPr>
              <p:sp>
                <p:nvSpPr>
                  <p:cNvPr id="31356" name="Freeform 659">
                    <a:extLst>
                      <a:ext uri="{FF2B5EF4-FFF2-40B4-BE49-F238E27FC236}">
                        <a16:creationId xmlns:a16="http://schemas.microsoft.com/office/drawing/2014/main" id="{8A795352-9B97-3D9E-CFCA-9026D29C4F91}"/>
                      </a:ext>
                    </a:extLst>
                  </p:cNvPr>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7" name="Freeform 660">
                    <a:extLst>
                      <a:ext uri="{FF2B5EF4-FFF2-40B4-BE49-F238E27FC236}">
                        <a16:creationId xmlns:a16="http://schemas.microsoft.com/office/drawing/2014/main" id="{63B45264-5E9F-A23C-366F-534F76DCED52}"/>
                      </a:ext>
                    </a:extLst>
                  </p:cNvPr>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8" name="Freeform 661">
                    <a:extLst>
                      <a:ext uri="{FF2B5EF4-FFF2-40B4-BE49-F238E27FC236}">
                        <a16:creationId xmlns:a16="http://schemas.microsoft.com/office/drawing/2014/main" id="{85143924-B87C-FBF3-9C44-7E83E622E3D0}"/>
                      </a:ext>
                    </a:extLst>
                  </p:cNvPr>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4" name="Group 662">
                  <a:extLst>
                    <a:ext uri="{FF2B5EF4-FFF2-40B4-BE49-F238E27FC236}">
                      <a16:creationId xmlns:a16="http://schemas.microsoft.com/office/drawing/2014/main" id="{AD488058-E642-6779-925C-668CDE54EB7D}"/>
                    </a:ext>
                  </a:extLst>
                </p:cNvPr>
                <p:cNvGrpSpPr>
                  <a:grpSpLocks/>
                </p:cNvGrpSpPr>
                <p:nvPr/>
              </p:nvGrpSpPr>
              <p:grpSpPr bwMode="auto">
                <a:xfrm>
                  <a:off x="787" y="3585"/>
                  <a:ext cx="49" cy="23"/>
                  <a:chOff x="787" y="3585"/>
                  <a:chExt cx="49" cy="23"/>
                </a:xfrm>
              </p:grpSpPr>
              <p:sp>
                <p:nvSpPr>
                  <p:cNvPr id="31353" name="Freeform 663">
                    <a:extLst>
                      <a:ext uri="{FF2B5EF4-FFF2-40B4-BE49-F238E27FC236}">
                        <a16:creationId xmlns:a16="http://schemas.microsoft.com/office/drawing/2014/main" id="{6C88C796-BAF9-EC3B-0641-E970852B7C34}"/>
                      </a:ext>
                    </a:extLst>
                  </p:cNvPr>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4" name="Freeform 664">
                    <a:extLst>
                      <a:ext uri="{FF2B5EF4-FFF2-40B4-BE49-F238E27FC236}">
                        <a16:creationId xmlns:a16="http://schemas.microsoft.com/office/drawing/2014/main" id="{C75A5348-F2C7-EF6E-58A5-CCD8254647B1}"/>
                      </a:ext>
                    </a:extLst>
                  </p:cNvPr>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5" name="Freeform 665">
                    <a:extLst>
                      <a:ext uri="{FF2B5EF4-FFF2-40B4-BE49-F238E27FC236}">
                        <a16:creationId xmlns:a16="http://schemas.microsoft.com/office/drawing/2014/main" id="{A1D91146-6FD7-8A68-071E-8175025F867A}"/>
                      </a:ext>
                    </a:extLst>
                  </p:cNvPr>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5" name="Group 666">
                  <a:extLst>
                    <a:ext uri="{FF2B5EF4-FFF2-40B4-BE49-F238E27FC236}">
                      <a16:creationId xmlns:a16="http://schemas.microsoft.com/office/drawing/2014/main" id="{0F26A5C6-6367-47F8-1E6A-B21698687E74}"/>
                    </a:ext>
                  </a:extLst>
                </p:cNvPr>
                <p:cNvGrpSpPr>
                  <a:grpSpLocks/>
                </p:cNvGrpSpPr>
                <p:nvPr/>
              </p:nvGrpSpPr>
              <p:grpSpPr bwMode="auto">
                <a:xfrm>
                  <a:off x="799" y="3600"/>
                  <a:ext cx="99" cy="73"/>
                  <a:chOff x="799" y="3600"/>
                  <a:chExt cx="99" cy="73"/>
                </a:xfrm>
              </p:grpSpPr>
              <p:grpSp>
                <p:nvGrpSpPr>
                  <p:cNvPr id="31333" name="Group 667">
                    <a:extLst>
                      <a:ext uri="{FF2B5EF4-FFF2-40B4-BE49-F238E27FC236}">
                        <a16:creationId xmlns:a16="http://schemas.microsoft.com/office/drawing/2014/main" id="{961DD73B-ED28-A4D4-EFE4-F7FCAC0611F2}"/>
                      </a:ext>
                    </a:extLst>
                  </p:cNvPr>
                  <p:cNvGrpSpPr>
                    <a:grpSpLocks/>
                  </p:cNvGrpSpPr>
                  <p:nvPr/>
                </p:nvGrpSpPr>
                <p:grpSpPr bwMode="auto">
                  <a:xfrm>
                    <a:off x="799" y="3600"/>
                    <a:ext cx="48" cy="23"/>
                    <a:chOff x="799" y="3600"/>
                    <a:chExt cx="48" cy="23"/>
                  </a:xfrm>
                </p:grpSpPr>
                <p:sp>
                  <p:nvSpPr>
                    <p:cNvPr id="31350" name="Freeform 668">
                      <a:extLst>
                        <a:ext uri="{FF2B5EF4-FFF2-40B4-BE49-F238E27FC236}">
                          <a16:creationId xmlns:a16="http://schemas.microsoft.com/office/drawing/2014/main" id="{1C9681B3-46D9-86CF-85BE-00A624FBD8E4}"/>
                        </a:ext>
                      </a:extLst>
                    </p:cNvPr>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1" name="Freeform 669">
                      <a:extLst>
                        <a:ext uri="{FF2B5EF4-FFF2-40B4-BE49-F238E27FC236}">
                          <a16:creationId xmlns:a16="http://schemas.microsoft.com/office/drawing/2014/main" id="{3CF7B7A6-292E-9943-35E7-EEB126A0DB25}"/>
                        </a:ext>
                      </a:extLst>
                    </p:cNvPr>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2" name="Freeform 670">
                      <a:extLst>
                        <a:ext uri="{FF2B5EF4-FFF2-40B4-BE49-F238E27FC236}">
                          <a16:creationId xmlns:a16="http://schemas.microsoft.com/office/drawing/2014/main" id="{021258F9-C30B-5ACD-144B-836834DAB44C}"/>
                        </a:ext>
                      </a:extLst>
                    </p:cNvPr>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34" name="Group 671">
                    <a:extLst>
                      <a:ext uri="{FF2B5EF4-FFF2-40B4-BE49-F238E27FC236}">
                        <a16:creationId xmlns:a16="http://schemas.microsoft.com/office/drawing/2014/main" id="{9879367D-ADAB-71A9-C3AD-8CD66416F84C}"/>
                      </a:ext>
                    </a:extLst>
                  </p:cNvPr>
                  <p:cNvGrpSpPr>
                    <a:grpSpLocks/>
                  </p:cNvGrpSpPr>
                  <p:nvPr/>
                </p:nvGrpSpPr>
                <p:grpSpPr bwMode="auto">
                  <a:xfrm>
                    <a:off x="811" y="3612"/>
                    <a:ext cx="48" cy="23"/>
                    <a:chOff x="811" y="3612"/>
                    <a:chExt cx="48" cy="23"/>
                  </a:xfrm>
                </p:grpSpPr>
                <p:sp>
                  <p:nvSpPr>
                    <p:cNvPr id="31347" name="Freeform 672">
                      <a:extLst>
                        <a:ext uri="{FF2B5EF4-FFF2-40B4-BE49-F238E27FC236}">
                          <a16:creationId xmlns:a16="http://schemas.microsoft.com/office/drawing/2014/main" id="{0482FD57-B4BD-E4E6-7B44-9B7F909FC36A}"/>
                        </a:ext>
                      </a:extLst>
                    </p:cNvPr>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8" name="Freeform 673">
                      <a:extLst>
                        <a:ext uri="{FF2B5EF4-FFF2-40B4-BE49-F238E27FC236}">
                          <a16:creationId xmlns:a16="http://schemas.microsoft.com/office/drawing/2014/main" id="{202C93DC-C693-AB8C-5DBF-AAC7F1D79B3C}"/>
                        </a:ext>
                      </a:extLst>
                    </p:cNvPr>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9" name="Freeform 674">
                      <a:extLst>
                        <a:ext uri="{FF2B5EF4-FFF2-40B4-BE49-F238E27FC236}">
                          <a16:creationId xmlns:a16="http://schemas.microsoft.com/office/drawing/2014/main" id="{D6E0C196-CAFA-A92A-C3B9-7A3957F2AE8B}"/>
                        </a:ext>
                      </a:extLst>
                    </p:cNvPr>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35" name="Group 675">
                    <a:extLst>
                      <a:ext uri="{FF2B5EF4-FFF2-40B4-BE49-F238E27FC236}">
                        <a16:creationId xmlns:a16="http://schemas.microsoft.com/office/drawing/2014/main" id="{51367C6D-5755-94B1-1A8F-3465F9AACF94}"/>
                      </a:ext>
                    </a:extLst>
                  </p:cNvPr>
                  <p:cNvGrpSpPr>
                    <a:grpSpLocks/>
                  </p:cNvGrpSpPr>
                  <p:nvPr/>
                </p:nvGrpSpPr>
                <p:grpSpPr bwMode="auto">
                  <a:xfrm>
                    <a:off x="823" y="3625"/>
                    <a:ext cx="49" cy="23"/>
                    <a:chOff x="823" y="3625"/>
                    <a:chExt cx="49" cy="23"/>
                  </a:xfrm>
                </p:grpSpPr>
                <p:sp>
                  <p:nvSpPr>
                    <p:cNvPr id="31344" name="Freeform 676">
                      <a:extLst>
                        <a:ext uri="{FF2B5EF4-FFF2-40B4-BE49-F238E27FC236}">
                          <a16:creationId xmlns:a16="http://schemas.microsoft.com/office/drawing/2014/main" id="{FB5488A4-A130-844D-7205-33D27591C7C1}"/>
                        </a:ext>
                      </a:extLst>
                    </p:cNvPr>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5" name="Freeform 677">
                      <a:extLst>
                        <a:ext uri="{FF2B5EF4-FFF2-40B4-BE49-F238E27FC236}">
                          <a16:creationId xmlns:a16="http://schemas.microsoft.com/office/drawing/2014/main" id="{339868C5-234A-6294-9177-5E625DF31CE2}"/>
                        </a:ext>
                      </a:extLst>
                    </p:cNvPr>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6" name="Freeform 678">
                      <a:extLst>
                        <a:ext uri="{FF2B5EF4-FFF2-40B4-BE49-F238E27FC236}">
                          <a16:creationId xmlns:a16="http://schemas.microsoft.com/office/drawing/2014/main" id="{E03ED956-BC5B-3CBD-CB76-7742266CDAD2}"/>
                        </a:ext>
                      </a:extLst>
                    </p:cNvPr>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36" name="Group 679">
                    <a:extLst>
                      <a:ext uri="{FF2B5EF4-FFF2-40B4-BE49-F238E27FC236}">
                        <a16:creationId xmlns:a16="http://schemas.microsoft.com/office/drawing/2014/main" id="{DF5E17D0-E40F-19B2-F560-1796E281D157}"/>
                      </a:ext>
                    </a:extLst>
                  </p:cNvPr>
                  <p:cNvGrpSpPr>
                    <a:grpSpLocks/>
                  </p:cNvGrpSpPr>
                  <p:nvPr/>
                </p:nvGrpSpPr>
                <p:grpSpPr bwMode="auto">
                  <a:xfrm>
                    <a:off x="836" y="3638"/>
                    <a:ext cx="50" cy="22"/>
                    <a:chOff x="836" y="3638"/>
                    <a:chExt cx="50" cy="22"/>
                  </a:xfrm>
                </p:grpSpPr>
                <p:sp>
                  <p:nvSpPr>
                    <p:cNvPr id="31341" name="Freeform 680">
                      <a:extLst>
                        <a:ext uri="{FF2B5EF4-FFF2-40B4-BE49-F238E27FC236}">
                          <a16:creationId xmlns:a16="http://schemas.microsoft.com/office/drawing/2014/main" id="{84A2DA2E-8B16-F742-CFED-D9EC1FE1D51E}"/>
                        </a:ext>
                      </a:extLst>
                    </p:cNvPr>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2" name="Freeform 681">
                      <a:extLst>
                        <a:ext uri="{FF2B5EF4-FFF2-40B4-BE49-F238E27FC236}">
                          <a16:creationId xmlns:a16="http://schemas.microsoft.com/office/drawing/2014/main" id="{471E1872-64FA-8314-CC81-42D18AB46F0A}"/>
                        </a:ext>
                      </a:extLst>
                    </p:cNvPr>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3" name="Freeform 682">
                      <a:extLst>
                        <a:ext uri="{FF2B5EF4-FFF2-40B4-BE49-F238E27FC236}">
                          <a16:creationId xmlns:a16="http://schemas.microsoft.com/office/drawing/2014/main" id="{455ACF72-8724-48E7-9A17-FF6BE13F46C8}"/>
                        </a:ext>
                      </a:extLst>
                    </p:cNvPr>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37" name="Group 683">
                    <a:extLst>
                      <a:ext uri="{FF2B5EF4-FFF2-40B4-BE49-F238E27FC236}">
                        <a16:creationId xmlns:a16="http://schemas.microsoft.com/office/drawing/2014/main" id="{AAE93273-2C2B-EC91-8741-5B5EF78591C6}"/>
                      </a:ext>
                    </a:extLst>
                  </p:cNvPr>
                  <p:cNvGrpSpPr>
                    <a:grpSpLocks/>
                  </p:cNvGrpSpPr>
                  <p:nvPr/>
                </p:nvGrpSpPr>
                <p:grpSpPr bwMode="auto">
                  <a:xfrm>
                    <a:off x="849" y="3651"/>
                    <a:ext cx="49" cy="22"/>
                    <a:chOff x="849" y="3651"/>
                    <a:chExt cx="49" cy="22"/>
                  </a:xfrm>
                </p:grpSpPr>
                <p:sp>
                  <p:nvSpPr>
                    <p:cNvPr id="31338" name="Freeform 684">
                      <a:extLst>
                        <a:ext uri="{FF2B5EF4-FFF2-40B4-BE49-F238E27FC236}">
                          <a16:creationId xmlns:a16="http://schemas.microsoft.com/office/drawing/2014/main" id="{B2BB6FE4-BB6B-C42C-2C7C-0BC2BCACE982}"/>
                        </a:ext>
                      </a:extLst>
                    </p:cNvPr>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9" name="Freeform 685">
                      <a:extLst>
                        <a:ext uri="{FF2B5EF4-FFF2-40B4-BE49-F238E27FC236}">
                          <a16:creationId xmlns:a16="http://schemas.microsoft.com/office/drawing/2014/main" id="{6DC2E503-1A9F-418A-9E58-B72521EFEB41}"/>
                        </a:ext>
                      </a:extLst>
                    </p:cNvPr>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0" name="Freeform 686">
                      <a:extLst>
                        <a:ext uri="{FF2B5EF4-FFF2-40B4-BE49-F238E27FC236}">
                          <a16:creationId xmlns:a16="http://schemas.microsoft.com/office/drawing/2014/main" id="{41F317A4-1F49-8A57-196D-5600FF11249A}"/>
                        </a:ext>
                      </a:extLst>
                    </p:cNvPr>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76" name="Group 687">
                  <a:extLst>
                    <a:ext uri="{FF2B5EF4-FFF2-40B4-BE49-F238E27FC236}">
                      <a16:creationId xmlns:a16="http://schemas.microsoft.com/office/drawing/2014/main" id="{8384B584-D154-2DFA-558F-CD8839B21D6C}"/>
                    </a:ext>
                  </a:extLst>
                </p:cNvPr>
                <p:cNvGrpSpPr>
                  <a:grpSpLocks/>
                </p:cNvGrpSpPr>
                <p:nvPr/>
              </p:nvGrpSpPr>
              <p:grpSpPr bwMode="auto">
                <a:xfrm>
                  <a:off x="861" y="3665"/>
                  <a:ext cx="99" cy="74"/>
                  <a:chOff x="861" y="3665"/>
                  <a:chExt cx="99" cy="74"/>
                </a:xfrm>
              </p:grpSpPr>
              <p:grpSp>
                <p:nvGrpSpPr>
                  <p:cNvPr id="31313" name="Group 688">
                    <a:extLst>
                      <a:ext uri="{FF2B5EF4-FFF2-40B4-BE49-F238E27FC236}">
                        <a16:creationId xmlns:a16="http://schemas.microsoft.com/office/drawing/2014/main" id="{905315CB-631C-ACD0-B353-FE78032CFC5D}"/>
                      </a:ext>
                    </a:extLst>
                  </p:cNvPr>
                  <p:cNvGrpSpPr>
                    <a:grpSpLocks/>
                  </p:cNvGrpSpPr>
                  <p:nvPr/>
                </p:nvGrpSpPr>
                <p:grpSpPr bwMode="auto">
                  <a:xfrm>
                    <a:off x="861" y="3665"/>
                    <a:ext cx="50" cy="23"/>
                    <a:chOff x="861" y="3665"/>
                    <a:chExt cx="50" cy="23"/>
                  </a:xfrm>
                </p:grpSpPr>
                <p:sp>
                  <p:nvSpPr>
                    <p:cNvPr id="31330" name="Freeform 689">
                      <a:extLst>
                        <a:ext uri="{FF2B5EF4-FFF2-40B4-BE49-F238E27FC236}">
                          <a16:creationId xmlns:a16="http://schemas.microsoft.com/office/drawing/2014/main" id="{703C82BC-F27C-B78A-0537-F41B8EB794FD}"/>
                        </a:ext>
                      </a:extLst>
                    </p:cNvPr>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1" name="Freeform 690">
                      <a:extLst>
                        <a:ext uri="{FF2B5EF4-FFF2-40B4-BE49-F238E27FC236}">
                          <a16:creationId xmlns:a16="http://schemas.microsoft.com/office/drawing/2014/main" id="{1B5AF920-3695-A69F-C0BA-2D49352B5C41}"/>
                        </a:ext>
                      </a:extLst>
                    </p:cNvPr>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2" name="Freeform 691">
                      <a:extLst>
                        <a:ext uri="{FF2B5EF4-FFF2-40B4-BE49-F238E27FC236}">
                          <a16:creationId xmlns:a16="http://schemas.microsoft.com/office/drawing/2014/main" id="{E60B61D0-102B-E21F-3B44-CB4F3189D785}"/>
                        </a:ext>
                      </a:extLst>
                    </p:cNvPr>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14" name="Group 692">
                    <a:extLst>
                      <a:ext uri="{FF2B5EF4-FFF2-40B4-BE49-F238E27FC236}">
                        <a16:creationId xmlns:a16="http://schemas.microsoft.com/office/drawing/2014/main" id="{C7A63303-116D-202C-F656-A85B49842836}"/>
                      </a:ext>
                    </a:extLst>
                  </p:cNvPr>
                  <p:cNvGrpSpPr>
                    <a:grpSpLocks/>
                  </p:cNvGrpSpPr>
                  <p:nvPr/>
                </p:nvGrpSpPr>
                <p:grpSpPr bwMode="auto">
                  <a:xfrm>
                    <a:off x="873" y="3678"/>
                    <a:ext cx="49" cy="23"/>
                    <a:chOff x="873" y="3678"/>
                    <a:chExt cx="49" cy="23"/>
                  </a:xfrm>
                </p:grpSpPr>
                <p:sp>
                  <p:nvSpPr>
                    <p:cNvPr id="31327" name="Freeform 693">
                      <a:extLst>
                        <a:ext uri="{FF2B5EF4-FFF2-40B4-BE49-F238E27FC236}">
                          <a16:creationId xmlns:a16="http://schemas.microsoft.com/office/drawing/2014/main" id="{9B207904-2E82-FB42-7F3D-38F2160A14A7}"/>
                        </a:ext>
                      </a:extLst>
                    </p:cNvPr>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8" name="Freeform 694">
                      <a:extLst>
                        <a:ext uri="{FF2B5EF4-FFF2-40B4-BE49-F238E27FC236}">
                          <a16:creationId xmlns:a16="http://schemas.microsoft.com/office/drawing/2014/main" id="{90D52D28-959C-6134-A412-7457A88D7542}"/>
                        </a:ext>
                      </a:extLst>
                    </p:cNvPr>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9" name="Freeform 695">
                      <a:extLst>
                        <a:ext uri="{FF2B5EF4-FFF2-40B4-BE49-F238E27FC236}">
                          <a16:creationId xmlns:a16="http://schemas.microsoft.com/office/drawing/2014/main" id="{6FD9D130-30C0-C674-18A9-0744585C96E7}"/>
                        </a:ext>
                      </a:extLst>
                    </p:cNvPr>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15" name="Group 696">
                    <a:extLst>
                      <a:ext uri="{FF2B5EF4-FFF2-40B4-BE49-F238E27FC236}">
                        <a16:creationId xmlns:a16="http://schemas.microsoft.com/office/drawing/2014/main" id="{92DF79A4-FB5F-0413-2411-3AB8FEBE3459}"/>
                      </a:ext>
                    </a:extLst>
                  </p:cNvPr>
                  <p:cNvGrpSpPr>
                    <a:grpSpLocks/>
                  </p:cNvGrpSpPr>
                  <p:nvPr/>
                </p:nvGrpSpPr>
                <p:grpSpPr bwMode="auto">
                  <a:xfrm>
                    <a:off x="886" y="3690"/>
                    <a:ext cx="49" cy="23"/>
                    <a:chOff x="886" y="3690"/>
                    <a:chExt cx="49" cy="23"/>
                  </a:xfrm>
                </p:grpSpPr>
                <p:sp>
                  <p:nvSpPr>
                    <p:cNvPr id="31324" name="Freeform 697">
                      <a:extLst>
                        <a:ext uri="{FF2B5EF4-FFF2-40B4-BE49-F238E27FC236}">
                          <a16:creationId xmlns:a16="http://schemas.microsoft.com/office/drawing/2014/main" id="{BA945F3D-F4A3-5BEC-9044-20A2C55CAC5C}"/>
                        </a:ext>
                      </a:extLst>
                    </p:cNvPr>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5" name="Freeform 698">
                      <a:extLst>
                        <a:ext uri="{FF2B5EF4-FFF2-40B4-BE49-F238E27FC236}">
                          <a16:creationId xmlns:a16="http://schemas.microsoft.com/office/drawing/2014/main" id="{6A54E7AB-6BFF-72E8-D954-53FB98951043}"/>
                        </a:ext>
                      </a:extLst>
                    </p:cNvPr>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6" name="Freeform 699">
                      <a:extLst>
                        <a:ext uri="{FF2B5EF4-FFF2-40B4-BE49-F238E27FC236}">
                          <a16:creationId xmlns:a16="http://schemas.microsoft.com/office/drawing/2014/main" id="{70079D97-3911-5A24-0F93-D74D418DE361}"/>
                        </a:ext>
                      </a:extLst>
                    </p:cNvPr>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16" name="Group 700">
                    <a:extLst>
                      <a:ext uri="{FF2B5EF4-FFF2-40B4-BE49-F238E27FC236}">
                        <a16:creationId xmlns:a16="http://schemas.microsoft.com/office/drawing/2014/main" id="{7EFC119D-2779-74F9-A4C0-3E267B96C0EA}"/>
                      </a:ext>
                    </a:extLst>
                  </p:cNvPr>
                  <p:cNvGrpSpPr>
                    <a:grpSpLocks/>
                  </p:cNvGrpSpPr>
                  <p:nvPr/>
                </p:nvGrpSpPr>
                <p:grpSpPr bwMode="auto">
                  <a:xfrm>
                    <a:off x="899" y="3703"/>
                    <a:ext cx="48" cy="23"/>
                    <a:chOff x="899" y="3703"/>
                    <a:chExt cx="48" cy="23"/>
                  </a:xfrm>
                </p:grpSpPr>
                <p:sp>
                  <p:nvSpPr>
                    <p:cNvPr id="31321" name="Freeform 701">
                      <a:extLst>
                        <a:ext uri="{FF2B5EF4-FFF2-40B4-BE49-F238E27FC236}">
                          <a16:creationId xmlns:a16="http://schemas.microsoft.com/office/drawing/2014/main" id="{ED090174-FDCB-5688-0A81-1BD9DBB5FA85}"/>
                        </a:ext>
                      </a:extLst>
                    </p:cNvPr>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2" name="Freeform 702">
                      <a:extLst>
                        <a:ext uri="{FF2B5EF4-FFF2-40B4-BE49-F238E27FC236}">
                          <a16:creationId xmlns:a16="http://schemas.microsoft.com/office/drawing/2014/main" id="{DC68A43A-6B73-FDA0-D1F8-24B57D13253A}"/>
                        </a:ext>
                      </a:extLst>
                    </p:cNvPr>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3" name="Freeform 703">
                      <a:extLst>
                        <a:ext uri="{FF2B5EF4-FFF2-40B4-BE49-F238E27FC236}">
                          <a16:creationId xmlns:a16="http://schemas.microsoft.com/office/drawing/2014/main" id="{45C26B4B-C85C-C169-520B-C2E98AD886F4}"/>
                        </a:ext>
                      </a:extLst>
                    </p:cNvPr>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317" name="Group 704">
                    <a:extLst>
                      <a:ext uri="{FF2B5EF4-FFF2-40B4-BE49-F238E27FC236}">
                        <a16:creationId xmlns:a16="http://schemas.microsoft.com/office/drawing/2014/main" id="{85E2064E-9BB3-EA8D-31F3-6840ED8F3432}"/>
                      </a:ext>
                    </a:extLst>
                  </p:cNvPr>
                  <p:cNvGrpSpPr>
                    <a:grpSpLocks/>
                  </p:cNvGrpSpPr>
                  <p:nvPr/>
                </p:nvGrpSpPr>
                <p:grpSpPr bwMode="auto">
                  <a:xfrm>
                    <a:off x="912" y="3716"/>
                    <a:ext cx="48" cy="23"/>
                    <a:chOff x="912" y="3716"/>
                    <a:chExt cx="48" cy="23"/>
                  </a:xfrm>
                </p:grpSpPr>
                <p:sp>
                  <p:nvSpPr>
                    <p:cNvPr id="31318" name="Freeform 705">
                      <a:extLst>
                        <a:ext uri="{FF2B5EF4-FFF2-40B4-BE49-F238E27FC236}">
                          <a16:creationId xmlns:a16="http://schemas.microsoft.com/office/drawing/2014/main" id="{9DD8EFFD-1E52-64EB-B763-BCDE3F755E12}"/>
                        </a:ext>
                      </a:extLst>
                    </p:cNvPr>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19" name="Freeform 706">
                      <a:extLst>
                        <a:ext uri="{FF2B5EF4-FFF2-40B4-BE49-F238E27FC236}">
                          <a16:creationId xmlns:a16="http://schemas.microsoft.com/office/drawing/2014/main" id="{E7561D77-0FC1-B6FA-C0E5-4183F19C6BA6}"/>
                        </a:ext>
                      </a:extLst>
                    </p:cNvPr>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0" name="Freeform 707">
                      <a:extLst>
                        <a:ext uri="{FF2B5EF4-FFF2-40B4-BE49-F238E27FC236}">
                          <a16:creationId xmlns:a16="http://schemas.microsoft.com/office/drawing/2014/main" id="{7DADE777-0C11-1BFA-AD03-0EE3CD2A6ED4}"/>
                        </a:ext>
                      </a:extLst>
                    </p:cNvPr>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77" name="Group 708">
                  <a:extLst>
                    <a:ext uri="{FF2B5EF4-FFF2-40B4-BE49-F238E27FC236}">
                      <a16:creationId xmlns:a16="http://schemas.microsoft.com/office/drawing/2014/main" id="{1D38BD54-CDF7-0AD2-9548-D82A26153FEC}"/>
                    </a:ext>
                  </a:extLst>
                </p:cNvPr>
                <p:cNvGrpSpPr>
                  <a:grpSpLocks/>
                </p:cNvGrpSpPr>
                <p:nvPr/>
              </p:nvGrpSpPr>
              <p:grpSpPr bwMode="auto">
                <a:xfrm>
                  <a:off x="922" y="3727"/>
                  <a:ext cx="49" cy="23"/>
                  <a:chOff x="922" y="3727"/>
                  <a:chExt cx="49" cy="23"/>
                </a:xfrm>
              </p:grpSpPr>
              <p:sp>
                <p:nvSpPr>
                  <p:cNvPr id="31310" name="Freeform 709">
                    <a:extLst>
                      <a:ext uri="{FF2B5EF4-FFF2-40B4-BE49-F238E27FC236}">
                        <a16:creationId xmlns:a16="http://schemas.microsoft.com/office/drawing/2014/main" id="{6765402C-42B3-8A59-AC31-2973E8BB480A}"/>
                      </a:ext>
                    </a:extLst>
                  </p:cNvPr>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11" name="Freeform 710">
                    <a:extLst>
                      <a:ext uri="{FF2B5EF4-FFF2-40B4-BE49-F238E27FC236}">
                        <a16:creationId xmlns:a16="http://schemas.microsoft.com/office/drawing/2014/main" id="{1F9ADB11-1290-CB16-FD66-E3EF149ADB35}"/>
                      </a:ext>
                    </a:extLst>
                  </p:cNvPr>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12" name="Freeform 711">
                    <a:extLst>
                      <a:ext uri="{FF2B5EF4-FFF2-40B4-BE49-F238E27FC236}">
                        <a16:creationId xmlns:a16="http://schemas.microsoft.com/office/drawing/2014/main" id="{F91752AE-6872-C1F2-AC4A-5317389FFFB2}"/>
                      </a:ext>
                    </a:extLst>
                  </p:cNvPr>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8" name="Group 712">
                  <a:extLst>
                    <a:ext uri="{FF2B5EF4-FFF2-40B4-BE49-F238E27FC236}">
                      <a16:creationId xmlns:a16="http://schemas.microsoft.com/office/drawing/2014/main" id="{412958C0-DA22-C195-84F5-489E9D9AC7D5}"/>
                    </a:ext>
                  </a:extLst>
                </p:cNvPr>
                <p:cNvGrpSpPr>
                  <a:grpSpLocks/>
                </p:cNvGrpSpPr>
                <p:nvPr/>
              </p:nvGrpSpPr>
              <p:grpSpPr bwMode="auto">
                <a:xfrm>
                  <a:off x="895" y="3526"/>
                  <a:ext cx="44" cy="23"/>
                  <a:chOff x="895" y="3526"/>
                  <a:chExt cx="44" cy="23"/>
                </a:xfrm>
              </p:grpSpPr>
              <p:sp>
                <p:nvSpPr>
                  <p:cNvPr id="31307" name="Freeform 713">
                    <a:extLst>
                      <a:ext uri="{FF2B5EF4-FFF2-40B4-BE49-F238E27FC236}">
                        <a16:creationId xmlns:a16="http://schemas.microsoft.com/office/drawing/2014/main" id="{E1081C03-0506-3B8D-4ED6-B80803875848}"/>
                      </a:ext>
                    </a:extLst>
                  </p:cNvPr>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8" name="Freeform 714">
                    <a:extLst>
                      <a:ext uri="{FF2B5EF4-FFF2-40B4-BE49-F238E27FC236}">
                        <a16:creationId xmlns:a16="http://schemas.microsoft.com/office/drawing/2014/main" id="{4A45BFF2-23D1-EDBD-A81B-C6AB25F3230A}"/>
                      </a:ext>
                    </a:extLst>
                  </p:cNvPr>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9" name="Freeform 715">
                    <a:extLst>
                      <a:ext uri="{FF2B5EF4-FFF2-40B4-BE49-F238E27FC236}">
                        <a16:creationId xmlns:a16="http://schemas.microsoft.com/office/drawing/2014/main" id="{79A4AFF2-5FA4-3AAF-1C77-C57F04F70D99}"/>
                      </a:ext>
                    </a:extLst>
                  </p:cNvPr>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79" name="Group 716">
                  <a:extLst>
                    <a:ext uri="{FF2B5EF4-FFF2-40B4-BE49-F238E27FC236}">
                      <a16:creationId xmlns:a16="http://schemas.microsoft.com/office/drawing/2014/main" id="{A29D8FF8-615C-F2B9-3FFA-FC2D9A6002F4}"/>
                    </a:ext>
                  </a:extLst>
                </p:cNvPr>
                <p:cNvGrpSpPr>
                  <a:grpSpLocks/>
                </p:cNvGrpSpPr>
                <p:nvPr/>
              </p:nvGrpSpPr>
              <p:grpSpPr bwMode="auto">
                <a:xfrm>
                  <a:off x="907" y="3540"/>
                  <a:ext cx="45" cy="22"/>
                  <a:chOff x="907" y="3540"/>
                  <a:chExt cx="45" cy="22"/>
                </a:xfrm>
              </p:grpSpPr>
              <p:sp>
                <p:nvSpPr>
                  <p:cNvPr id="31304" name="Freeform 717">
                    <a:extLst>
                      <a:ext uri="{FF2B5EF4-FFF2-40B4-BE49-F238E27FC236}">
                        <a16:creationId xmlns:a16="http://schemas.microsoft.com/office/drawing/2014/main" id="{68502913-159F-07E4-9A11-246FE225E211}"/>
                      </a:ext>
                    </a:extLst>
                  </p:cNvPr>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5" name="Freeform 718">
                    <a:extLst>
                      <a:ext uri="{FF2B5EF4-FFF2-40B4-BE49-F238E27FC236}">
                        <a16:creationId xmlns:a16="http://schemas.microsoft.com/office/drawing/2014/main" id="{708CC477-3C08-4947-9DB8-0E23252D9119}"/>
                      </a:ext>
                    </a:extLst>
                  </p:cNvPr>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6" name="Freeform 719">
                    <a:extLst>
                      <a:ext uri="{FF2B5EF4-FFF2-40B4-BE49-F238E27FC236}">
                        <a16:creationId xmlns:a16="http://schemas.microsoft.com/office/drawing/2014/main" id="{EAF29375-5F2A-223C-9A4E-265929FA2BAF}"/>
                      </a:ext>
                    </a:extLst>
                  </p:cNvPr>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0" name="Group 720">
                  <a:extLst>
                    <a:ext uri="{FF2B5EF4-FFF2-40B4-BE49-F238E27FC236}">
                      <a16:creationId xmlns:a16="http://schemas.microsoft.com/office/drawing/2014/main" id="{27E2D12C-59BC-6C9F-60EA-FC1DAC6942A8}"/>
                    </a:ext>
                  </a:extLst>
                </p:cNvPr>
                <p:cNvGrpSpPr>
                  <a:grpSpLocks/>
                </p:cNvGrpSpPr>
                <p:nvPr/>
              </p:nvGrpSpPr>
              <p:grpSpPr bwMode="auto">
                <a:xfrm>
                  <a:off x="920" y="3553"/>
                  <a:ext cx="45" cy="23"/>
                  <a:chOff x="920" y="3553"/>
                  <a:chExt cx="45" cy="23"/>
                </a:xfrm>
              </p:grpSpPr>
              <p:sp>
                <p:nvSpPr>
                  <p:cNvPr id="31301" name="Freeform 721">
                    <a:extLst>
                      <a:ext uri="{FF2B5EF4-FFF2-40B4-BE49-F238E27FC236}">
                        <a16:creationId xmlns:a16="http://schemas.microsoft.com/office/drawing/2014/main" id="{981CA731-9101-7376-08C0-5EB0A278452F}"/>
                      </a:ext>
                    </a:extLst>
                  </p:cNvPr>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2" name="Freeform 722">
                    <a:extLst>
                      <a:ext uri="{FF2B5EF4-FFF2-40B4-BE49-F238E27FC236}">
                        <a16:creationId xmlns:a16="http://schemas.microsoft.com/office/drawing/2014/main" id="{8603A561-1AF0-ED68-8D95-A8947A232204}"/>
                      </a:ext>
                    </a:extLst>
                  </p:cNvPr>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3" name="Freeform 723">
                    <a:extLst>
                      <a:ext uri="{FF2B5EF4-FFF2-40B4-BE49-F238E27FC236}">
                        <a16:creationId xmlns:a16="http://schemas.microsoft.com/office/drawing/2014/main" id="{7CEDDD6A-D73F-52C1-4C74-D69583064F1D}"/>
                      </a:ext>
                    </a:extLst>
                  </p:cNvPr>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1" name="Group 724">
                  <a:extLst>
                    <a:ext uri="{FF2B5EF4-FFF2-40B4-BE49-F238E27FC236}">
                      <a16:creationId xmlns:a16="http://schemas.microsoft.com/office/drawing/2014/main" id="{11F021AB-D0D3-146F-D593-57ADF400E295}"/>
                    </a:ext>
                  </a:extLst>
                </p:cNvPr>
                <p:cNvGrpSpPr>
                  <a:grpSpLocks/>
                </p:cNvGrpSpPr>
                <p:nvPr/>
              </p:nvGrpSpPr>
              <p:grpSpPr bwMode="auto">
                <a:xfrm>
                  <a:off x="934" y="3566"/>
                  <a:ext cx="44" cy="23"/>
                  <a:chOff x="934" y="3566"/>
                  <a:chExt cx="44" cy="23"/>
                </a:xfrm>
              </p:grpSpPr>
              <p:sp>
                <p:nvSpPr>
                  <p:cNvPr id="31298" name="Freeform 725">
                    <a:extLst>
                      <a:ext uri="{FF2B5EF4-FFF2-40B4-BE49-F238E27FC236}">
                        <a16:creationId xmlns:a16="http://schemas.microsoft.com/office/drawing/2014/main" id="{960698DB-4599-9105-D505-89BCBD0A6A7D}"/>
                      </a:ext>
                    </a:extLst>
                  </p:cNvPr>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9" name="Freeform 726">
                    <a:extLst>
                      <a:ext uri="{FF2B5EF4-FFF2-40B4-BE49-F238E27FC236}">
                        <a16:creationId xmlns:a16="http://schemas.microsoft.com/office/drawing/2014/main" id="{80E834A9-785F-CB57-B2FA-832AC2949D31}"/>
                      </a:ext>
                    </a:extLst>
                  </p:cNvPr>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0" name="Freeform 727">
                    <a:extLst>
                      <a:ext uri="{FF2B5EF4-FFF2-40B4-BE49-F238E27FC236}">
                        <a16:creationId xmlns:a16="http://schemas.microsoft.com/office/drawing/2014/main" id="{06D494F8-6780-3F5C-B8EC-7F603294EB4E}"/>
                      </a:ext>
                    </a:extLst>
                  </p:cNvPr>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2" name="Group 728">
                  <a:extLst>
                    <a:ext uri="{FF2B5EF4-FFF2-40B4-BE49-F238E27FC236}">
                      <a16:creationId xmlns:a16="http://schemas.microsoft.com/office/drawing/2014/main" id="{EA5DB752-C284-22CA-F1A2-3C9C5542B015}"/>
                    </a:ext>
                  </a:extLst>
                </p:cNvPr>
                <p:cNvGrpSpPr>
                  <a:grpSpLocks/>
                </p:cNvGrpSpPr>
                <p:nvPr/>
              </p:nvGrpSpPr>
              <p:grpSpPr bwMode="auto">
                <a:xfrm>
                  <a:off x="949" y="3579"/>
                  <a:ext cx="83" cy="63"/>
                  <a:chOff x="949" y="3579"/>
                  <a:chExt cx="83" cy="63"/>
                </a:xfrm>
              </p:grpSpPr>
              <p:grpSp>
                <p:nvGrpSpPr>
                  <p:cNvPr id="31282" name="Group 729">
                    <a:extLst>
                      <a:ext uri="{FF2B5EF4-FFF2-40B4-BE49-F238E27FC236}">
                        <a16:creationId xmlns:a16="http://schemas.microsoft.com/office/drawing/2014/main" id="{E6FA262F-8DCD-BFEC-91DB-B883E870F798}"/>
                      </a:ext>
                    </a:extLst>
                  </p:cNvPr>
                  <p:cNvGrpSpPr>
                    <a:grpSpLocks/>
                  </p:cNvGrpSpPr>
                  <p:nvPr/>
                </p:nvGrpSpPr>
                <p:grpSpPr bwMode="auto">
                  <a:xfrm>
                    <a:off x="949" y="3579"/>
                    <a:ext cx="44" cy="23"/>
                    <a:chOff x="949" y="3579"/>
                    <a:chExt cx="44" cy="23"/>
                  </a:xfrm>
                </p:grpSpPr>
                <p:sp>
                  <p:nvSpPr>
                    <p:cNvPr id="31295" name="Freeform 730">
                      <a:extLst>
                        <a:ext uri="{FF2B5EF4-FFF2-40B4-BE49-F238E27FC236}">
                          <a16:creationId xmlns:a16="http://schemas.microsoft.com/office/drawing/2014/main" id="{8E949C2E-F7D9-E8D6-30C3-75870F18ED48}"/>
                        </a:ext>
                      </a:extLst>
                    </p:cNvPr>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6" name="Freeform 731">
                      <a:extLst>
                        <a:ext uri="{FF2B5EF4-FFF2-40B4-BE49-F238E27FC236}">
                          <a16:creationId xmlns:a16="http://schemas.microsoft.com/office/drawing/2014/main" id="{370C0CC3-8314-C048-8957-7E8AAA5018E4}"/>
                        </a:ext>
                      </a:extLst>
                    </p:cNvPr>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7" name="Freeform 732">
                      <a:extLst>
                        <a:ext uri="{FF2B5EF4-FFF2-40B4-BE49-F238E27FC236}">
                          <a16:creationId xmlns:a16="http://schemas.microsoft.com/office/drawing/2014/main" id="{5684CC2C-6E6B-AC36-370F-DD71F51C0E34}"/>
                        </a:ext>
                      </a:extLst>
                    </p:cNvPr>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83" name="Group 733">
                    <a:extLst>
                      <a:ext uri="{FF2B5EF4-FFF2-40B4-BE49-F238E27FC236}">
                        <a16:creationId xmlns:a16="http://schemas.microsoft.com/office/drawing/2014/main" id="{D41EF65A-7DEC-DA1C-B4D0-9B08B19F5FDD}"/>
                      </a:ext>
                    </a:extLst>
                  </p:cNvPr>
                  <p:cNvGrpSpPr>
                    <a:grpSpLocks/>
                  </p:cNvGrpSpPr>
                  <p:nvPr/>
                </p:nvGrpSpPr>
                <p:grpSpPr bwMode="auto">
                  <a:xfrm>
                    <a:off x="961" y="3592"/>
                    <a:ext cx="45" cy="23"/>
                    <a:chOff x="961" y="3592"/>
                    <a:chExt cx="45" cy="23"/>
                  </a:xfrm>
                </p:grpSpPr>
                <p:sp>
                  <p:nvSpPr>
                    <p:cNvPr id="31292" name="Freeform 734">
                      <a:extLst>
                        <a:ext uri="{FF2B5EF4-FFF2-40B4-BE49-F238E27FC236}">
                          <a16:creationId xmlns:a16="http://schemas.microsoft.com/office/drawing/2014/main" id="{272DD47D-E562-0440-B782-621D2D2123B1}"/>
                        </a:ext>
                      </a:extLst>
                    </p:cNvPr>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3" name="Freeform 735">
                      <a:extLst>
                        <a:ext uri="{FF2B5EF4-FFF2-40B4-BE49-F238E27FC236}">
                          <a16:creationId xmlns:a16="http://schemas.microsoft.com/office/drawing/2014/main" id="{364492D1-4428-0200-4CB3-100A00441AB8}"/>
                        </a:ext>
                      </a:extLst>
                    </p:cNvPr>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4" name="Freeform 736">
                      <a:extLst>
                        <a:ext uri="{FF2B5EF4-FFF2-40B4-BE49-F238E27FC236}">
                          <a16:creationId xmlns:a16="http://schemas.microsoft.com/office/drawing/2014/main" id="{0AD3C6ED-1B75-937A-4418-4749F6B6DE37}"/>
                        </a:ext>
                      </a:extLst>
                    </p:cNvPr>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84" name="Group 737">
                    <a:extLst>
                      <a:ext uri="{FF2B5EF4-FFF2-40B4-BE49-F238E27FC236}">
                        <a16:creationId xmlns:a16="http://schemas.microsoft.com/office/drawing/2014/main" id="{C5FD2339-1E5E-01B2-7A6E-60A1DED9DCBC}"/>
                      </a:ext>
                    </a:extLst>
                  </p:cNvPr>
                  <p:cNvGrpSpPr>
                    <a:grpSpLocks/>
                  </p:cNvGrpSpPr>
                  <p:nvPr/>
                </p:nvGrpSpPr>
                <p:grpSpPr bwMode="auto">
                  <a:xfrm>
                    <a:off x="974" y="3606"/>
                    <a:ext cx="44" cy="23"/>
                    <a:chOff x="974" y="3606"/>
                    <a:chExt cx="44" cy="23"/>
                  </a:xfrm>
                </p:grpSpPr>
                <p:sp>
                  <p:nvSpPr>
                    <p:cNvPr id="31289" name="Freeform 738">
                      <a:extLst>
                        <a:ext uri="{FF2B5EF4-FFF2-40B4-BE49-F238E27FC236}">
                          <a16:creationId xmlns:a16="http://schemas.microsoft.com/office/drawing/2014/main" id="{822D188F-BB0E-CB1D-F5C1-ACA464B356C6}"/>
                        </a:ext>
                      </a:extLst>
                    </p:cNvPr>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0" name="Freeform 739">
                      <a:extLst>
                        <a:ext uri="{FF2B5EF4-FFF2-40B4-BE49-F238E27FC236}">
                          <a16:creationId xmlns:a16="http://schemas.microsoft.com/office/drawing/2014/main" id="{3FF7413C-FFDB-EE38-6877-E4BE5FD2050B}"/>
                        </a:ext>
                      </a:extLst>
                    </p:cNvPr>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1" name="Freeform 740">
                      <a:extLst>
                        <a:ext uri="{FF2B5EF4-FFF2-40B4-BE49-F238E27FC236}">
                          <a16:creationId xmlns:a16="http://schemas.microsoft.com/office/drawing/2014/main" id="{0B7C81F4-33FF-58C9-EF8E-CBB59C28B111}"/>
                        </a:ext>
                      </a:extLst>
                    </p:cNvPr>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85" name="Group 741">
                    <a:extLst>
                      <a:ext uri="{FF2B5EF4-FFF2-40B4-BE49-F238E27FC236}">
                        <a16:creationId xmlns:a16="http://schemas.microsoft.com/office/drawing/2014/main" id="{FB13F8E4-C73A-1EAE-AAD6-28E30946BE1E}"/>
                      </a:ext>
                    </a:extLst>
                  </p:cNvPr>
                  <p:cNvGrpSpPr>
                    <a:grpSpLocks/>
                  </p:cNvGrpSpPr>
                  <p:nvPr/>
                </p:nvGrpSpPr>
                <p:grpSpPr bwMode="auto">
                  <a:xfrm>
                    <a:off x="987" y="3619"/>
                    <a:ext cx="45" cy="23"/>
                    <a:chOff x="987" y="3619"/>
                    <a:chExt cx="45" cy="23"/>
                  </a:xfrm>
                </p:grpSpPr>
                <p:sp>
                  <p:nvSpPr>
                    <p:cNvPr id="31286" name="Freeform 742">
                      <a:extLst>
                        <a:ext uri="{FF2B5EF4-FFF2-40B4-BE49-F238E27FC236}">
                          <a16:creationId xmlns:a16="http://schemas.microsoft.com/office/drawing/2014/main" id="{FBD36BB3-C974-8C45-8C3D-212ADC2B55CD}"/>
                        </a:ext>
                      </a:extLst>
                    </p:cNvPr>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87" name="Freeform 743">
                      <a:extLst>
                        <a:ext uri="{FF2B5EF4-FFF2-40B4-BE49-F238E27FC236}">
                          <a16:creationId xmlns:a16="http://schemas.microsoft.com/office/drawing/2014/main" id="{C9CF8423-7AB8-797D-3B67-51399020BC14}"/>
                        </a:ext>
                      </a:extLst>
                    </p:cNvPr>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88" name="Freeform 744">
                      <a:extLst>
                        <a:ext uri="{FF2B5EF4-FFF2-40B4-BE49-F238E27FC236}">
                          <a16:creationId xmlns:a16="http://schemas.microsoft.com/office/drawing/2014/main" id="{A0086525-6541-5700-2B8C-9C8974ED3FA8}"/>
                        </a:ext>
                      </a:extLst>
                    </p:cNvPr>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83" name="Group 745">
                  <a:extLst>
                    <a:ext uri="{FF2B5EF4-FFF2-40B4-BE49-F238E27FC236}">
                      <a16:creationId xmlns:a16="http://schemas.microsoft.com/office/drawing/2014/main" id="{0B3B6450-98B9-0C7D-137E-B2A7D257A855}"/>
                    </a:ext>
                  </a:extLst>
                </p:cNvPr>
                <p:cNvGrpSpPr>
                  <a:grpSpLocks/>
                </p:cNvGrpSpPr>
                <p:nvPr/>
              </p:nvGrpSpPr>
              <p:grpSpPr bwMode="auto">
                <a:xfrm>
                  <a:off x="1002" y="3632"/>
                  <a:ext cx="83" cy="63"/>
                  <a:chOff x="1002" y="3632"/>
                  <a:chExt cx="83" cy="63"/>
                </a:xfrm>
              </p:grpSpPr>
              <p:grpSp>
                <p:nvGrpSpPr>
                  <p:cNvPr id="31266" name="Group 746">
                    <a:extLst>
                      <a:ext uri="{FF2B5EF4-FFF2-40B4-BE49-F238E27FC236}">
                        <a16:creationId xmlns:a16="http://schemas.microsoft.com/office/drawing/2014/main" id="{CCD26D08-CC03-C392-2E63-DE0C15949E7C}"/>
                      </a:ext>
                    </a:extLst>
                  </p:cNvPr>
                  <p:cNvGrpSpPr>
                    <a:grpSpLocks/>
                  </p:cNvGrpSpPr>
                  <p:nvPr/>
                </p:nvGrpSpPr>
                <p:grpSpPr bwMode="auto">
                  <a:xfrm>
                    <a:off x="1002" y="3632"/>
                    <a:ext cx="44" cy="22"/>
                    <a:chOff x="1002" y="3632"/>
                    <a:chExt cx="44" cy="22"/>
                  </a:xfrm>
                </p:grpSpPr>
                <p:sp>
                  <p:nvSpPr>
                    <p:cNvPr id="31279" name="Freeform 747">
                      <a:extLst>
                        <a:ext uri="{FF2B5EF4-FFF2-40B4-BE49-F238E27FC236}">
                          <a16:creationId xmlns:a16="http://schemas.microsoft.com/office/drawing/2014/main" id="{7EEEA6DE-051A-6318-3AA7-82B0969F0A55}"/>
                        </a:ext>
                      </a:extLst>
                    </p:cNvPr>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80" name="Freeform 748">
                      <a:extLst>
                        <a:ext uri="{FF2B5EF4-FFF2-40B4-BE49-F238E27FC236}">
                          <a16:creationId xmlns:a16="http://schemas.microsoft.com/office/drawing/2014/main" id="{4FC97A41-511F-2A4F-793E-2C02A0FF2D25}"/>
                        </a:ext>
                      </a:extLst>
                    </p:cNvPr>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81" name="Freeform 749">
                      <a:extLst>
                        <a:ext uri="{FF2B5EF4-FFF2-40B4-BE49-F238E27FC236}">
                          <a16:creationId xmlns:a16="http://schemas.microsoft.com/office/drawing/2014/main" id="{C6EEAD4E-AEA7-F1CE-DE50-51B2E50661C0}"/>
                        </a:ext>
                      </a:extLst>
                    </p:cNvPr>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67" name="Group 750">
                    <a:extLst>
                      <a:ext uri="{FF2B5EF4-FFF2-40B4-BE49-F238E27FC236}">
                        <a16:creationId xmlns:a16="http://schemas.microsoft.com/office/drawing/2014/main" id="{1E76A8BA-0483-3832-A84B-2CCDDE1619A3}"/>
                      </a:ext>
                    </a:extLst>
                  </p:cNvPr>
                  <p:cNvGrpSpPr>
                    <a:grpSpLocks/>
                  </p:cNvGrpSpPr>
                  <p:nvPr/>
                </p:nvGrpSpPr>
                <p:grpSpPr bwMode="auto">
                  <a:xfrm>
                    <a:off x="1014" y="3645"/>
                    <a:ext cx="44" cy="23"/>
                    <a:chOff x="1014" y="3645"/>
                    <a:chExt cx="44" cy="23"/>
                  </a:xfrm>
                </p:grpSpPr>
                <p:sp>
                  <p:nvSpPr>
                    <p:cNvPr id="31276" name="Freeform 751">
                      <a:extLst>
                        <a:ext uri="{FF2B5EF4-FFF2-40B4-BE49-F238E27FC236}">
                          <a16:creationId xmlns:a16="http://schemas.microsoft.com/office/drawing/2014/main" id="{5EF5B684-E83F-8CC3-B862-12D9955A0A97}"/>
                        </a:ext>
                      </a:extLst>
                    </p:cNvPr>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7" name="Freeform 752">
                      <a:extLst>
                        <a:ext uri="{FF2B5EF4-FFF2-40B4-BE49-F238E27FC236}">
                          <a16:creationId xmlns:a16="http://schemas.microsoft.com/office/drawing/2014/main" id="{22FE84E2-A3CB-C8AB-3FEA-3B8D8495ABAC}"/>
                        </a:ext>
                      </a:extLst>
                    </p:cNvPr>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8" name="Freeform 753">
                      <a:extLst>
                        <a:ext uri="{FF2B5EF4-FFF2-40B4-BE49-F238E27FC236}">
                          <a16:creationId xmlns:a16="http://schemas.microsoft.com/office/drawing/2014/main" id="{2B80673E-88E2-FDEF-C5BF-4E69E050851E}"/>
                        </a:ext>
                      </a:extLst>
                    </p:cNvPr>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68" name="Group 754">
                    <a:extLst>
                      <a:ext uri="{FF2B5EF4-FFF2-40B4-BE49-F238E27FC236}">
                        <a16:creationId xmlns:a16="http://schemas.microsoft.com/office/drawing/2014/main" id="{A38421C4-DC91-7D0C-4E2D-F299AF62B0BF}"/>
                      </a:ext>
                    </a:extLst>
                  </p:cNvPr>
                  <p:cNvGrpSpPr>
                    <a:grpSpLocks/>
                  </p:cNvGrpSpPr>
                  <p:nvPr/>
                </p:nvGrpSpPr>
                <p:grpSpPr bwMode="auto">
                  <a:xfrm>
                    <a:off x="1027" y="3659"/>
                    <a:ext cx="45" cy="23"/>
                    <a:chOff x="1027" y="3659"/>
                    <a:chExt cx="45" cy="23"/>
                  </a:xfrm>
                </p:grpSpPr>
                <p:sp>
                  <p:nvSpPr>
                    <p:cNvPr id="31273" name="Freeform 755">
                      <a:extLst>
                        <a:ext uri="{FF2B5EF4-FFF2-40B4-BE49-F238E27FC236}">
                          <a16:creationId xmlns:a16="http://schemas.microsoft.com/office/drawing/2014/main" id="{8286415F-0C16-4F40-B18E-44F05FD52CA3}"/>
                        </a:ext>
                      </a:extLst>
                    </p:cNvPr>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4" name="Freeform 756">
                      <a:extLst>
                        <a:ext uri="{FF2B5EF4-FFF2-40B4-BE49-F238E27FC236}">
                          <a16:creationId xmlns:a16="http://schemas.microsoft.com/office/drawing/2014/main" id="{5BE1EDF1-7C45-042B-8B70-FD05AC35591B}"/>
                        </a:ext>
                      </a:extLst>
                    </p:cNvPr>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5" name="Freeform 757">
                      <a:extLst>
                        <a:ext uri="{FF2B5EF4-FFF2-40B4-BE49-F238E27FC236}">
                          <a16:creationId xmlns:a16="http://schemas.microsoft.com/office/drawing/2014/main" id="{E3A4565A-C1CE-9113-90A5-CEC88B1F2C1E}"/>
                        </a:ext>
                      </a:extLst>
                    </p:cNvPr>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69" name="Group 758">
                    <a:extLst>
                      <a:ext uri="{FF2B5EF4-FFF2-40B4-BE49-F238E27FC236}">
                        <a16:creationId xmlns:a16="http://schemas.microsoft.com/office/drawing/2014/main" id="{2A1E77BF-4418-F90F-43C8-73C29E6FAB00}"/>
                      </a:ext>
                    </a:extLst>
                  </p:cNvPr>
                  <p:cNvGrpSpPr>
                    <a:grpSpLocks/>
                  </p:cNvGrpSpPr>
                  <p:nvPr/>
                </p:nvGrpSpPr>
                <p:grpSpPr bwMode="auto">
                  <a:xfrm>
                    <a:off x="1040" y="3672"/>
                    <a:ext cx="45" cy="23"/>
                    <a:chOff x="1040" y="3672"/>
                    <a:chExt cx="45" cy="23"/>
                  </a:xfrm>
                </p:grpSpPr>
                <p:sp>
                  <p:nvSpPr>
                    <p:cNvPr id="31270" name="Freeform 759">
                      <a:extLst>
                        <a:ext uri="{FF2B5EF4-FFF2-40B4-BE49-F238E27FC236}">
                          <a16:creationId xmlns:a16="http://schemas.microsoft.com/office/drawing/2014/main" id="{4EE8E0F0-C8F8-AC68-7CE7-052756B28ACE}"/>
                        </a:ext>
                      </a:extLst>
                    </p:cNvPr>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1" name="Freeform 760">
                      <a:extLst>
                        <a:ext uri="{FF2B5EF4-FFF2-40B4-BE49-F238E27FC236}">
                          <a16:creationId xmlns:a16="http://schemas.microsoft.com/office/drawing/2014/main" id="{9AEE79F1-A243-C3A7-BDB3-33788BBF736C}"/>
                        </a:ext>
                      </a:extLst>
                    </p:cNvPr>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2" name="Freeform 761">
                      <a:extLst>
                        <a:ext uri="{FF2B5EF4-FFF2-40B4-BE49-F238E27FC236}">
                          <a16:creationId xmlns:a16="http://schemas.microsoft.com/office/drawing/2014/main" id="{5424664E-189E-F40E-2FAC-14C4FB6FE239}"/>
                        </a:ext>
                      </a:extLst>
                    </p:cNvPr>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184" name="Group 762">
                  <a:extLst>
                    <a:ext uri="{FF2B5EF4-FFF2-40B4-BE49-F238E27FC236}">
                      <a16:creationId xmlns:a16="http://schemas.microsoft.com/office/drawing/2014/main" id="{C39FE133-017F-6F0B-A3AE-6FF8E8E6277E}"/>
                    </a:ext>
                  </a:extLst>
                </p:cNvPr>
                <p:cNvGrpSpPr>
                  <a:grpSpLocks/>
                </p:cNvGrpSpPr>
                <p:nvPr/>
              </p:nvGrpSpPr>
              <p:grpSpPr bwMode="auto">
                <a:xfrm>
                  <a:off x="1054" y="3685"/>
                  <a:ext cx="45" cy="23"/>
                  <a:chOff x="1054" y="3685"/>
                  <a:chExt cx="45" cy="23"/>
                </a:xfrm>
              </p:grpSpPr>
              <p:sp>
                <p:nvSpPr>
                  <p:cNvPr id="31263" name="Freeform 763">
                    <a:extLst>
                      <a:ext uri="{FF2B5EF4-FFF2-40B4-BE49-F238E27FC236}">
                        <a16:creationId xmlns:a16="http://schemas.microsoft.com/office/drawing/2014/main" id="{6E567FFC-CCE1-AC41-204A-FA0E9D172D2F}"/>
                      </a:ext>
                    </a:extLst>
                  </p:cNvPr>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64" name="Freeform 764">
                    <a:extLst>
                      <a:ext uri="{FF2B5EF4-FFF2-40B4-BE49-F238E27FC236}">
                        <a16:creationId xmlns:a16="http://schemas.microsoft.com/office/drawing/2014/main" id="{D2942520-3FF2-66C7-710B-3D64C51496DA}"/>
                      </a:ext>
                    </a:extLst>
                  </p:cNvPr>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65" name="Freeform 765">
                    <a:extLst>
                      <a:ext uri="{FF2B5EF4-FFF2-40B4-BE49-F238E27FC236}">
                        <a16:creationId xmlns:a16="http://schemas.microsoft.com/office/drawing/2014/main" id="{EE69EFA3-7DF1-326C-D8A5-EB5182541D54}"/>
                      </a:ext>
                    </a:extLst>
                  </p:cNvPr>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5" name="Group 766">
                  <a:extLst>
                    <a:ext uri="{FF2B5EF4-FFF2-40B4-BE49-F238E27FC236}">
                      <a16:creationId xmlns:a16="http://schemas.microsoft.com/office/drawing/2014/main" id="{E2D88B77-8617-B3EB-6BD5-46571FFCC4B3}"/>
                    </a:ext>
                  </a:extLst>
                </p:cNvPr>
                <p:cNvGrpSpPr>
                  <a:grpSpLocks/>
                </p:cNvGrpSpPr>
                <p:nvPr/>
              </p:nvGrpSpPr>
              <p:grpSpPr bwMode="auto">
                <a:xfrm>
                  <a:off x="1067" y="3698"/>
                  <a:ext cx="45" cy="23"/>
                  <a:chOff x="1067" y="3698"/>
                  <a:chExt cx="45" cy="23"/>
                </a:xfrm>
              </p:grpSpPr>
              <p:sp>
                <p:nvSpPr>
                  <p:cNvPr id="31260" name="Freeform 767">
                    <a:extLst>
                      <a:ext uri="{FF2B5EF4-FFF2-40B4-BE49-F238E27FC236}">
                        <a16:creationId xmlns:a16="http://schemas.microsoft.com/office/drawing/2014/main" id="{DC35178C-1A96-E704-0759-ACA515F3B37B}"/>
                      </a:ext>
                    </a:extLst>
                  </p:cNvPr>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61" name="Freeform 768">
                    <a:extLst>
                      <a:ext uri="{FF2B5EF4-FFF2-40B4-BE49-F238E27FC236}">
                        <a16:creationId xmlns:a16="http://schemas.microsoft.com/office/drawing/2014/main" id="{6DDD07A3-B7A1-7168-BC8D-1892A83881C4}"/>
                      </a:ext>
                    </a:extLst>
                  </p:cNvPr>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62" name="Freeform 769">
                    <a:extLst>
                      <a:ext uri="{FF2B5EF4-FFF2-40B4-BE49-F238E27FC236}">
                        <a16:creationId xmlns:a16="http://schemas.microsoft.com/office/drawing/2014/main" id="{7E176636-AD47-3302-618A-F9DBF7E8EBA4}"/>
                      </a:ext>
                    </a:extLst>
                  </p:cNvPr>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6" name="Group 770">
                  <a:extLst>
                    <a:ext uri="{FF2B5EF4-FFF2-40B4-BE49-F238E27FC236}">
                      <a16:creationId xmlns:a16="http://schemas.microsoft.com/office/drawing/2014/main" id="{2FB49E4B-30E2-F17A-138B-CA20650FEBF8}"/>
                    </a:ext>
                  </a:extLst>
                </p:cNvPr>
                <p:cNvGrpSpPr>
                  <a:grpSpLocks/>
                </p:cNvGrpSpPr>
                <p:nvPr/>
              </p:nvGrpSpPr>
              <p:grpSpPr bwMode="auto">
                <a:xfrm>
                  <a:off x="1079" y="3712"/>
                  <a:ext cx="44" cy="23"/>
                  <a:chOff x="1079" y="3712"/>
                  <a:chExt cx="44" cy="23"/>
                </a:xfrm>
              </p:grpSpPr>
              <p:sp>
                <p:nvSpPr>
                  <p:cNvPr id="31257" name="Freeform 771">
                    <a:extLst>
                      <a:ext uri="{FF2B5EF4-FFF2-40B4-BE49-F238E27FC236}">
                        <a16:creationId xmlns:a16="http://schemas.microsoft.com/office/drawing/2014/main" id="{D8695BB8-79A8-3C9B-96B9-2E76BDF7369E}"/>
                      </a:ext>
                    </a:extLst>
                  </p:cNvPr>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8" name="Freeform 772">
                    <a:extLst>
                      <a:ext uri="{FF2B5EF4-FFF2-40B4-BE49-F238E27FC236}">
                        <a16:creationId xmlns:a16="http://schemas.microsoft.com/office/drawing/2014/main" id="{8F96EFAE-8F64-26B4-B55A-52F515F8412E}"/>
                      </a:ext>
                    </a:extLst>
                  </p:cNvPr>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9" name="Freeform 773">
                    <a:extLst>
                      <a:ext uri="{FF2B5EF4-FFF2-40B4-BE49-F238E27FC236}">
                        <a16:creationId xmlns:a16="http://schemas.microsoft.com/office/drawing/2014/main" id="{C401ACB0-A81D-9BF0-636D-399E6CB4CA05}"/>
                      </a:ext>
                    </a:extLst>
                  </p:cNvPr>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7" name="Group 774">
                  <a:extLst>
                    <a:ext uri="{FF2B5EF4-FFF2-40B4-BE49-F238E27FC236}">
                      <a16:creationId xmlns:a16="http://schemas.microsoft.com/office/drawing/2014/main" id="{DA20A77A-79AC-92D4-8F3D-CB935EDBFCEB}"/>
                    </a:ext>
                  </a:extLst>
                </p:cNvPr>
                <p:cNvGrpSpPr>
                  <a:grpSpLocks/>
                </p:cNvGrpSpPr>
                <p:nvPr/>
              </p:nvGrpSpPr>
              <p:grpSpPr bwMode="auto">
                <a:xfrm>
                  <a:off x="1093" y="3725"/>
                  <a:ext cx="45" cy="23"/>
                  <a:chOff x="1093" y="3725"/>
                  <a:chExt cx="45" cy="23"/>
                </a:xfrm>
              </p:grpSpPr>
              <p:sp>
                <p:nvSpPr>
                  <p:cNvPr id="31254" name="Freeform 775">
                    <a:extLst>
                      <a:ext uri="{FF2B5EF4-FFF2-40B4-BE49-F238E27FC236}">
                        <a16:creationId xmlns:a16="http://schemas.microsoft.com/office/drawing/2014/main" id="{64685D27-D9DE-6AEF-B383-7319FDAEE5E0}"/>
                      </a:ext>
                    </a:extLst>
                  </p:cNvPr>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5" name="Freeform 776">
                    <a:extLst>
                      <a:ext uri="{FF2B5EF4-FFF2-40B4-BE49-F238E27FC236}">
                        <a16:creationId xmlns:a16="http://schemas.microsoft.com/office/drawing/2014/main" id="{26622873-FCB7-63F5-8A37-A390FA99516A}"/>
                      </a:ext>
                    </a:extLst>
                  </p:cNvPr>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6" name="Freeform 777">
                    <a:extLst>
                      <a:ext uri="{FF2B5EF4-FFF2-40B4-BE49-F238E27FC236}">
                        <a16:creationId xmlns:a16="http://schemas.microsoft.com/office/drawing/2014/main" id="{39A8D790-7F33-14BF-0866-30BADA506E7E}"/>
                      </a:ext>
                    </a:extLst>
                  </p:cNvPr>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8" name="Group 778">
                  <a:extLst>
                    <a:ext uri="{FF2B5EF4-FFF2-40B4-BE49-F238E27FC236}">
                      <a16:creationId xmlns:a16="http://schemas.microsoft.com/office/drawing/2014/main" id="{AD1651E2-DC01-1096-4A18-E7F95477BF05}"/>
                    </a:ext>
                  </a:extLst>
                </p:cNvPr>
                <p:cNvGrpSpPr>
                  <a:grpSpLocks/>
                </p:cNvGrpSpPr>
                <p:nvPr/>
              </p:nvGrpSpPr>
              <p:grpSpPr bwMode="auto">
                <a:xfrm>
                  <a:off x="1108" y="3739"/>
                  <a:ext cx="44" cy="23"/>
                  <a:chOff x="1108" y="3739"/>
                  <a:chExt cx="44" cy="23"/>
                </a:xfrm>
              </p:grpSpPr>
              <p:sp>
                <p:nvSpPr>
                  <p:cNvPr id="31251" name="Freeform 779">
                    <a:extLst>
                      <a:ext uri="{FF2B5EF4-FFF2-40B4-BE49-F238E27FC236}">
                        <a16:creationId xmlns:a16="http://schemas.microsoft.com/office/drawing/2014/main" id="{B5A3C05E-16CF-7D7E-D750-5FAD6980D195}"/>
                      </a:ext>
                    </a:extLst>
                  </p:cNvPr>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2" name="Freeform 780">
                    <a:extLst>
                      <a:ext uri="{FF2B5EF4-FFF2-40B4-BE49-F238E27FC236}">
                        <a16:creationId xmlns:a16="http://schemas.microsoft.com/office/drawing/2014/main" id="{EFA86BDF-6C35-6072-0364-046DA0C8E2FD}"/>
                      </a:ext>
                    </a:extLst>
                  </p:cNvPr>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3" name="Freeform 781">
                    <a:extLst>
                      <a:ext uri="{FF2B5EF4-FFF2-40B4-BE49-F238E27FC236}">
                        <a16:creationId xmlns:a16="http://schemas.microsoft.com/office/drawing/2014/main" id="{DBF139B2-7D49-9BC3-A94C-3481B61968FD}"/>
                      </a:ext>
                    </a:extLst>
                  </p:cNvPr>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89" name="Group 782">
                  <a:extLst>
                    <a:ext uri="{FF2B5EF4-FFF2-40B4-BE49-F238E27FC236}">
                      <a16:creationId xmlns:a16="http://schemas.microsoft.com/office/drawing/2014/main" id="{728F93FF-BA93-016A-2513-63829A504698}"/>
                    </a:ext>
                  </a:extLst>
                </p:cNvPr>
                <p:cNvGrpSpPr>
                  <a:grpSpLocks/>
                </p:cNvGrpSpPr>
                <p:nvPr/>
              </p:nvGrpSpPr>
              <p:grpSpPr bwMode="auto">
                <a:xfrm>
                  <a:off x="1121" y="3753"/>
                  <a:ext cx="45" cy="23"/>
                  <a:chOff x="1121" y="3753"/>
                  <a:chExt cx="45" cy="23"/>
                </a:xfrm>
              </p:grpSpPr>
              <p:sp>
                <p:nvSpPr>
                  <p:cNvPr id="31248" name="Freeform 783">
                    <a:extLst>
                      <a:ext uri="{FF2B5EF4-FFF2-40B4-BE49-F238E27FC236}">
                        <a16:creationId xmlns:a16="http://schemas.microsoft.com/office/drawing/2014/main" id="{2A83D59A-AD7B-3A6C-EEB1-AE2BB7AF06E5}"/>
                      </a:ext>
                    </a:extLst>
                  </p:cNvPr>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9" name="Freeform 784">
                    <a:extLst>
                      <a:ext uri="{FF2B5EF4-FFF2-40B4-BE49-F238E27FC236}">
                        <a16:creationId xmlns:a16="http://schemas.microsoft.com/office/drawing/2014/main" id="{4FF015DF-8A37-EEF8-7A8E-0E10E4475128}"/>
                      </a:ext>
                    </a:extLst>
                  </p:cNvPr>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0" name="Freeform 785">
                    <a:extLst>
                      <a:ext uri="{FF2B5EF4-FFF2-40B4-BE49-F238E27FC236}">
                        <a16:creationId xmlns:a16="http://schemas.microsoft.com/office/drawing/2014/main" id="{5D4F66B3-5AC4-0439-C39E-B739C4A6A1E6}"/>
                      </a:ext>
                    </a:extLst>
                  </p:cNvPr>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90" name="Group 786">
                  <a:extLst>
                    <a:ext uri="{FF2B5EF4-FFF2-40B4-BE49-F238E27FC236}">
                      <a16:creationId xmlns:a16="http://schemas.microsoft.com/office/drawing/2014/main" id="{FAAB2DF7-3F13-8B0B-4C0D-3798DACD84FD}"/>
                    </a:ext>
                  </a:extLst>
                </p:cNvPr>
                <p:cNvGrpSpPr>
                  <a:grpSpLocks/>
                </p:cNvGrpSpPr>
                <p:nvPr/>
              </p:nvGrpSpPr>
              <p:grpSpPr bwMode="auto">
                <a:xfrm>
                  <a:off x="1133" y="3767"/>
                  <a:ext cx="44" cy="23"/>
                  <a:chOff x="1133" y="3767"/>
                  <a:chExt cx="44" cy="23"/>
                </a:xfrm>
              </p:grpSpPr>
              <p:sp>
                <p:nvSpPr>
                  <p:cNvPr id="31245" name="Freeform 787">
                    <a:extLst>
                      <a:ext uri="{FF2B5EF4-FFF2-40B4-BE49-F238E27FC236}">
                        <a16:creationId xmlns:a16="http://schemas.microsoft.com/office/drawing/2014/main" id="{16178F11-3751-E9AA-5253-FBD3FCAA981A}"/>
                      </a:ext>
                    </a:extLst>
                  </p:cNvPr>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6" name="Freeform 788">
                    <a:extLst>
                      <a:ext uri="{FF2B5EF4-FFF2-40B4-BE49-F238E27FC236}">
                        <a16:creationId xmlns:a16="http://schemas.microsoft.com/office/drawing/2014/main" id="{DFEC240C-40DA-EA06-F4BD-F0A6FD5E8CF0}"/>
                      </a:ext>
                    </a:extLst>
                  </p:cNvPr>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7" name="Freeform 789">
                    <a:extLst>
                      <a:ext uri="{FF2B5EF4-FFF2-40B4-BE49-F238E27FC236}">
                        <a16:creationId xmlns:a16="http://schemas.microsoft.com/office/drawing/2014/main" id="{E6348706-26FA-BFCC-34E2-431583868427}"/>
                      </a:ext>
                    </a:extLst>
                  </p:cNvPr>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191" name="Freeform 790">
                  <a:extLst>
                    <a:ext uri="{FF2B5EF4-FFF2-40B4-BE49-F238E27FC236}">
                      <a16:creationId xmlns:a16="http://schemas.microsoft.com/office/drawing/2014/main" id="{90F6BCA2-05A3-0730-F73D-6D206CA07F2C}"/>
                    </a:ext>
                  </a:extLst>
                </p:cNvPr>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2" name="Freeform 791">
                  <a:extLst>
                    <a:ext uri="{FF2B5EF4-FFF2-40B4-BE49-F238E27FC236}">
                      <a16:creationId xmlns:a16="http://schemas.microsoft.com/office/drawing/2014/main" id="{6B06B7F2-27FD-F8BF-FA79-7B2042EBFD1F}"/>
                    </a:ext>
                  </a:extLst>
                </p:cNvPr>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3" name="Freeform 792">
                  <a:extLst>
                    <a:ext uri="{FF2B5EF4-FFF2-40B4-BE49-F238E27FC236}">
                      <a16:creationId xmlns:a16="http://schemas.microsoft.com/office/drawing/2014/main" id="{1C22D37D-375F-5C67-FE8C-F10B80A8B9E5}"/>
                    </a:ext>
                  </a:extLst>
                </p:cNvPr>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4" name="Freeform 793">
                  <a:extLst>
                    <a:ext uri="{FF2B5EF4-FFF2-40B4-BE49-F238E27FC236}">
                      <a16:creationId xmlns:a16="http://schemas.microsoft.com/office/drawing/2014/main" id="{87E4C888-ADF6-A3CA-8BE2-0247A9079B26}"/>
                    </a:ext>
                  </a:extLst>
                </p:cNvPr>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5" name="Freeform 794">
                  <a:extLst>
                    <a:ext uri="{FF2B5EF4-FFF2-40B4-BE49-F238E27FC236}">
                      <a16:creationId xmlns:a16="http://schemas.microsoft.com/office/drawing/2014/main" id="{86100F81-88C8-FD4E-0CE3-0F285B5F0E32}"/>
                    </a:ext>
                  </a:extLst>
                </p:cNvPr>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6" name="Freeform 795">
                  <a:extLst>
                    <a:ext uri="{FF2B5EF4-FFF2-40B4-BE49-F238E27FC236}">
                      <a16:creationId xmlns:a16="http://schemas.microsoft.com/office/drawing/2014/main" id="{135672C9-40DE-7CDB-06A2-2BBE79B5BD6C}"/>
                    </a:ext>
                  </a:extLst>
                </p:cNvPr>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7" name="Freeform 796">
                  <a:extLst>
                    <a:ext uri="{FF2B5EF4-FFF2-40B4-BE49-F238E27FC236}">
                      <a16:creationId xmlns:a16="http://schemas.microsoft.com/office/drawing/2014/main" id="{B1C9CAF5-47C5-12CC-7BC9-63BDCF114417}"/>
                    </a:ext>
                  </a:extLst>
                </p:cNvPr>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8" name="Freeform 797">
                  <a:extLst>
                    <a:ext uri="{FF2B5EF4-FFF2-40B4-BE49-F238E27FC236}">
                      <a16:creationId xmlns:a16="http://schemas.microsoft.com/office/drawing/2014/main" id="{B9FCD35C-41C5-11F0-500F-A2AAF3D18808}"/>
                    </a:ext>
                  </a:extLst>
                </p:cNvPr>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9" name="Freeform 798">
                  <a:extLst>
                    <a:ext uri="{FF2B5EF4-FFF2-40B4-BE49-F238E27FC236}">
                      <a16:creationId xmlns:a16="http://schemas.microsoft.com/office/drawing/2014/main" id="{2BBA6CD1-7084-D228-30E5-1E6EDBD680F9}"/>
                    </a:ext>
                  </a:extLst>
                </p:cNvPr>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00" name="Freeform 799">
                  <a:extLst>
                    <a:ext uri="{FF2B5EF4-FFF2-40B4-BE49-F238E27FC236}">
                      <a16:creationId xmlns:a16="http://schemas.microsoft.com/office/drawing/2014/main" id="{C4AD8414-B5F8-1535-DEC4-EF3EB3C595DB}"/>
                    </a:ext>
                  </a:extLst>
                </p:cNvPr>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01" name="Freeform 800">
                  <a:extLst>
                    <a:ext uri="{FF2B5EF4-FFF2-40B4-BE49-F238E27FC236}">
                      <a16:creationId xmlns:a16="http://schemas.microsoft.com/office/drawing/2014/main" id="{CFD65E29-D82F-68F1-97B2-BB1959E83154}"/>
                    </a:ext>
                  </a:extLst>
                </p:cNvPr>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202" name="Group 801">
                  <a:extLst>
                    <a:ext uri="{FF2B5EF4-FFF2-40B4-BE49-F238E27FC236}">
                      <a16:creationId xmlns:a16="http://schemas.microsoft.com/office/drawing/2014/main" id="{65CED3B4-6E5F-D83E-B9F7-135BAFD90CBF}"/>
                    </a:ext>
                  </a:extLst>
                </p:cNvPr>
                <p:cNvGrpSpPr>
                  <a:grpSpLocks/>
                </p:cNvGrpSpPr>
                <p:nvPr/>
              </p:nvGrpSpPr>
              <p:grpSpPr bwMode="auto">
                <a:xfrm>
                  <a:off x="700" y="3535"/>
                  <a:ext cx="49" cy="24"/>
                  <a:chOff x="700" y="3535"/>
                  <a:chExt cx="49" cy="24"/>
                </a:xfrm>
              </p:grpSpPr>
              <p:sp>
                <p:nvSpPr>
                  <p:cNvPr id="31242" name="Freeform 802">
                    <a:extLst>
                      <a:ext uri="{FF2B5EF4-FFF2-40B4-BE49-F238E27FC236}">
                        <a16:creationId xmlns:a16="http://schemas.microsoft.com/office/drawing/2014/main" id="{A376446D-A021-CD6A-52B7-D4A4142E5786}"/>
                      </a:ext>
                    </a:extLst>
                  </p:cNvPr>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3" name="Freeform 803">
                    <a:extLst>
                      <a:ext uri="{FF2B5EF4-FFF2-40B4-BE49-F238E27FC236}">
                        <a16:creationId xmlns:a16="http://schemas.microsoft.com/office/drawing/2014/main" id="{899E220E-24A9-2C6B-CAC8-329E1649F6F4}"/>
                      </a:ext>
                    </a:extLst>
                  </p:cNvPr>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4" name="Freeform 804">
                    <a:extLst>
                      <a:ext uri="{FF2B5EF4-FFF2-40B4-BE49-F238E27FC236}">
                        <a16:creationId xmlns:a16="http://schemas.microsoft.com/office/drawing/2014/main" id="{47B89613-A115-E4C1-591C-933ACA521EE4}"/>
                      </a:ext>
                    </a:extLst>
                  </p:cNvPr>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3" name="Group 805">
                  <a:extLst>
                    <a:ext uri="{FF2B5EF4-FFF2-40B4-BE49-F238E27FC236}">
                      <a16:creationId xmlns:a16="http://schemas.microsoft.com/office/drawing/2014/main" id="{4EE6CCF3-72E8-60A9-0DE7-9AC0F62A6B80}"/>
                    </a:ext>
                  </a:extLst>
                </p:cNvPr>
                <p:cNvGrpSpPr>
                  <a:grpSpLocks/>
                </p:cNvGrpSpPr>
                <p:nvPr/>
              </p:nvGrpSpPr>
              <p:grpSpPr bwMode="auto">
                <a:xfrm>
                  <a:off x="714" y="3551"/>
                  <a:ext cx="49" cy="22"/>
                  <a:chOff x="714" y="3551"/>
                  <a:chExt cx="49" cy="22"/>
                </a:xfrm>
              </p:grpSpPr>
              <p:sp>
                <p:nvSpPr>
                  <p:cNvPr id="31239" name="Freeform 806">
                    <a:extLst>
                      <a:ext uri="{FF2B5EF4-FFF2-40B4-BE49-F238E27FC236}">
                        <a16:creationId xmlns:a16="http://schemas.microsoft.com/office/drawing/2014/main" id="{C27CB4DC-AC4F-7015-0F8F-BC79CBA60F1F}"/>
                      </a:ext>
                    </a:extLst>
                  </p:cNvPr>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0" name="Freeform 807">
                    <a:extLst>
                      <a:ext uri="{FF2B5EF4-FFF2-40B4-BE49-F238E27FC236}">
                        <a16:creationId xmlns:a16="http://schemas.microsoft.com/office/drawing/2014/main" id="{9199A532-FB38-7076-8D91-20DA24DA0FE3}"/>
                      </a:ext>
                    </a:extLst>
                  </p:cNvPr>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1" name="Freeform 808">
                    <a:extLst>
                      <a:ext uri="{FF2B5EF4-FFF2-40B4-BE49-F238E27FC236}">
                        <a16:creationId xmlns:a16="http://schemas.microsoft.com/office/drawing/2014/main" id="{EC762DB7-6C2B-756B-3C95-65FF29245BFA}"/>
                      </a:ext>
                    </a:extLst>
                  </p:cNvPr>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4" name="Group 809">
                  <a:extLst>
                    <a:ext uri="{FF2B5EF4-FFF2-40B4-BE49-F238E27FC236}">
                      <a16:creationId xmlns:a16="http://schemas.microsoft.com/office/drawing/2014/main" id="{4F90BC07-DF11-89F8-3674-D42E9DABB058}"/>
                    </a:ext>
                  </a:extLst>
                </p:cNvPr>
                <p:cNvGrpSpPr>
                  <a:grpSpLocks/>
                </p:cNvGrpSpPr>
                <p:nvPr/>
              </p:nvGrpSpPr>
              <p:grpSpPr bwMode="auto">
                <a:xfrm>
                  <a:off x="728" y="3564"/>
                  <a:ext cx="48" cy="23"/>
                  <a:chOff x="728" y="3564"/>
                  <a:chExt cx="48" cy="23"/>
                </a:xfrm>
              </p:grpSpPr>
              <p:sp>
                <p:nvSpPr>
                  <p:cNvPr id="31236" name="Freeform 810">
                    <a:extLst>
                      <a:ext uri="{FF2B5EF4-FFF2-40B4-BE49-F238E27FC236}">
                        <a16:creationId xmlns:a16="http://schemas.microsoft.com/office/drawing/2014/main" id="{E8405C3A-2CFF-8811-74AB-1F5502C45035}"/>
                      </a:ext>
                    </a:extLst>
                  </p:cNvPr>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7" name="Freeform 811">
                    <a:extLst>
                      <a:ext uri="{FF2B5EF4-FFF2-40B4-BE49-F238E27FC236}">
                        <a16:creationId xmlns:a16="http://schemas.microsoft.com/office/drawing/2014/main" id="{868C6922-F80F-5165-F635-C0D4817D1A10}"/>
                      </a:ext>
                    </a:extLst>
                  </p:cNvPr>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8" name="Freeform 812">
                    <a:extLst>
                      <a:ext uri="{FF2B5EF4-FFF2-40B4-BE49-F238E27FC236}">
                        <a16:creationId xmlns:a16="http://schemas.microsoft.com/office/drawing/2014/main" id="{E33EC391-54A5-6B5B-241A-19AFF468C915}"/>
                      </a:ext>
                    </a:extLst>
                  </p:cNvPr>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5" name="Group 813">
                  <a:extLst>
                    <a:ext uri="{FF2B5EF4-FFF2-40B4-BE49-F238E27FC236}">
                      <a16:creationId xmlns:a16="http://schemas.microsoft.com/office/drawing/2014/main" id="{490FB9A9-426E-A725-6724-690374FC02C6}"/>
                    </a:ext>
                  </a:extLst>
                </p:cNvPr>
                <p:cNvGrpSpPr>
                  <a:grpSpLocks/>
                </p:cNvGrpSpPr>
                <p:nvPr/>
              </p:nvGrpSpPr>
              <p:grpSpPr bwMode="auto">
                <a:xfrm>
                  <a:off x="742" y="3582"/>
                  <a:ext cx="49" cy="23"/>
                  <a:chOff x="742" y="3582"/>
                  <a:chExt cx="49" cy="23"/>
                </a:xfrm>
              </p:grpSpPr>
              <p:sp>
                <p:nvSpPr>
                  <p:cNvPr id="31233" name="Freeform 814">
                    <a:extLst>
                      <a:ext uri="{FF2B5EF4-FFF2-40B4-BE49-F238E27FC236}">
                        <a16:creationId xmlns:a16="http://schemas.microsoft.com/office/drawing/2014/main" id="{0D4E4355-055A-D813-B01C-A3AE72831D83}"/>
                      </a:ext>
                    </a:extLst>
                  </p:cNvPr>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4" name="Freeform 815">
                    <a:extLst>
                      <a:ext uri="{FF2B5EF4-FFF2-40B4-BE49-F238E27FC236}">
                        <a16:creationId xmlns:a16="http://schemas.microsoft.com/office/drawing/2014/main" id="{6A36F305-A694-A810-3D40-B1D8CFBB084C}"/>
                      </a:ext>
                    </a:extLst>
                  </p:cNvPr>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5" name="Freeform 816">
                    <a:extLst>
                      <a:ext uri="{FF2B5EF4-FFF2-40B4-BE49-F238E27FC236}">
                        <a16:creationId xmlns:a16="http://schemas.microsoft.com/office/drawing/2014/main" id="{F771302C-3160-07FE-FE33-A4250C95144F}"/>
                      </a:ext>
                    </a:extLst>
                  </p:cNvPr>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6" name="Group 817">
                  <a:extLst>
                    <a:ext uri="{FF2B5EF4-FFF2-40B4-BE49-F238E27FC236}">
                      <a16:creationId xmlns:a16="http://schemas.microsoft.com/office/drawing/2014/main" id="{DFB7A858-A32B-8391-7420-0BE0F0CD57F2}"/>
                    </a:ext>
                  </a:extLst>
                </p:cNvPr>
                <p:cNvGrpSpPr>
                  <a:grpSpLocks/>
                </p:cNvGrpSpPr>
                <p:nvPr/>
              </p:nvGrpSpPr>
              <p:grpSpPr bwMode="auto">
                <a:xfrm>
                  <a:off x="752" y="3597"/>
                  <a:ext cx="133" cy="106"/>
                  <a:chOff x="752" y="3597"/>
                  <a:chExt cx="133" cy="106"/>
                </a:xfrm>
              </p:grpSpPr>
              <p:sp>
                <p:nvSpPr>
                  <p:cNvPr id="31230" name="Freeform 818">
                    <a:extLst>
                      <a:ext uri="{FF2B5EF4-FFF2-40B4-BE49-F238E27FC236}">
                        <a16:creationId xmlns:a16="http://schemas.microsoft.com/office/drawing/2014/main" id="{11CAE7D5-0C44-6A7D-9A49-B2CA6635A7CD}"/>
                      </a:ext>
                    </a:extLst>
                  </p:cNvPr>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1" name="Freeform 819">
                    <a:extLst>
                      <a:ext uri="{FF2B5EF4-FFF2-40B4-BE49-F238E27FC236}">
                        <a16:creationId xmlns:a16="http://schemas.microsoft.com/office/drawing/2014/main" id="{7D69C6E5-E668-C5EB-A57D-C63BC0128957}"/>
                      </a:ext>
                    </a:extLst>
                  </p:cNvPr>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32" name="Freeform 820">
                    <a:extLst>
                      <a:ext uri="{FF2B5EF4-FFF2-40B4-BE49-F238E27FC236}">
                        <a16:creationId xmlns:a16="http://schemas.microsoft.com/office/drawing/2014/main" id="{3B132D50-1C5E-47D4-BACD-D60272E973FC}"/>
                      </a:ext>
                    </a:extLst>
                  </p:cNvPr>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7" name="Group 821">
                  <a:extLst>
                    <a:ext uri="{FF2B5EF4-FFF2-40B4-BE49-F238E27FC236}">
                      <a16:creationId xmlns:a16="http://schemas.microsoft.com/office/drawing/2014/main" id="{6F0B23AC-2F52-34C3-84AD-43995235244A}"/>
                    </a:ext>
                  </a:extLst>
                </p:cNvPr>
                <p:cNvGrpSpPr>
                  <a:grpSpLocks/>
                </p:cNvGrpSpPr>
                <p:nvPr/>
              </p:nvGrpSpPr>
              <p:grpSpPr bwMode="auto">
                <a:xfrm>
                  <a:off x="844" y="3694"/>
                  <a:ext cx="48" cy="23"/>
                  <a:chOff x="844" y="3694"/>
                  <a:chExt cx="48" cy="23"/>
                </a:xfrm>
              </p:grpSpPr>
              <p:sp>
                <p:nvSpPr>
                  <p:cNvPr id="31227" name="Freeform 822">
                    <a:extLst>
                      <a:ext uri="{FF2B5EF4-FFF2-40B4-BE49-F238E27FC236}">
                        <a16:creationId xmlns:a16="http://schemas.microsoft.com/office/drawing/2014/main" id="{9D770972-E2D3-9029-99C9-D2CE2494289E}"/>
                      </a:ext>
                    </a:extLst>
                  </p:cNvPr>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8" name="Freeform 823">
                    <a:extLst>
                      <a:ext uri="{FF2B5EF4-FFF2-40B4-BE49-F238E27FC236}">
                        <a16:creationId xmlns:a16="http://schemas.microsoft.com/office/drawing/2014/main" id="{697FE402-7E3B-C784-CC90-92B068F34C14}"/>
                      </a:ext>
                    </a:extLst>
                  </p:cNvPr>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9" name="Freeform 824">
                    <a:extLst>
                      <a:ext uri="{FF2B5EF4-FFF2-40B4-BE49-F238E27FC236}">
                        <a16:creationId xmlns:a16="http://schemas.microsoft.com/office/drawing/2014/main" id="{BE7F0164-61D5-9331-D212-604B5B1F2DD5}"/>
                      </a:ext>
                    </a:extLst>
                  </p:cNvPr>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8" name="Group 825">
                  <a:extLst>
                    <a:ext uri="{FF2B5EF4-FFF2-40B4-BE49-F238E27FC236}">
                      <a16:creationId xmlns:a16="http://schemas.microsoft.com/office/drawing/2014/main" id="{5CCE06C1-C73D-A3D8-6615-FB057A3DD922}"/>
                    </a:ext>
                  </a:extLst>
                </p:cNvPr>
                <p:cNvGrpSpPr>
                  <a:grpSpLocks/>
                </p:cNvGrpSpPr>
                <p:nvPr/>
              </p:nvGrpSpPr>
              <p:grpSpPr bwMode="auto">
                <a:xfrm>
                  <a:off x="857" y="3710"/>
                  <a:ext cx="49" cy="22"/>
                  <a:chOff x="857" y="3710"/>
                  <a:chExt cx="49" cy="22"/>
                </a:xfrm>
              </p:grpSpPr>
              <p:sp>
                <p:nvSpPr>
                  <p:cNvPr id="31224" name="Freeform 826">
                    <a:extLst>
                      <a:ext uri="{FF2B5EF4-FFF2-40B4-BE49-F238E27FC236}">
                        <a16:creationId xmlns:a16="http://schemas.microsoft.com/office/drawing/2014/main" id="{B97338DD-A596-50E1-F920-AC5D91277411}"/>
                      </a:ext>
                    </a:extLst>
                  </p:cNvPr>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5" name="Freeform 827">
                    <a:extLst>
                      <a:ext uri="{FF2B5EF4-FFF2-40B4-BE49-F238E27FC236}">
                        <a16:creationId xmlns:a16="http://schemas.microsoft.com/office/drawing/2014/main" id="{A4001FF3-BF01-5A33-6851-3BA81F029B3D}"/>
                      </a:ext>
                    </a:extLst>
                  </p:cNvPr>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6" name="Freeform 828">
                    <a:extLst>
                      <a:ext uri="{FF2B5EF4-FFF2-40B4-BE49-F238E27FC236}">
                        <a16:creationId xmlns:a16="http://schemas.microsoft.com/office/drawing/2014/main" id="{94A1DFCF-78A8-F763-4B39-A235B362F1A7}"/>
                      </a:ext>
                    </a:extLst>
                  </p:cNvPr>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09" name="Group 829">
                  <a:extLst>
                    <a:ext uri="{FF2B5EF4-FFF2-40B4-BE49-F238E27FC236}">
                      <a16:creationId xmlns:a16="http://schemas.microsoft.com/office/drawing/2014/main" id="{665757BE-4125-225D-934A-43010D3EC023}"/>
                    </a:ext>
                  </a:extLst>
                </p:cNvPr>
                <p:cNvGrpSpPr>
                  <a:grpSpLocks/>
                </p:cNvGrpSpPr>
                <p:nvPr/>
              </p:nvGrpSpPr>
              <p:grpSpPr bwMode="auto">
                <a:xfrm>
                  <a:off x="1086" y="3766"/>
                  <a:ext cx="49" cy="23"/>
                  <a:chOff x="1086" y="3766"/>
                  <a:chExt cx="49" cy="23"/>
                </a:xfrm>
              </p:grpSpPr>
              <p:sp>
                <p:nvSpPr>
                  <p:cNvPr id="31221" name="Freeform 830">
                    <a:extLst>
                      <a:ext uri="{FF2B5EF4-FFF2-40B4-BE49-F238E27FC236}">
                        <a16:creationId xmlns:a16="http://schemas.microsoft.com/office/drawing/2014/main" id="{588B61EA-B559-0EEE-A258-C4C235C7733C}"/>
                      </a:ext>
                    </a:extLst>
                  </p:cNvPr>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2" name="Freeform 831">
                    <a:extLst>
                      <a:ext uri="{FF2B5EF4-FFF2-40B4-BE49-F238E27FC236}">
                        <a16:creationId xmlns:a16="http://schemas.microsoft.com/office/drawing/2014/main" id="{C80F8616-9263-B285-DD68-9F733B6ADD45}"/>
                      </a:ext>
                    </a:extLst>
                  </p:cNvPr>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3" name="Freeform 832">
                    <a:extLst>
                      <a:ext uri="{FF2B5EF4-FFF2-40B4-BE49-F238E27FC236}">
                        <a16:creationId xmlns:a16="http://schemas.microsoft.com/office/drawing/2014/main" id="{0CBDFF7F-5DEF-7A22-346F-D3573CE5924B}"/>
                      </a:ext>
                    </a:extLst>
                  </p:cNvPr>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10" name="Group 833">
                  <a:extLst>
                    <a:ext uri="{FF2B5EF4-FFF2-40B4-BE49-F238E27FC236}">
                      <a16:creationId xmlns:a16="http://schemas.microsoft.com/office/drawing/2014/main" id="{5391E7F0-8A50-579D-D58C-2F71F510D15D}"/>
                    </a:ext>
                  </a:extLst>
                </p:cNvPr>
                <p:cNvGrpSpPr>
                  <a:grpSpLocks/>
                </p:cNvGrpSpPr>
                <p:nvPr/>
              </p:nvGrpSpPr>
              <p:grpSpPr bwMode="auto">
                <a:xfrm>
                  <a:off x="934" y="3740"/>
                  <a:ext cx="48" cy="23"/>
                  <a:chOff x="934" y="3740"/>
                  <a:chExt cx="48" cy="23"/>
                </a:xfrm>
              </p:grpSpPr>
              <p:sp>
                <p:nvSpPr>
                  <p:cNvPr id="31218" name="Freeform 834">
                    <a:extLst>
                      <a:ext uri="{FF2B5EF4-FFF2-40B4-BE49-F238E27FC236}">
                        <a16:creationId xmlns:a16="http://schemas.microsoft.com/office/drawing/2014/main" id="{79C4089A-F36B-FA5A-A9CD-1F03E0C063D5}"/>
                      </a:ext>
                    </a:extLst>
                  </p:cNvPr>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9" name="Freeform 835">
                    <a:extLst>
                      <a:ext uri="{FF2B5EF4-FFF2-40B4-BE49-F238E27FC236}">
                        <a16:creationId xmlns:a16="http://schemas.microsoft.com/office/drawing/2014/main" id="{63D55B53-D9E0-5484-98EB-5B98F3F73286}"/>
                      </a:ext>
                    </a:extLst>
                  </p:cNvPr>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0" name="Freeform 836">
                    <a:extLst>
                      <a:ext uri="{FF2B5EF4-FFF2-40B4-BE49-F238E27FC236}">
                        <a16:creationId xmlns:a16="http://schemas.microsoft.com/office/drawing/2014/main" id="{D411F467-0312-FD93-A616-3C5C058DC177}"/>
                      </a:ext>
                    </a:extLst>
                  </p:cNvPr>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211" name="Group 837">
                  <a:extLst>
                    <a:ext uri="{FF2B5EF4-FFF2-40B4-BE49-F238E27FC236}">
                      <a16:creationId xmlns:a16="http://schemas.microsoft.com/office/drawing/2014/main" id="{21980AF3-64B2-7E93-148B-C6384C831345}"/>
                    </a:ext>
                  </a:extLst>
                </p:cNvPr>
                <p:cNvGrpSpPr>
                  <a:grpSpLocks/>
                </p:cNvGrpSpPr>
                <p:nvPr/>
              </p:nvGrpSpPr>
              <p:grpSpPr bwMode="auto">
                <a:xfrm>
                  <a:off x="943" y="3754"/>
                  <a:ext cx="49" cy="23"/>
                  <a:chOff x="943" y="3754"/>
                  <a:chExt cx="49" cy="23"/>
                </a:xfrm>
              </p:grpSpPr>
              <p:sp>
                <p:nvSpPr>
                  <p:cNvPr id="31215" name="Freeform 838">
                    <a:extLst>
                      <a:ext uri="{FF2B5EF4-FFF2-40B4-BE49-F238E27FC236}">
                        <a16:creationId xmlns:a16="http://schemas.microsoft.com/office/drawing/2014/main" id="{30345070-47A7-2A0F-997C-AB48FE9BA444}"/>
                      </a:ext>
                    </a:extLst>
                  </p:cNvPr>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6" name="Freeform 839">
                    <a:extLst>
                      <a:ext uri="{FF2B5EF4-FFF2-40B4-BE49-F238E27FC236}">
                        <a16:creationId xmlns:a16="http://schemas.microsoft.com/office/drawing/2014/main" id="{FC291E75-972B-5458-83BA-19244DE5C53C}"/>
                      </a:ext>
                    </a:extLst>
                  </p:cNvPr>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7" name="Freeform 840">
                    <a:extLst>
                      <a:ext uri="{FF2B5EF4-FFF2-40B4-BE49-F238E27FC236}">
                        <a16:creationId xmlns:a16="http://schemas.microsoft.com/office/drawing/2014/main" id="{0C4D758E-2A6F-449B-3D7C-D966E1B7650C}"/>
                      </a:ext>
                    </a:extLst>
                  </p:cNvPr>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212" name="Freeform 841">
                  <a:extLst>
                    <a:ext uri="{FF2B5EF4-FFF2-40B4-BE49-F238E27FC236}">
                      <a16:creationId xmlns:a16="http://schemas.microsoft.com/office/drawing/2014/main" id="{F747688A-779E-3D4B-2AA7-030D2EE5E46A}"/>
                    </a:ext>
                  </a:extLst>
                </p:cNvPr>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3" name="Freeform 842">
                  <a:extLst>
                    <a:ext uri="{FF2B5EF4-FFF2-40B4-BE49-F238E27FC236}">
                      <a16:creationId xmlns:a16="http://schemas.microsoft.com/office/drawing/2014/main" id="{436FB6F0-4BF3-878F-B198-17E2AD680A66}"/>
                    </a:ext>
                  </a:extLst>
                </p:cNvPr>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4" name="Freeform 843">
                  <a:extLst>
                    <a:ext uri="{FF2B5EF4-FFF2-40B4-BE49-F238E27FC236}">
                      <a16:creationId xmlns:a16="http://schemas.microsoft.com/office/drawing/2014/main" id="{A0508F14-E24E-95B3-EEFD-FE62C195799C}"/>
                    </a:ext>
                  </a:extLst>
                </p:cNvPr>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109" name="Group 844">
                <a:extLst>
                  <a:ext uri="{FF2B5EF4-FFF2-40B4-BE49-F238E27FC236}">
                    <a16:creationId xmlns:a16="http://schemas.microsoft.com/office/drawing/2014/main" id="{E97A2790-A34D-88D3-4FB7-20A5EEE155A6}"/>
                  </a:ext>
                </a:extLst>
              </p:cNvPr>
              <p:cNvGrpSpPr>
                <a:grpSpLocks/>
              </p:cNvGrpSpPr>
              <p:nvPr/>
            </p:nvGrpSpPr>
            <p:grpSpPr bwMode="auto">
              <a:xfrm>
                <a:off x="920" y="3821"/>
                <a:ext cx="413" cy="50"/>
                <a:chOff x="920" y="3821"/>
                <a:chExt cx="413" cy="50"/>
              </a:xfrm>
            </p:grpSpPr>
            <p:sp>
              <p:nvSpPr>
                <p:cNvPr id="31130" name="Freeform 845">
                  <a:extLst>
                    <a:ext uri="{FF2B5EF4-FFF2-40B4-BE49-F238E27FC236}">
                      <a16:creationId xmlns:a16="http://schemas.microsoft.com/office/drawing/2014/main" id="{6B6F8318-9586-5336-3E4C-D379D718E0AB}"/>
                    </a:ext>
                  </a:extLst>
                </p:cNvPr>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a:p>
              </p:txBody>
            </p:sp>
            <p:sp>
              <p:nvSpPr>
                <p:cNvPr id="31131" name="Freeform 846">
                  <a:extLst>
                    <a:ext uri="{FF2B5EF4-FFF2-40B4-BE49-F238E27FC236}">
                      <a16:creationId xmlns:a16="http://schemas.microsoft.com/office/drawing/2014/main" id="{AF26C1A8-F668-8D30-49BB-874E9E0B14BD}"/>
                    </a:ext>
                  </a:extLst>
                </p:cNvPr>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32" name="Rectangle 847">
                  <a:extLst>
                    <a:ext uri="{FF2B5EF4-FFF2-40B4-BE49-F238E27FC236}">
                      <a16:creationId xmlns:a16="http://schemas.microsoft.com/office/drawing/2014/main" id="{74367AB8-8DB9-0735-11BE-C2C07DDCACC2}"/>
                    </a:ext>
                  </a:extLst>
                </p:cNvPr>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1133" name="Rectangle 848">
                  <a:extLst>
                    <a:ext uri="{FF2B5EF4-FFF2-40B4-BE49-F238E27FC236}">
                      <a16:creationId xmlns:a16="http://schemas.microsoft.com/office/drawing/2014/main" id="{4DF98399-8BDC-D51C-AB01-B47AF4FE0F15}"/>
                    </a:ext>
                  </a:extLst>
                </p:cNvPr>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31110" name="Group 849">
                <a:extLst>
                  <a:ext uri="{FF2B5EF4-FFF2-40B4-BE49-F238E27FC236}">
                    <a16:creationId xmlns:a16="http://schemas.microsoft.com/office/drawing/2014/main" id="{67D3B18C-5DEC-5F3B-69FB-6B934401C420}"/>
                  </a:ext>
                </a:extLst>
              </p:cNvPr>
              <p:cNvGrpSpPr>
                <a:grpSpLocks/>
              </p:cNvGrpSpPr>
              <p:nvPr/>
            </p:nvGrpSpPr>
            <p:grpSpPr bwMode="auto">
              <a:xfrm>
                <a:off x="1227" y="3477"/>
                <a:ext cx="508" cy="321"/>
                <a:chOff x="1227" y="3477"/>
                <a:chExt cx="508" cy="321"/>
              </a:xfrm>
            </p:grpSpPr>
            <p:sp>
              <p:nvSpPr>
                <p:cNvPr id="31111" name="Freeform 850">
                  <a:extLst>
                    <a:ext uri="{FF2B5EF4-FFF2-40B4-BE49-F238E27FC236}">
                      <a16:creationId xmlns:a16="http://schemas.microsoft.com/office/drawing/2014/main" id="{51EC2BD7-C4BF-CCB3-3CD7-A93639FD74FE}"/>
                    </a:ext>
                  </a:extLst>
                </p:cNvPr>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a:p>
              </p:txBody>
            </p:sp>
            <p:sp>
              <p:nvSpPr>
                <p:cNvPr id="31112" name="Freeform 851">
                  <a:extLst>
                    <a:ext uri="{FF2B5EF4-FFF2-40B4-BE49-F238E27FC236}">
                      <a16:creationId xmlns:a16="http://schemas.microsoft.com/office/drawing/2014/main" id="{077EA288-01E5-42B6-CC37-452910907C8C}"/>
                    </a:ext>
                  </a:extLst>
                </p:cNvPr>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13" name="Freeform 852">
                  <a:extLst>
                    <a:ext uri="{FF2B5EF4-FFF2-40B4-BE49-F238E27FC236}">
                      <a16:creationId xmlns:a16="http://schemas.microsoft.com/office/drawing/2014/main" id="{FBD7861F-548A-3AA0-C1DA-3166294352F4}"/>
                    </a:ext>
                  </a:extLst>
                </p:cNvPr>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a:p>
              </p:txBody>
            </p:sp>
            <p:sp>
              <p:nvSpPr>
                <p:cNvPr id="31114" name="Line 853">
                  <a:extLst>
                    <a:ext uri="{FF2B5EF4-FFF2-40B4-BE49-F238E27FC236}">
                      <a16:creationId xmlns:a16="http://schemas.microsoft.com/office/drawing/2014/main" id="{F61158F8-9FD0-EAD1-D12F-DF1467F8B68A}"/>
                    </a:ext>
                  </a:extLst>
                </p:cNvPr>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15" name="Freeform 854">
                  <a:extLst>
                    <a:ext uri="{FF2B5EF4-FFF2-40B4-BE49-F238E27FC236}">
                      <a16:creationId xmlns:a16="http://schemas.microsoft.com/office/drawing/2014/main" id="{237DC3D3-F987-1BD4-7FD2-93C4E008E069}"/>
                    </a:ext>
                  </a:extLst>
                </p:cNvPr>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a:p>
              </p:txBody>
            </p:sp>
            <p:sp>
              <p:nvSpPr>
                <p:cNvPr id="31116" name="Freeform 855">
                  <a:extLst>
                    <a:ext uri="{FF2B5EF4-FFF2-40B4-BE49-F238E27FC236}">
                      <a16:creationId xmlns:a16="http://schemas.microsoft.com/office/drawing/2014/main" id="{99DBD29F-30BA-C107-60EE-538EF0013BA9}"/>
                    </a:ext>
                  </a:extLst>
                </p:cNvPr>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117" name="Freeform 856">
                  <a:extLst>
                    <a:ext uri="{FF2B5EF4-FFF2-40B4-BE49-F238E27FC236}">
                      <a16:creationId xmlns:a16="http://schemas.microsoft.com/office/drawing/2014/main" id="{72FDD459-958F-8A92-4FA9-934BF8F533A9}"/>
                    </a:ext>
                  </a:extLst>
                </p:cNvPr>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a:p>
              </p:txBody>
            </p:sp>
            <p:sp>
              <p:nvSpPr>
                <p:cNvPr id="31118" name="Freeform 857">
                  <a:extLst>
                    <a:ext uri="{FF2B5EF4-FFF2-40B4-BE49-F238E27FC236}">
                      <a16:creationId xmlns:a16="http://schemas.microsoft.com/office/drawing/2014/main" id="{C8C4E523-D9CB-F4F4-83B0-A788A2B538CC}"/>
                    </a:ext>
                  </a:extLst>
                </p:cNvPr>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119" name="Freeform 858">
                  <a:extLst>
                    <a:ext uri="{FF2B5EF4-FFF2-40B4-BE49-F238E27FC236}">
                      <a16:creationId xmlns:a16="http://schemas.microsoft.com/office/drawing/2014/main" id="{F6E152BF-9A80-B501-6B8F-E8EE3B8A1F0E}"/>
                    </a:ext>
                  </a:extLst>
                </p:cNvPr>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120" name="Freeform 859">
                  <a:extLst>
                    <a:ext uri="{FF2B5EF4-FFF2-40B4-BE49-F238E27FC236}">
                      <a16:creationId xmlns:a16="http://schemas.microsoft.com/office/drawing/2014/main" id="{EF480613-56E0-08B6-5EAF-3B1924B00606}"/>
                    </a:ext>
                  </a:extLst>
                </p:cNvPr>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121" name="Freeform 860">
                  <a:extLst>
                    <a:ext uri="{FF2B5EF4-FFF2-40B4-BE49-F238E27FC236}">
                      <a16:creationId xmlns:a16="http://schemas.microsoft.com/office/drawing/2014/main" id="{15EC22C9-2EAD-F78D-9E8E-4AB6D72622D8}"/>
                    </a:ext>
                  </a:extLst>
                </p:cNvPr>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122" name="Freeform 861">
                  <a:extLst>
                    <a:ext uri="{FF2B5EF4-FFF2-40B4-BE49-F238E27FC236}">
                      <a16:creationId xmlns:a16="http://schemas.microsoft.com/office/drawing/2014/main" id="{0968C9AA-9138-29C0-D974-74B7B7674A3D}"/>
                    </a:ext>
                  </a:extLst>
                </p:cNvPr>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123" name="Freeform 862">
                  <a:extLst>
                    <a:ext uri="{FF2B5EF4-FFF2-40B4-BE49-F238E27FC236}">
                      <a16:creationId xmlns:a16="http://schemas.microsoft.com/office/drawing/2014/main" id="{5ED9DF01-E88E-003B-BB6C-98982675A2D6}"/>
                    </a:ext>
                  </a:extLst>
                </p:cNvPr>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a:p>
              </p:txBody>
            </p:sp>
            <p:sp>
              <p:nvSpPr>
                <p:cNvPr id="31124" name="Freeform 863">
                  <a:extLst>
                    <a:ext uri="{FF2B5EF4-FFF2-40B4-BE49-F238E27FC236}">
                      <a16:creationId xmlns:a16="http://schemas.microsoft.com/office/drawing/2014/main" id="{4B7CCAB0-31B9-7DEF-658E-2CABD0862576}"/>
                    </a:ext>
                  </a:extLst>
                </p:cNvPr>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a:p>
              </p:txBody>
            </p:sp>
            <p:sp>
              <p:nvSpPr>
                <p:cNvPr id="31125" name="Oval 864">
                  <a:extLst>
                    <a:ext uri="{FF2B5EF4-FFF2-40B4-BE49-F238E27FC236}">
                      <a16:creationId xmlns:a16="http://schemas.microsoft.com/office/drawing/2014/main" id="{CFB8E3FC-7968-0902-02FE-3A9DFBB02E77}"/>
                    </a:ext>
                  </a:extLst>
                </p:cNvPr>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1126" name="Oval 865">
                  <a:extLst>
                    <a:ext uri="{FF2B5EF4-FFF2-40B4-BE49-F238E27FC236}">
                      <a16:creationId xmlns:a16="http://schemas.microsoft.com/office/drawing/2014/main" id="{6DB2B9CB-8BE0-A807-5E0A-C0D0A3C7775D}"/>
                    </a:ext>
                  </a:extLst>
                </p:cNvPr>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1127" name="Freeform 866">
                  <a:extLst>
                    <a:ext uri="{FF2B5EF4-FFF2-40B4-BE49-F238E27FC236}">
                      <a16:creationId xmlns:a16="http://schemas.microsoft.com/office/drawing/2014/main" id="{05C21BC7-2E2D-8941-D1C0-BA225B979109}"/>
                    </a:ext>
                  </a:extLst>
                </p:cNvPr>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8" name="Oval 867">
                  <a:extLst>
                    <a:ext uri="{FF2B5EF4-FFF2-40B4-BE49-F238E27FC236}">
                      <a16:creationId xmlns:a16="http://schemas.microsoft.com/office/drawing/2014/main" id="{8B7D795A-1053-CC81-256A-7EF28589709D}"/>
                    </a:ext>
                  </a:extLst>
                </p:cNvPr>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1129" name="Oval 868">
                  <a:extLst>
                    <a:ext uri="{FF2B5EF4-FFF2-40B4-BE49-F238E27FC236}">
                      <a16:creationId xmlns:a16="http://schemas.microsoft.com/office/drawing/2014/main" id="{9A6FFF49-2515-A46C-F5F3-87C1D8D0CA23}"/>
                    </a:ext>
                  </a:extLst>
                </p:cNvPr>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31029" name="Group 869">
              <a:extLst>
                <a:ext uri="{FF2B5EF4-FFF2-40B4-BE49-F238E27FC236}">
                  <a16:creationId xmlns:a16="http://schemas.microsoft.com/office/drawing/2014/main" id="{369C11A8-6A91-A2A2-9B67-2FB7D99A102A}"/>
                </a:ext>
              </a:extLst>
            </p:cNvPr>
            <p:cNvGrpSpPr>
              <a:grpSpLocks/>
            </p:cNvGrpSpPr>
            <p:nvPr/>
          </p:nvGrpSpPr>
          <p:grpSpPr bwMode="auto">
            <a:xfrm>
              <a:off x="1165" y="2732"/>
              <a:ext cx="236" cy="381"/>
              <a:chOff x="1165" y="1525"/>
              <a:chExt cx="236" cy="381"/>
            </a:xfrm>
          </p:grpSpPr>
          <p:sp>
            <p:nvSpPr>
              <p:cNvPr id="31041" name="Line 870">
                <a:extLst>
                  <a:ext uri="{FF2B5EF4-FFF2-40B4-BE49-F238E27FC236}">
                    <a16:creationId xmlns:a16="http://schemas.microsoft.com/office/drawing/2014/main" id="{A8064731-649E-1235-FDD4-28648CB03DD1}"/>
                  </a:ext>
                </a:extLst>
              </p:cNvPr>
              <p:cNvSpPr>
                <a:spLocks noChangeShapeType="1"/>
              </p:cNvSpPr>
              <p:nvPr/>
            </p:nvSpPr>
            <p:spPr bwMode="auto">
              <a:xfrm flipH="1">
                <a:off x="1321" y="1696"/>
                <a:ext cx="39" cy="2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42" name="Line 871">
                <a:extLst>
                  <a:ext uri="{FF2B5EF4-FFF2-40B4-BE49-F238E27FC236}">
                    <a16:creationId xmlns:a16="http://schemas.microsoft.com/office/drawing/2014/main" id="{77A57A14-A3C1-9984-82FA-7122136001BC}"/>
                  </a:ext>
                </a:extLst>
              </p:cNvPr>
              <p:cNvSpPr>
                <a:spLocks noChangeShapeType="1"/>
              </p:cNvSpPr>
              <p:nvPr/>
            </p:nvSpPr>
            <p:spPr bwMode="auto">
              <a:xfrm flipH="1">
                <a:off x="1313" y="1692"/>
                <a:ext cx="39" cy="2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43" name="Freeform 872">
                <a:extLst>
                  <a:ext uri="{FF2B5EF4-FFF2-40B4-BE49-F238E27FC236}">
                    <a16:creationId xmlns:a16="http://schemas.microsoft.com/office/drawing/2014/main" id="{06257C52-1134-3439-DC6A-5994A5190C97}"/>
                  </a:ext>
                </a:extLst>
              </p:cNvPr>
              <p:cNvSpPr>
                <a:spLocks/>
              </p:cNvSpPr>
              <p:nvPr/>
            </p:nvSpPr>
            <p:spPr bwMode="auto">
              <a:xfrm flipH="1">
                <a:off x="1190" y="1799"/>
                <a:ext cx="210" cy="107"/>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044" name="Freeform 873">
                <a:extLst>
                  <a:ext uri="{FF2B5EF4-FFF2-40B4-BE49-F238E27FC236}">
                    <a16:creationId xmlns:a16="http://schemas.microsoft.com/office/drawing/2014/main" id="{0CF9F7C0-D4B0-8BF4-DD0C-F398AD970CEF}"/>
                  </a:ext>
                </a:extLst>
              </p:cNvPr>
              <p:cNvSpPr>
                <a:spLocks/>
              </p:cNvSpPr>
              <p:nvPr/>
            </p:nvSpPr>
            <p:spPr bwMode="auto">
              <a:xfrm flipH="1">
                <a:off x="1192" y="1809"/>
                <a:ext cx="207" cy="95"/>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5" name="Freeform 874">
                <a:extLst>
                  <a:ext uri="{FF2B5EF4-FFF2-40B4-BE49-F238E27FC236}">
                    <a16:creationId xmlns:a16="http://schemas.microsoft.com/office/drawing/2014/main" id="{5C1C3139-96D0-6E19-50FF-E645A653EC17}"/>
                  </a:ext>
                </a:extLst>
              </p:cNvPr>
              <p:cNvSpPr>
                <a:spLocks/>
              </p:cNvSpPr>
              <p:nvPr/>
            </p:nvSpPr>
            <p:spPr bwMode="auto">
              <a:xfrm flipH="1">
                <a:off x="1221" y="1843"/>
                <a:ext cx="29" cy="6"/>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6" name="Freeform 875">
                <a:extLst>
                  <a:ext uri="{FF2B5EF4-FFF2-40B4-BE49-F238E27FC236}">
                    <a16:creationId xmlns:a16="http://schemas.microsoft.com/office/drawing/2014/main" id="{0C0BDAC2-E949-50D0-DD2E-B07A80EA4164}"/>
                  </a:ext>
                </a:extLst>
              </p:cNvPr>
              <p:cNvSpPr>
                <a:spLocks/>
              </p:cNvSpPr>
              <p:nvPr/>
            </p:nvSpPr>
            <p:spPr bwMode="auto">
              <a:xfrm flipH="1">
                <a:off x="1193" y="1834"/>
                <a:ext cx="17" cy="7"/>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7" name="Freeform 876">
                <a:extLst>
                  <a:ext uri="{FF2B5EF4-FFF2-40B4-BE49-F238E27FC236}">
                    <a16:creationId xmlns:a16="http://schemas.microsoft.com/office/drawing/2014/main" id="{1A9CCB05-CC8E-AF30-EAF5-EA2DD9DF787C}"/>
                  </a:ext>
                </a:extLst>
              </p:cNvPr>
              <p:cNvSpPr>
                <a:spLocks/>
              </p:cNvSpPr>
              <p:nvPr/>
            </p:nvSpPr>
            <p:spPr bwMode="auto">
              <a:xfrm flipH="1">
                <a:off x="1265" y="1829"/>
                <a:ext cx="27" cy="17"/>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8" name="Freeform 877">
                <a:extLst>
                  <a:ext uri="{FF2B5EF4-FFF2-40B4-BE49-F238E27FC236}">
                    <a16:creationId xmlns:a16="http://schemas.microsoft.com/office/drawing/2014/main" id="{3553BE67-273F-E3E5-4582-B78A669BB8E6}"/>
                  </a:ext>
                </a:extLst>
              </p:cNvPr>
              <p:cNvSpPr>
                <a:spLocks/>
              </p:cNvSpPr>
              <p:nvPr/>
            </p:nvSpPr>
            <p:spPr bwMode="auto">
              <a:xfrm flipH="1">
                <a:off x="1292" y="1867"/>
                <a:ext cx="86" cy="24"/>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9" name="Freeform 878">
                <a:extLst>
                  <a:ext uri="{FF2B5EF4-FFF2-40B4-BE49-F238E27FC236}">
                    <a16:creationId xmlns:a16="http://schemas.microsoft.com/office/drawing/2014/main" id="{C605C1B8-9949-BFE6-10D5-76BFCC603D7B}"/>
                  </a:ext>
                </a:extLst>
              </p:cNvPr>
              <p:cNvSpPr>
                <a:spLocks/>
              </p:cNvSpPr>
              <p:nvPr/>
            </p:nvSpPr>
            <p:spPr bwMode="auto">
              <a:xfrm flipH="1">
                <a:off x="1289" y="1682"/>
                <a:ext cx="75" cy="44"/>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050" name="Freeform 879">
                <a:extLst>
                  <a:ext uri="{FF2B5EF4-FFF2-40B4-BE49-F238E27FC236}">
                    <a16:creationId xmlns:a16="http://schemas.microsoft.com/office/drawing/2014/main" id="{7C4D42A9-6696-41A0-73DC-E4BAEF2C2B75}"/>
                  </a:ext>
                </a:extLst>
              </p:cNvPr>
              <p:cNvSpPr>
                <a:spLocks/>
              </p:cNvSpPr>
              <p:nvPr/>
            </p:nvSpPr>
            <p:spPr bwMode="auto">
              <a:xfrm flipH="1">
                <a:off x="1317" y="1702"/>
                <a:ext cx="18" cy="5"/>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1" name="Freeform 880">
                <a:extLst>
                  <a:ext uri="{FF2B5EF4-FFF2-40B4-BE49-F238E27FC236}">
                    <a16:creationId xmlns:a16="http://schemas.microsoft.com/office/drawing/2014/main" id="{23D5D4DB-ED5D-5FA5-E830-A1163D39E1A2}"/>
                  </a:ext>
                </a:extLst>
              </p:cNvPr>
              <p:cNvSpPr>
                <a:spLocks/>
              </p:cNvSpPr>
              <p:nvPr/>
            </p:nvSpPr>
            <p:spPr bwMode="auto">
              <a:xfrm flipH="1">
                <a:off x="1340" y="1706"/>
                <a:ext cx="2" cy="3"/>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2" name="Freeform 881">
                <a:extLst>
                  <a:ext uri="{FF2B5EF4-FFF2-40B4-BE49-F238E27FC236}">
                    <a16:creationId xmlns:a16="http://schemas.microsoft.com/office/drawing/2014/main" id="{F7271D5D-22BF-C158-07BE-6C5381D75206}"/>
                  </a:ext>
                </a:extLst>
              </p:cNvPr>
              <p:cNvSpPr>
                <a:spLocks/>
              </p:cNvSpPr>
              <p:nvPr/>
            </p:nvSpPr>
            <p:spPr bwMode="auto">
              <a:xfrm flipH="1">
                <a:off x="1350" y="1689"/>
                <a:ext cx="11" cy="5"/>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3" name="Freeform 882">
                <a:extLst>
                  <a:ext uri="{FF2B5EF4-FFF2-40B4-BE49-F238E27FC236}">
                    <a16:creationId xmlns:a16="http://schemas.microsoft.com/office/drawing/2014/main" id="{8714DF18-E651-65F2-490E-0EBF43A3EBCE}"/>
                  </a:ext>
                </a:extLst>
              </p:cNvPr>
              <p:cNvSpPr>
                <a:spLocks/>
              </p:cNvSpPr>
              <p:nvPr/>
            </p:nvSpPr>
            <p:spPr bwMode="auto">
              <a:xfrm flipH="1">
                <a:off x="1329" y="1687"/>
                <a:ext cx="16" cy="4"/>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4" name="Freeform 883">
                <a:extLst>
                  <a:ext uri="{FF2B5EF4-FFF2-40B4-BE49-F238E27FC236}">
                    <a16:creationId xmlns:a16="http://schemas.microsoft.com/office/drawing/2014/main" id="{F86524DF-E5FC-FBA1-5E8E-673873482BD5}"/>
                  </a:ext>
                </a:extLst>
              </p:cNvPr>
              <p:cNvSpPr>
                <a:spLocks/>
              </p:cNvSpPr>
              <p:nvPr/>
            </p:nvSpPr>
            <p:spPr bwMode="auto">
              <a:xfrm flipH="1">
                <a:off x="1355" y="1692"/>
                <a:ext cx="3" cy="3"/>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5" name="Freeform 884">
                <a:extLst>
                  <a:ext uri="{FF2B5EF4-FFF2-40B4-BE49-F238E27FC236}">
                    <a16:creationId xmlns:a16="http://schemas.microsoft.com/office/drawing/2014/main" id="{124C5C87-427D-8673-7923-6FF9C1EA7594}"/>
                  </a:ext>
                </a:extLst>
              </p:cNvPr>
              <p:cNvSpPr>
                <a:spLocks/>
              </p:cNvSpPr>
              <p:nvPr/>
            </p:nvSpPr>
            <p:spPr bwMode="auto">
              <a:xfrm flipH="1">
                <a:off x="1358" y="1689"/>
                <a:ext cx="4" cy="3"/>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6" name="Freeform 885">
                <a:extLst>
                  <a:ext uri="{FF2B5EF4-FFF2-40B4-BE49-F238E27FC236}">
                    <a16:creationId xmlns:a16="http://schemas.microsoft.com/office/drawing/2014/main" id="{A611241D-BA24-F269-5972-4BB21F6BD583}"/>
                  </a:ext>
                </a:extLst>
              </p:cNvPr>
              <p:cNvSpPr>
                <a:spLocks/>
              </p:cNvSpPr>
              <p:nvPr/>
            </p:nvSpPr>
            <p:spPr bwMode="auto">
              <a:xfrm flipH="1">
                <a:off x="1316" y="1693"/>
                <a:ext cx="4" cy="5"/>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7" name="Freeform 886">
                <a:extLst>
                  <a:ext uri="{FF2B5EF4-FFF2-40B4-BE49-F238E27FC236}">
                    <a16:creationId xmlns:a16="http://schemas.microsoft.com/office/drawing/2014/main" id="{778D1F8A-8700-AB3E-5B17-AD639ECED021}"/>
                  </a:ext>
                </a:extLst>
              </p:cNvPr>
              <p:cNvSpPr>
                <a:spLocks/>
              </p:cNvSpPr>
              <p:nvPr/>
            </p:nvSpPr>
            <p:spPr bwMode="auto">
              <a:xfrm flipH="1">
                <a:off x="1302" y="1715"/>
                <a:ext cx="5" cy="4"/>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58" name="Freeform 887">
                <a:extLst>
                  <a:ext uri="{FF2B5EF4-FFF2-40B4-BE49-F238E27FC236}">
                    <a16:creationId xmlns:a16="http://schemas.microsoft.com/office/drawing/2014/main" id="{02349BA3-892B-19C0-296E-380C97F58B00}"/>
                  </a:ext>
                </a:extLst>
              </p:cNvPr>
              <p:cNvSpPr>
                <a:spLocks/>
              </p:cNvSpPr>
              <p:nvPr/>
            </p:nvSpPr>
            <p:spPr bwMode="auto">
              <a:xfrm flipH="1">
                <a:off x="1277" y="1706"/>
                <a:ext cx="23" cy="31"/>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059" name="Freeform 888">
                <a:extLst>
                  <a:ext uri="{FF2B5EF4-FFF2-40B4-BE49-F238E27FC236}">
                    <a16:creationId xmlns:a16="http://schemas.microsoft.com/office/drawing/2014/main" id="{CAFF7F0B-E8EB-B5F6-0D29-D2572F2A7EB2}"/>
                  </a:ext>
                </a:extLst>
              </p:cNvPr>
              <p:cNvSpPr>
                <a:spLocks/>
              </p:cNvSpPr>
              <p:nvPr/>
            </p:nvSpPr>
            <p:spPr bwMode="auto">
              <a:xfrm flipH="1">
                <a:off x="1280" y="1709"/>
                <a:ext cx="17" cy="25"/>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0" name="Freeform 889">
                <a:extLst>
                  <a:ext uri="{FF2B5EF4-FFF2-40B4-BE49-F238E27FC236}">
                    <a16:creationId xmlns:a16="http://schemas.microsoft.com/office/drawing/2014/main" id="{358A78E5-EEDF-E672-2D20-4C94F9C83FA5}"/>
                  </a:ext>
                </a:extLst>
              </p:cNvPr>
              <p:cNvSpPr>
                <a:spLocks/>
              </p:cNvSpPr>
              <p:nvPr/>
            </p:nvSpPr>
            <p:spPr bwMode="auto">
              <a:xfrm flipH="1">
                <a:off x="1205" y="1538"/>
                <a:ext cx="75" cy="93"/>
              </a:xfrm>
              <a:custGeom>
                <a:avLst/>
                <a:gdLst>
                  <a:gd name="T0" fmla="*/ 0 w 741"/>
                  <a:gd name="T1" fmla="*/ 0 h 807"/>
                  <a:gd name="T2" fmla="*/ 0 w 741"/>
                  <a:gd name="T3" fmla="*/ 0 h 807"/>
                  <a:gd name="T4" fmla="*/ 0 w 741"/>
                  <a:gd name="T5" fmla="*/ 0 h 807"/>
                  <a:gd name="T6" fmla="*/ 0 w 741"/>
                  <a:gd name="T7" fmla="*/ 0 h 807"/>
                  <a:gd name="T8" fmla="*/ 0 w 741"/>
                  <a:gd name="T9" fmla="*/ 0 h 807"/>
                  <a:gd name="T10" fmla="*/ 0 w 741"/>
                  <a:gd name="T11" fmla="*/ 0 h 807"/>
                  <a:gd name="T12" fmla="*/ 0 w 741"/>
                  <a:gd name="T13" fmla="*/ 0 h 807"/>
                  <a:gd name="T14" fmla="*/ 0 w 741"/>
                  <a:gd name="T15" fmla="*/ 0 h 807"/>
                  <a:gd name="T16" fmla="*/ 0 w 741"/>
                  <a:gd name="T17" fmla="*/ 0 h 807"/>
                  <a:gd name="T18" fmla="*/ 0 w 741"/>
                  <a:gd name="T19" fmla="*/ 0 h 807"/>
                  <a:gd name="T20" fmla="*/ 0 w 741"/>
                  <a:gd name="T21" fmla="*/ 0 h 807"/>
                  <a:gd name="T22" fmla="*/ 0 w 741"/>
                  <a:gd name="T23" fmla="*/ 0 h 807"/>
                  <a:gd name="T24" fmla="*/ 0 w 741"/>
                  <a:gd name="T25" fmla="*/ 0 h 807"/>
                  <a:gd name="T26" fmla="*/ 0 w 741"/>
                  <a:gd name="T27" fmla="*/ 0 h 807"/>
                  <a:gd name="T28" fmla="*/ 0 w 741"/>
                  <a:gd name="T29" fmla="*/ 0 h 807"/>
                  <a:gd name="T30" fmla="*/ 0 w 741"/>
                  <a:gd name="T31" fmla="*/ 0 h 807"/>
                  <a:gd name="T32" fmla="*/ 0 w 741"/>
                  <a:gd name="T33" fmla="*/ 0 h 807"/>
                  <a:gd name="T34" fmla="*/ 0 w 741"/>
                  <a:gd name="T35" fmla="*/ 0 h 807"/>
                  <a:gd name="T36" fmla="*/ 0 w 741"/>
                  <a:gd name="T37" fmla="*/ 0 h 807"/>
                  <a:gd name="T38" fmla="*/ 0 w 741"/>
                  <a:gd name="T39" fmla="*/ 0 h 807"/>
                  <a:gd name="T40" fmla="*/ 0 w 741"/>
                  <a:gd name="T41" fmla="*/ 0 h 807"/>
                  <a:gd name="T42" fmla="*/ 0 w 741"/>
                  <a:gd name="T43" fmla="*/ 0 h 807"/>
                  <a:gd name="T44" fmla="*/ 0 w 741"/>
                  <a:gd name="T45" fmla="*/ 0 h 807"/>
                  <a:gd name="T46" fmla="*/ 0 w 741"/>
                  <a:gd name="T47" fmla="*/ 0 h 807"/>
                  <a:gd name="T48" fmla="*/ 0 w 741"/>
                  <a:gd name="T49" fmla="*/ 0 h 807"/>
                  <a:gd name="T50" fmla="*/ 0 w 741"/>
                  <a:gd name="T51" fmla="*/ 0 h 807"/>
                  <a:gd name="T52" fmla="*/ 0 w 741"/>
                  <a:gd name="T53" fmla="*/ 0 h 807"/>
                  <a:gd name="T54" fmla="*/ 0 w 741"/>
                  <a:gd name="T55" fmla="*/ 0 h 807"/>
                  <a:gd name="T56" fmla="*/ 0 w 741"/>
                  <a:gd name="T57" fmla="*/ 0 h 807"/>
                  <a:gd name="T58" fmla="*/ 0 w 741"/>
                  <a:gd name="T59" fmla="*/ 0 h 807"/>
                  <a:gd name="T60" fmla="*/ 0 w 741"/>
                  <a:gd name="T61" fmla="*/ 0 h 807"/>
                  <a:gd name="T62" fmla="*/ 0 w 741"/>
                  <a:gd name="T63" fmla="*/ 0 h 807"/>
                  <a:gd name="T64" fmla="*/ 0 w 741"/>
                  <a:gd name="T65" fmla="*/ 0 h 807"/>
                  <a:gd name="T66" fmla="*/ 0 w 741"/>
                  <a:gd name="T67" fmla="*/ 0 h 807"/>
                  <a:gd name="T68" fmla="*/ 0 w 741"/>
                  <a:gd name="T69" fmla="*/ 0 h 807"/>
                  <a:gd name="T70" fmla="*/ 0 w 741"/>
                  <a:gd name="T71" fmla="*/ 0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061" name="Freeform 890">
                <a:extLst>
                  <a:ext uri="{FF2B5EF4-FFF2-40B4-BE49-F238E27FC236}">
                    <a16:creationId xmlns:a16="http://schemas.microsoft.com/office/drawing/2014/main" id="{DD3C2875-2C47-63EC-1790-8F41DB8EC5F9}"/>
                  </a:ext>
                </a:extLst>
              </p:cNvPr>
              <p:cNvSpPr>
                <a:spLocks/>
              </p:cNvSpPr>
              <p:nvPr/>
            </p:nvSpPr>
            <p:spPr bwMode="auto">
              <a:xfrm flipH="1">
                <a:off x="1272" y="1594"/>
                <a:ext cx="4" cy="1"/>
              </a:xfrm>
              <a:custGeom>
                <a:avLst/>
                <a:gdLst>
                  <a:gd name="T0" fmla="*/ 0 w 42"/>
                  <a:gd name="T1" fmla="*/ 0 h 9"/>
                  <a:gd name="T2" fmla="*/ 0 w 42"/>
                  <a:gd name="T3" fmla="*/ 0 h 9"/>
                  <a:gd name="T4" fmla="*/ 0 w 42"/>
                  <a:gd name="T5" fmla="*/ 0 h 9"/>
                  <a:gd name="T6" fmla="*/ 0 w 42"/>
                  <a:gd name="T7" fmla="*/ 0 h 9"/>
                  <a:gd name="T8" fmla="*/ 0 w 42"/>
                  <a:gd name="T9" fmla="*/ 0 h 9"/>
                  <a:gd name="T10" fmla="*/ 0 w 42"/>
                  <a:gd name="T11" fmla="*/ 0 h 9"/>
                  <a:gd name="T12" fmla="*/ 0 w 42"/>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2" name="Freeform 891">
                <a:extLst>
                  <a:ext uri="{FF2B5EF4-FFF2-40B4-BE49-F238E27FC236}">
                    <a16:creationId xmlns:a16="http://schemas.microsoft.com/office/drawing/2014/main" id="{0EFCB422-3D77-DF8E-BE76-91D0EBC6FC94}"/>
                  </a:ext>
                </a:extLst>
              </p:cNvPr>
              <p:cNvSpPr>
                <a:spLocks/>
              </p:cNvSpPr>
              <p:nvPr/>
            </p:nvSpPr>
            <p:spPr bwMode="auto">
              <a:xfrm flipH="1">
                <a:off x="1270" y="1591"/>
                <a:ext cx="2" cy="3"/>
              </a:xfrm>
              <a:custGeom>
                <a:avLst/>
                <a:gdLst>
                  <a:gd name="T0" fmla="*/ 0 w 17"/>
                  <a:gd name="T1" fmla="*/ 0 h 31"/>
                  <a:gd name="T2" fmla="*/ 0 w 17"/>
                  <a:gd name="T3" fmla="*/ 0 h 31"/>
                  <a:gd name="T4" fmla="*/ 0 w 17"/>
                  <a:gd name="T5" fmla="*/ 0 h 31"/>
                  <a:gd name="T6" fmla="*/ 0 w 17"/>
                  <a:gd name="T7" fmla="*/ 0 h 31"/>
                  <a:gd name="T8" fmla="*/ 0 w 17"/>
                  <a:gd name="T9" fmla="*/ 0 h 31"/>
                  <a:gd name="T10" fmla="*/ 0 w 17"/>
                  <a:gd name="T11" fmla="*/ 0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3" name="Freeform 892">
                <a:extLst>
                  <a:ext uri="{FF2B5EF4-FFF2-40B4-BE49-F238E27FC236}">
                    <a16:creationId xmlns:a16="http://schemas.microsoft.com/office/drawing/2014/main" id="{46B98B00-0986-D7FE-3259-8DE9A411A472}"/>
                  </a:ext>
                </a:extLst>
              </p:cNvPr>
              <p:cNvSpPr>
                <a:spLocks/>
              </p:cNvSpPr>
              <p:nvPr/>
            </p:nvSpPr>
            <p:spPr bwMode="auto">
              <a:xfrm flipH="1">
                <a:off x="1267" y="1579"/>
                <a:ext cx="2" cy="7"/>
              </a:xfrm>
              <a:custGeom>
                <a:avLst/>
                <a:gdLst>
                  <a:gd name="T0" fmla="*/ 0 w 19"/>
                  <a:gd name="T1" fmla="*/ 0 h 60"/>
                  <a:gd name="T2" fmla="*/ 0 w 19"/>
                  <a:gd name="T3" fmla="*/ 0 h 60"/>
                  <a:gd name="T4" fmla="*/ 0 w 19"/>
                  <a:gd name="T5" fmla="*/ 0 h 60"/>
                  <a:gd name="T6" fmla="*/ 0 w 19"/>
                  <a:gd name="T7" fmla="*/ 0 h 60"/>
                  <a:gd name="T8" fmla="*/ 0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4" name="Freeform 893">
                <a:extLst>
                  <a:ext uri="{FF2B5EF4-FFF2-40B4-BE49-F238E27FC236}">
                    <a16:creationId xmlns:a16="http://schemas.microsoft.com/office/drawing/2014/main" id="{68AB50C6-1350-2FAB-6941-ACC3999742F3}"/>
                  </a:ext>
                </a:extLst>
              </p:cNvPr>
              <p:cNvSpPr>
                <a:spLocks/>
              </p:cNvSpPr>
              <p:nvPr/>
            </p:nvSpPr>
            <p:spPr bwMode="auto">
              <a:xfrm flipH="1">
                <a:off x="1260" y="1572"/>
                <a:ext cx="8" cy="6"/>
              </a:xfrm>
              <a:custGeom>
                <a:avLst/>
                <a:gdLst>
                  <a:gd name="T0" fmla="*/ 0 w 80"/>
                  <a:gd name="T1" fmla="*/ 0 h 51"/>
                  <a:gd name="T2" fmla="*/ 0 w 80"/>
                  <a:gd name="T3" fmla="*/ 0 h 51"/>
                  <a:gd name="T4" fmla="*/ 0 w 80"/>
                  <a:gd name="T5" fmla="*/ 0 h 51"/>
                  <a:gd name="T6" fmla="*/ 0 w 80"/>
                  <a:gd name="T7" fmla="*/ 0 h 51"/>
                  <a:gd name="T8" fmla="*/ 0 w 80"/>
                  <a:gd name="T9" fmla="*/ 0 h 51"/>
                  <a:gd name="T10" fmla="*/ 0 w 80"/>
                  <a:gd name="T11" fmla="*/ 0 h 51"/>
                  <a:gd name="T12" fmla="*/ 0 w 80"/>
                  <a:gd name="T13" fmla="*/ 0 h 51"/>
                  <a:gd name="T14" fmla="*/ 0 w 80"/>
                  <a:gd name="T15" fmla="*/ 0 h 51"/>
                  <a:gd name="T16" fmla="*/ 0 w 80"/>
                  <a:gd name="T17" fmla="*/ 0 h 51"/>
                  <a:gd name="T18" fmla="*/ 0 w 80"/>
                  <a:gd name="T19" fmla="*/ 0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5" name="Freeform 894">
                <a:extLst>
                  <a:ext uri="{FF2B5EF4-FFF2-40B4-BE49-F238E27FC236}">
                    <a16:creationId xmlns:a16="http://schemas.microsoft.com/office/drawing/2014/main" id="{7ACFBD22-D499-F967-860B-9D137CB66A43}"/>
                  </a:ext>
                </a:extLst>
              </p:cNvPr>
              <p:cNvSpPr>
                <a:spLocks/>
              </p:cNvSpPr>
              <p:nvPr/>
            </p:nvSpPr>
            <p:spPr bwMode="auto">
              <a:xfrm flipH="1">
                <a:off x="1256" y="1564"/>
                <a:ext cx="14" cy="5"/>
              </a:xfrm>
              <a:custGeom>
                <a:avLst/>
                <a:gdLst>
                  <a:gd name="T0" fmla="*/ 0 w 135"/>
                  <a:gd name="T1" fmla="*/ 0 h 48"/>
                  <a:gd name="T2" fmla="*/ 0 w 135"/>
                  <a:gd name="T3" fmla="*/ 0 h 48"/>
                  <a:gd name="T4" fmla="*/ 0 w 135"/>
                  <a:gd name="T5" fmla="*/ 0 h 48"/>
                  <a:gd name="T6" fmla="*/ 0 w 135"/>
                  <a:gd name="T7" fmla="*/ 0 h 48"/>
                  <a:gd name="T8" fmla="*/ 0 w 135"/>
                  <a:gd name="T9" fmla="*/ 0 h 48"/>
                  <a:gd name="T10" fmla="*/ 0 w 135"/>
                  <a:gd name="T11" fmla="*/ 0 h 48"/>
                  <a:gd name="T12" fmla="*/ 0 w 135"/>
                  <a:gd name="T13" fmla="*/ 0 h 48"/>
                  <a:gd name="T14" fmla="*/ 0 w 135"/>
                  <a:gd name="T15" fmla="*/ 0 h 48"/>
                  <a:gd name="T16" fmla="*/ 0 w 135"/>
                  <a:gd name="T17" fmla="*/ 0 h 48"/>
                  <a:gd name="T18" fmla="*/ 0 w 135"/>
                  <a:gd name="T19" fmla="*/ 0 h 48"/>
                  <a:gd name="T20" fmla="*/ 0 w 135"/>
                  <a:gd name="T21" fmla="*/ 0 h 48"/>
                  <a:gd name="T22" fmla="*/ 0 w 135"/>
                  <a:gd name="T23" fmla="*/ 0 h 48"/>
                  <a:gd name="T24" fmla="*/ 0 w 135"/>
                  <a:gd name="T25" fmla="*/ 0 h 48"/>
                  <a:gd name="T26" fmla="*/ 0 w 135"/>
                  <a:gd name="T27" fmla="*/ 0 h 48"/>
                  <a:gd name="T28" fmla="*/ 0 w 135"/>
                  <a:gd name="T29" fmla="*/ 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6" name="Freeform 895">
                <a:extLst>
                  <a:ext uri="{FF2B5EF4-FFF2-40B4-BE49-F238E27FC236}">
                    <a16:creationId xmlns:a16="http://schemas.microsoft.com/office/drawing/2014/main" id="{56017F30-B27D-F8C5-3376-BA2EA2BB8012}"/>
                  </a:ext>
                </a:extLst>
              </p:cNvPr>
              <p:cNvSpPr>
                <a:spLocks/>
              </p:cNvSpPr>
              <p:nvPr/>
            </p:nvSpPr>
            <p:spPr bwMode="auto">
              <a:xfrm flipH="1">
                <a:off x="1231" y="1571"/>
                <a:ext cx="8" cy="18"/>
              </a:xfrm>
              <a:custGeom>
                <a:avLst/>
                <a:gdLst>
                  <a:gd name="T0" fmla="*/ 0 w 78"/>
                  <a:gd name="T1" fmla="*/ 0 h 159"/>
                  <a:gd name="T2" fmla="*/ 0 w 78"/>
                  <a:gd name="T3" fmla="*/ 0 h 159"/>
                  <a:gd name="T4" fmla="*/ 0 w 78"/>
                  <a:gd name="T5" fmla="*/ 0 h 159"/>
                  <a:gd name="T6" fmla="*/ 0 w 78"/>
                  <a:gd name="T7" fmla="*/ 0 h 159"/>
                  <a:gd name="T8" fmla="*/ 0 w 78"/>
                  <a:gd name="T9" fmla="*/ 0 h 159"/>
                  <a:gd name="T10" fmla="*/ 0 w 78"/>
                  <a:gd name="T11" fmla="*/ 0 h 159"/>
                  <a:gd name="T12" fmla="*/ 0 w 78"/>
                  <a:gd name="T13" fmla="*/ 0 h 159"/>
                  <a:gd name="T14" fmla="*/ 0 w 78"/>
                  <a:gd name="T15" fmla="*/ 0 h 159"/>
                  <a:gd name="T16" fmla="*/ 0 w 78"/>
                  <a:gd name="T17" fmla="*/ 0 h 159"/>
                  <a:gd name="T18" fmla="*/ 0 w 78"/>
                  <a:gd name="T19" fmla="*/ 0 h 159"/>
                  <a:gd name="T20" fmla="*/ 0 w 78"/>
                  <a:gd name="T21" fmla="*/ 0 h 159"/>
                  <a:gd name="T22" fmla="*/ 0 w 78"/>
                  <a:gd name="T23" fmla="*/ 0 h 159"/>
                  <a:gd name="T24" fmla="*/ 0 w 78"/>
                  <a:gd name="T25" fmla="*/ 0 h 159"/>
                  <a:gd name="T26" fmla="*/ 0 w 78"/>
                  <a:gd name="T27" fmla="*/ 0 h 159"/>
                  <a:gd name="T28" fmla="*/ 0 w 78"/>
                  <a:gd name="T29" fmla="*/ 0 h 159"/>
                  <a:gd name="T30" fmla="*/ 0 w 78"/>
                  <a:gd name="T31" fmla="*/ 0 h 159"/>
                  <a:gd name="T32" fmla="*/ 0 w 78"/>
                  <a:gd name="T33" fmla="*/ 0 h 159"/>
                  <a:gd name="T34" fmla="*/ 0 w 78"/>
                  <a:gd name="T35" fmla="*/ 0 h 159"/>
                  <a:gd name="T36" fmla="*/ 0 w 78"/>
                  <a:gd name="T37" fmla="*/ 0 h 159"/>
                  <a:gd name="T38" fmla="*/ 0 w 78"/>
                  <a:gd name="T39" fmla="*/ 0 h 159"/>
                  <a:gd name="T40" fmla="*/ 0 w 78"/>
                  <a:gd name="T41" fmla="*/ 0 h 159"/>
                  <a:gd name="T42" fmla="*/ 0 w 78"/>
                  <a:gd name="T43" fmla="*/ 0 h 159"/>
                  <a:gd name="T44" fmla="*/ 0 w 78"/>
                  <a:gd name="T45" fmla="*/ 0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7" name="Freeform 896">
                <a:extLst>
                  <a:ext uri="{FF2B5EF4-FFF2-40B4-BE49-F238E27FC236}">
                    <a16:creationId xmlns:a16="http://schemas.microsoft.com/office/drawing/2014/main" id="{5378A2A6-2D62-81B7-5613-29508FD73B54}"/>
                  </a:ext>
                </a:extLst>
              </p:cNvPr>
              <p:cNvSpPr>
                <a:spLocks/>
              </p:cNvSpPr>
              <p:nvPr/>
            </p:nvSpPr>
            <p:spPr bwMode="auto">
              <a:xfrm flipH="1">
                <a:off x="1228" y="1568"/>
                <a:ext cx="13" cy="25"/>
              </a:xfrm>
              <a:custGeom>
                <a:avLst/>
                <a:gdLst>
                  <a:gd name="T0" fmla="*/ 0 w 129"/>
                  <a:gd name="T1" fmla="*/ 0 h 215"/>
                  <a:gd name="T2" fmla="*/ 0 w 129"/>
                  <a:gd name="T3" fmla="*/ 0 h 215"/>
                  <a:gd name="T4" fmla="*/ 0 w 129"/>
                  <a:gd name="T5" fmla="*/ 0 h 215"/>
                  <a:gd name="T6" fmla="*/ 0 w 129"/>
                  <a:gd name="T7" fmla="*/ 0 h 215"/>
                  <a:gd name="T8" fmla="*/ 0 w 129"/>
                  <a:gd name="T9" fmla="*/ 0 h 215"/>
                  <a:gd name="T10" fmla="*/ 0 w 129"/>
                  <a:gd name="T11" fmla="*/ 0 h 215"/>
                  <a:gd name="T12" fmla="*/ 0 w 129"/>
                  <a:gd name="T13" fmla="*/ 0 h 215"/>
                  <a:gd name="T14" fmla="*/ 0 w 129"/>
                  <a:gd name="T15" fmla="*/ 0 h 215"/>
                  <a:gd name="T16" fmla="*/ 0 w 129"/>
                  <a:gd name="T17" fmla="*/ 0 h 215"/>
                  <a:gd name="T18" fmla="*/ 0 w 129"/>
                  <a:gd name="T19" fmla="*/ 0 h 215"/>
                  <a:gd name="T20" fmla="*/ 0 w 129"/>
                  <a:gd name="T21" fmla="*/ 0 h 215"/>
                  <a:gd name="T22" fmla="*/ 0 w 129"/>
                  <a:gd name="T23" fmla="*/ 0 h 215"/>
                  <a:gd name="T24" fmla="*/ 0 w 129"/>
                  <a:gd name="T25" fmla="*/ 0 h 215"/>
                  <a:gd name="T26" fmla="*/ 0 w 129"/>
                  <a:gd name="T27" fmla="*/ 0 h 215"/>
                  <a:gd name="T28" fmla="*/ 0 w 129"/>
                  <a:gd name="T29" fmla="*/ 0 h 215"/>
                  <a:gd name="T30" fmla="*/ 0 w 129"/>
                  <a:gd name="T31" fmla="*/ 0 h 215"/>
                  <a:gd name="T32" fmla="*/ 0 w 129"/>
                  <a:gd name="T33" fmla="*/ 0 h 215"/>
                  <a:gd name="T34" fmla="*/ 0 w 129"/>
                  <a:gd name="T35" fmla="*/ 0 h 215"/>
                  <a:gd name="T36" fmla="*/ 0 w 129"/>
                  <a:gd name="T37" fmla="*/ 0 h 215"/>
                  <a:gd name="T38" fmla="*/ 0 w 129"/>
                  <a:gd name="T39" fmla="*/ 0 h 215"/>
                  <a:gd name="T40" fmla="*/ 0 w 129"/>
                  <a:gd name="T41" fmla="*/ 0 h 215"/>
                  <a:gd name="T42" fmla="*/ 0 w 129"/>
                  <a:gd name="T43" fmla="*/ 0 h 215"/>
                  <a:gd name="T44" fmla="*/ 0 w 129"/>
                  <a:gd name="T45" fmla="*/ 0 h 215"/>
                  <a:gd name="T46" fmla="*/ 0 w 129"/>
                  <a:gd name="T47" fmla="*/ 0 h 215"/>
                  <a:gd name="T48" fmla="*/ 0 w 129"/>
                  <a:gd name="T49" fmla="*/ 0 h 215"/>
                  <a:gd name="T50" fmla="*/ 0 w 129"/>
                  <a:gd name="T51" fmla="*/ 0 h 215"/>
                  <a:gd name="T52" fmla="*/ 0 w 129"/>
                  <a:gd name="T53" fmla="*/ 0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8" name="Freeform 897">
                <a:extLst>
                  <a:ext uri="{FF2B5EF4-FFF2-40B4-BE49-F238E27FC236}">
                    <a16:creationId xmlns:a16="http://schemas.microsoft.com/office/drawing/2014/main" id="{75F84A86-290B-C4C4-2B4E-CF7BA02F3C4F}"/>
                  </a:ext>
                </a:extLst>
              </p:cNvPr>
              <p:cNvSpPr>
                <a:spLocks/>
              </p:cNvSpPr>
              <p:nvPr/>
            </p:nvSpPr>
            <p:spPr bwMode="auto">
              <a:xfrm flipH="1">
                <a:off x="1236" y="1595"/>
                <a:ext cx="12" cy="20"/>
              </a:xfrm>
              <a:custGeom>
                <a:avLst/>
                <a:gdLst>
                  <a:gd name="T0" fmla="*/ 0 w 118"/>
                  <a:gd name="T1" fmla="*/ 0 h 179"/>
                  <a:gd name="T2" fmla="*/ 0 w 118"/>
                  <a:gd name="T3" fmla="*/ 0 h 179"/>
                  <a:gd name="T4" fmla="*/ 0 w 118"/>
                  <a:gd name="T5" fmla="*/ 0 h 179"/>
                  <a:gd name="T6" fmla="*/ 0 w 118"/>
                  <a:gd name="T7" fmla="*/ 0 h 179"/>
                  <a:gd name="T8" fmla="*/ 0 w 118"/>
                  <a:gd name="T9" fmla="*/ 0 h 179"/>
                  <a:gd name="T10" fmla="*/ 0 w 118"/>
                  <a:gd name="T11" fmla="*/ 0 h 179"/>
                  <a:gd name="T12" fmla="*/ 0 w 118"/>
                  <a:gd name="T13" fmla="*/ 0 h 179"/>
                  <a:gd name="T14" fmla="*/ 0 w 118"/>
                  <a:gd name="T15" fmla="*/ 0 h 179"/>
                  <a:gd name="T16" fmla="*/ 0 w 118"/>
                  <a:gd name="T17" fmla="*/ 0 h 179"/>
                  <a:gd name="T18" fmla="*/ 0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9" name="Freeform 898">
                <a:extLst>
                  <a:ext uri="{FF2B5EF4-FFF2-40B4-BE49-F238E27FC236}">
                    <a16:creationId xmlns:a16="http://schemas.microsoft.com/office/drawing/2014/main" id="{A192CE43-5762-C79B-A8F0-848EB3E8A03F}"/>
                  </a:ext>
                </a:extLst>
              </p:cNvPr>
              <p:cNvSpPr>
                <a:spLocks/>
              </p:cNvSpPr>
              <p:nvPr/>
            </p:nvSpPr>
            <p:spPr bwMode="auto">
              <a:xfrm flipH="1">
                <a:off x="1200" y="1525"/>
                <a:ext cx="68" cy="77"/>
              </a:xfrm>
              <a:custGeom>
                <a:avLst/>
                <a:gdLst>
                  <a:gd name="T0" fmla="*/ 0 w 671"/>
                  <a:gd name="T1" fmla="*/ 0 h 670"/>
                  <a:gd name="T2" fmla="*/ 0 w 671"/>
                  <a:gd name="T3" fmla="*/ 0 h 670"/>
                  <a:gd name="T4" fmla="*/ 0 w 671"/>
                  <a:gd name="T5" fmla="*/ 0 h 670"/>
                  <a:gd name="T6" fmla="*/ 0 w 671"/>
                  <a:gd name="T7" fmla="*/ 0 h 670"/>
                  <a:gd name="T8" fmla="*/ 0 w 671"/>
                  <a:gd name="T9" fmla="*/ 0 h 670"/>
                  <a:gd name="T10" fmla="*/ 0 w 671"/>
                  <a:gd name="T11" fmla="*/ 0 h 670"/>
                  <a:gd name="T12" fmla="*/ 0 w 671"/>
                  <a:gd name="T13" fmla="*/ 0 h 670"/>
                  <a:gd name="T14" fmla="*/ 0 w 671"/>
                  <a:gd name="T15" fmla="*/ 0 h 670"/>
                  <a:gd name="T16" fmla="*/ 0 w 671"/>
                  <a:gd name="T17" fmla="*/ 0 h 670"/>
                  <a:gd name="T18" fmla="*/ 0 w 671"/>
                  <a:gd name="T19" fmla="*/ 0 h 670"/>
                  <a:gd name="T20" fmla="*/ 0 w 671"/>
                  <a:gd name="T21" fmla="*/ 0 h 670"/>
                  <a:gd name="T22" fmla="*/ 0 w 671"/>
                  <a:gd name="T23" fmla="*/ 0 h 670"/>
                  <a:gd name="T24" fmla="*/ 0 w 671"/>
                  <a:gd name="T25" fmla="*/ 0 h 670"/>
                  <a:gd name="T26" fmla="*/ 0 w 671"/>
                  <a:gd name="T27" fmla="*/ 0 h 670"/>
                  <a:gd name="T28" fmla="*/ 0 w 671"/>
                  <a:gd name="T29" fmla="*/ 0 h 670"/>
                  <a:gd name="T30" fmla="*/ 0 w 671"/>
                  <a:gd name="T31" fmla="*/ 0 h 670"/>
                  <a:gd name="T32" fmla="*/ 0 w 671"/>
                  <a:gd name="T33" fmla="*/ 0 h 670"/>
                  <a:gd name="T34" fmla="*/ 0 w 671"/>
                  <a:gd name="T35" fmla="*/ 0 h 670"/>
                  <a:gd name="T36" fmla="*/ 0 w 671"/>
                  <a:gd name="T37" fmla="*/ 0 h 670"/>
                  <a:gd name="T38" fmla="*/ 0 w 671"/>
                  <a:gd name="T39" fmla="*/ 0 h 670"/>
                  <a:gd name="T40" fmla="*/ 0 w 671"/>
                  <a:gd name="T41" fmla="*/ 0 h 670"/>
                  <a:gd name="T42" fmla="*/ 0 w 671"/>
                  <a:gd name="T43" fmla="*/ 0 h 670"/>
                  <a:gd name="T44" fmla="*/ 0 w 671"/>
                  <a:gd name="T45" fmla="*/ 0 h 670"/>
                  <a:gd name="T46" fmla="*/ 0 w 671"/>
                  <a:gd name="T47" fmla="*/ 0 h 670"/>
                  <a:gd name="T48" fmla="*/ 0 w 671"/>
                  <a:gd name="T49" fmla="*/ 0 h 670"/>
                  <a:gd name="T50" fmla="*/ 0 w 671"/>
                  <a:gd name="T51" fmla="*/ 0 h 670"/>
                  <a:gd name="T52" fmla="*/ 0 w 671"/>
                  <a:gd name="T53" fmla="*/ 0 h 670"/>
                  <a:gd name="T54" fmla="*/ 0 w 671"/>
                  <a:gd name="T55" fmla="*/ 0 h 670"/>
                  <a:gd name="T56" fmla="*/ 0 w 671"/>
                  <a:gd name="T57" fmla="*/ 0 h 670"/>
                  <a:gd name="T58" fmla="*/ 0 w 671"/>
                  <a:gd name="T59" fmla="*/ 0 h 670"/>
                  <a:gd name="T60" fmla="*/ 0 w 671"/>
                  <a:gd name="T61" fmla="*/ 0 h 670"/>
                  <a:gd name="T62" fmla="*/ 0 w 671"/>
                  <a:gd name="T63" fmla="*/ 0 h 670"/>
                  <a:gd name="T64" fmla="*/ 0 w 671"/>
                  <a:gd name="T65" fmla="*/ 0 h 670"/>
                  <a:gd name="T66" fmla="*/ 0 w 671"/>
                  <a:gd name="T67" fmla="*/ 0 h 670"/>
                  <a:gd name="T68" fmla="*/ 0 w 671"/>
                  <a:gd name="T69" fmla="*/ 0 h 670"/>
                  <a:gd name="T70" fmla="*/ 0 w 671"/>
                  <a:gd name="T71" fmla="*/ 0 h 670"/>
                  <a:gd name="T72" fmla="*/ 0 w 671"/>
                  <a:gd name="T73" fmla="*/ 0 h 670"/>
                  <a:gd name="T74" fmla="*/ 0 w 671"/>
                  <a:gd name="T75" fmla="*/ 0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0" name="Freeform 899">
                <a:extLst>
                  <a:ext uri="{FF2B5EF4-FFF2-40B4-BE49-F238E27FC236}">
                    <a16:creationId xmlns:a16="http://schemas.microsoft.com/office/drawing/2014/main" id="{640B4829-FE77-E5AD-41B0-55E47F2FD9B4}"/>
                  </a:ext>
                </a:extLst>
              </p:cNvPr>
              <p:cNvSpPr>
                <a:spLocks/>
              </p:cNvSpPr>
              <p:nvPr/>
            </p:nvSpPr>
            <p:spPr bwMode="auto">
              <a:xfrm flipH="1">
                <a:off x="1201" y="1526"/>
                <a:ext cx="65" cy="74"/>
              </a:xfrm>
              <a:custGeom>
                <a:avLst/>
                <a:gdLst>
                  <a:gd name="T0" fmla="*/ 0 w 636"/>
                  <a:gd name="T1" fmla="*/ 0 h 643"/>
                  <a:gd name="T2" fmla="*/ 0 w 636"/>
                  <a:gd name="T3" fmla="*/ 0 h 643"/>
                  <a:gd name="T4" fmla="*/ 0 w 636"/>
                  <a:gd name="T5" fmla="*/ 0 h 643"/>
                  <a:gd name="T6" fmla="*/ 0 w 636"/>
                  <a:gd name="T7" fmla="*/ 0 h 643"/>
                  <a:gd name="T8" fmla="*/ 0 w 636"/>
                  <a:gd name="T9" fmla="*/ 0 h 643"/>
                  <a:gd name="T10" fmla="*/ 0 w 636"/>
                  <a:gd name="T11" fmla="*/ 0 h 643"/>
                  <a:gd name="T12" fmla="*/ 0 w 636"/>
                  <a:gd name="T13" fmla="*/ 0 h 643"/>
                  <a:gd name="T14" fmla="*/ 0 w 636"/>
                  <a:gd name="T15" fmla="*/ 0 h 643"/>
                  <a:gd name="T16" fmla="*/ 0 w 636"/>
                  <a:gd name="T17" fmla="*/ 0 h 643"/>
                  <a:gd name="T18" fmla="*/ 0 w 636"/>
                  <a:gd name="T19" fmla="*/ 0 h 643"/>
                  <a:gd name="T20" fmla="*/ 0 w 636"/>
                  <a:gd name="T21" fmla="*/ 0 h 643"/>
                  <a:gd name="T22" fmla="*/ 0 w 636"/>
                  <a:gd name="T23" fmla="*/ 0 h 643"/>
                  <a:gd name="T24" fmla="*/ 0 w 636"/>
                  <a:gd name="T25" fmla="*/ 0 h 643"/>
                  <a:gd name="T26" fmla="*/ 0 w 636"/>
                  <a:gd name="T27" fmla="*/ 0 h 643"/>
                  <a:gd name="T28" fmla="*/ 0 w 636"/>
                  <a:gd name="T29" fmla="*/ 0 h 643"/>
                  <a:gd name="T30" fmla="*/ 0 w 636"/>
                  <a:gd name="T31" fmla="*/ 0 h 643"/>
                  <a:gd name="T32" fmla="*/ 0 w 636"/>
                  <a:gd name="T33" fmla="*/ 0 h 643"/>
                  <a:gd name="T34" fmla="*/ 0 w 636"/>
                  <a:gd name="T35" fmla="*/ 0 h 643"/>
                  <a:gd name="T36" fmla="*/ 0 w 636"/>
                  <a:gd name="T37" fmla="*/ 0 h 643"/>
                  <a:gd name="T38" fmla="*/ 0 w 636"/>
                  <a:gd name="T39" fmla="*/ 0 h 643"/>
                  <a:gd name="T40" fmla="*/ 0 w 636"/>
                  <a:gd name="T41" fmla="*/ 0 h 643"/>
                  <a:gd name="T42" fmla="*/ 0 w 636"/>
                  <a:gd name="T43" fmla="*/ 0 h 643"/>
                  <a:gd name="T44" fmla="*/ 0 w 636"/>
                  <a:gd name="T45" fmla="*/ 0 h 643"/>
                  <a:gd name="T46" fmla="*/ 0 w 636"/>
                  <a:gd name="T47" fmla="*/ 0 h 643"/>
                  <a:gd name="T48" fmla="*/ 0 w 636"/>
                  <a:gd name="T49" fmla="*/ 0 h 643"/>
                  <a:gd name="T50" fmla="*/ 0 w 636"/>
                  <a:gd name="T51" fmla="*/ 0 h 643"/>
                  <a:gd name="T52" fmla="*/ 0 w 636"/>
                  <a:gd name="T53" fmla="*/ 0 h 643"/>
                  <a:gd name="T54" fmla="*/ 0 w 636"/>
                  <a:gd name="T55" fmla="*/ 0 h 643"/>
                  <a:gd name="T56" fmla="*/ 0 w 636"/>
                  <a:gd name="T57" fmla="*/ 0 h 643"/>
                  <a:gd name="T58" fmla="*/ 0 w 636"/>
                  <a:gd name="T59" fmla="*/ 0 h 643"/>
                  <a:gd name="T60" fmla="*/ 0 w 636"/>
                  <a:gd name="T61" fmla="*/ 0 h 643"/>
                  <a:gd name="T62" fmla="*/ 0 w 636"/>
                  <a:gd name="T63" fmla="*/ 0 h 643"/>
                  <a:gd name="T64" fmla="*/ 0 w 636"/>
                  <a:gd name="T65" fmla="*/ 0 h 643"/>
                  <a:gd name="T66" fmla="*/ 0 w 636"/>
                  <a:gd name="T67" fmla="*/ 0 h 643"/>
                  <a:gd name="T68" fmla="*/ 0 w 636"/>
                  <a:gd name="T69" fmla="*/ 0 h 643"/>
                  <a:gd name="T70" fmla="*/ 0 w 636"/>
                  <a:gd name="T71" fmla="*/ 0 h 643"/>
                  <a:gd name="T72" fmla="*/ 0 w 636"/>
                  <a:gd name="T73" fmla="*/ 0 h 643"/>
                  <a:gd name="T74" fmla="*/ 0 w 636"/>
                  <a:gd name="T75" fmla="*/ 0 h 643"/>
                  <a:gd name="T76" fmla="*/ 0 w 636"/>
                  <a:gd name="T77" fmla="*/ 0 h 643"/>
                  <a:gd name="T78" fmla="*/ 0 w 636"/>
                  <a:gd name="T79" fmla="*/ 0 h 643"/>
                  <a:gd name="T80" fmla="*/ 0 w 636"/>
                  <a:gd name="T81" fmla="*/ 0 h 643"/>
                  <a:gd name="T82" fmla="*/ 0 w 636"/>
                  <a:gd name="T83" fmla="*/ 0 h 643"/>
                  <a:gd name="T84" fmla="*/ 0 w 636"/>
                  <a:gd name="T85" fmla="*/ 0 h 643"/>
                  <a:gd name="T86" fmla="*/ 0 w 636"/>
                  <a:gd name="T87" fmla="*/ 0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1" name="Freeform 900">
                <a:extLst>
                  <a:ext uri="{FF2B5EF4-FFF2-40B4-BE49-F238E27FC236}">
                    <a16:creationId xmlns:a16="http://schemas.microsoft.com/office/drawing/2014/main" id="{063013A9-E212-DB0D-934E-3A04F25DDD00}"/>
                  </a:ext>
                </a:extLst>
              </p:cNvPr>
              <p:cNvSpPr>
                <a:spLocks/>
              </p:cNvSpPr>
              <p:nvPr/>
            </p:nvSpPr>
            <p:spPr bwMode="auto">
              <a:xfrm flipH="1">
                <a:off x="1331" y="1713"/>
                <a:ext cx="70" cy="49"/>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072" name="Freeform 901">
                <a:extLst>
                  <a:ext uri="{FF2B5EF4-FFF2-40B4-BE49-F238E27FC236}">
                    <a16:creationId xmlns:a16="http://schemas.microsoft.com/office/drawing/2014/main" id="{A4BFEACE-6BA9-C2A9-13D8-A80ECD3F0EC6}"/>
                  </a:ext>
                </a:extLst>
              </p:cNvPr>
              <p:cNvSpPr>
                <a:spLocks/>
              </p:cNvSpPr>
              <p:nvPr/>
            </p:nvSpPr>
            <p:spPr bwMode="auto">
              <a:xfrm flipH="1">
                <a:off x="1376" y="1721"/>
                <a:ext cx="22" cy="6"/>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3" name="Freeform 902">
                <a:extLst>
                  <a:ext uri="{FF2B5EF4-FFF2-40B4-BE49-F238E27FC236}">
                    <a16:creationId xmlns:a16="http://schemas.microsoft.com/office/drawing/2014/main" id="{28252071-681F-9260-0C1B-859F2F99221B}"/>
                  </a:ext>
                </a:extLst>
              </p:cNvPr>
              <p:cNvSpPr>
                <a:spLocks/>
              </p:cNvSpPr>
              <p:nvPr/>
            </p:nvSpPr>
            <p:spPr bwMode="auto">
              <a:xfrm flipH="1">
                <a:off x="1367" y="1715"/>
                <a:ext cx="19" cy="4"/>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4" name="Freeform 903">
                <a:extLst>
                  <a:ext uri="{FF2B5EF4-FFF2-40B4-BE49-F238E27FC236}">
                    <a16:creationId xmlns:a16="http://schemas.microsoft.com/office/drawing/2014/main" id="{ECA13DEF-5D80-E6AB-A824-8A2044766C15}"/>
                  </a:ext>
                </a:extLst>
              </p:cNvPr>
              <p:cNvSpPr>
                <a:spLocks/>
              </p:cNvSpPr>
              <p:nvPr/>
            </p:nvSpPr>
            <p:spPr bwMode="auto">
              <a:xfrm flipH="1">
                <a:off x="1375" y="1730"/>
                <a:ext cx="8" cy="2"/>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5" name="Freeform 904">
                <a:extLst>
                  <a:ext uri="{FF2B5EF4-FFF2-40B4-BE49-F238E27FC236}">
                    <a16:creationId xmlns:a16="http://schemas.microsoft.com/office/drawing/2014/main" id="{3A336488-DFB5-9691-54E5-189506458F79}"/>
                  </a:ext>
                </a:extLst>
              </p:cNvPr>
              <p:cNvSpPr>
                <a:spLocks/>
              </p:cNvSpPr>
              <p:nvPr/>
            </p:nvSpPr>
            <p:spPr bwMode="auto">
              <a:xfrm flipH="1">
                <a:off x="1397" y="1728"/>
                <a:ext cx="2" cy="4"/>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6" name="Freeform 905">
                <a:extLst>
                  <a:ext uri="{FF2B5EF4-FFF2-40B4-BE49-F238E27FC236}">
                    <a16:creationId xmlns:a16="http://schemas.microsoft.com/office/drawing/2014/main" id="{E7E0039E-D5C8-8134-11A3-F4AB04199D0B}"/>
                  </a:ext>
                </a:extLst>
              </p:cNvPr>
              <p:cNvSpPr>
                <a:spLocks/>
              </p:cNvSpPr>
              <p:nvPr/>
            </p:nvSpPr>
            <p:spPr bwMode="auto">
              <a:xfrm flipH="1">
                <a:off x="1364" y="1724"/>
                <a:ext cx="4" cy="5"/>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7" name="Freeform 906">
                <a:extLst>
                  <a:ext uri="{FF2B5EF4-FFF2-40B4-BE49-F238E27FC236}">
                    <a16:creationId xmlns:a16="http://schemas.microsoft.com/office/drawing/2014/main" id="{5E742923-539E-980E-CC40-B2F357DCC3DD}"/>
                  </a:ext>
                </a:extLst>
              </p:cNvPr>
              <p:cNvSpPr>
                <a:spLocks/>
              </p:cNvSpPr>
              <p:nvPr/>
            </p:nvSpPr>
            <p:spPr bwMode="auto">
              <a:xfrm flipH="1">
                <a:off x="1350" y="1724"/>
                <a:ext cx="11" cy="14"/>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8" name="Freeform 907">
                <a:extLst>
                  <a:ext uri="{FF2B5EF4-FFF2-40B4-BE49-F238E27FC236}">
                    <a16:creationId xmlns:a16="http://schemas.microsoft.com/office/drawing/2014/main" id="{27CFEF4D-5D2F-82D4-DA0C-D37FF9B910A0}"/>
                  </a:ext>
                </a:extLst>
              </p:cNvPr>
              <p:cNvSpPr>
                <a:spLocks/>
              </p:cNvSpPr>
              <p:nvPr/>
            </p:nvSpPr>
            <p:spPr bwMode="auto">
              <a:xfrm flipH="1">
                <a:off x="1344" y="1743"/>
                <a:ext cx="3" cy="9"/>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9" name="Freeform 908">
                <a:extLst>
                  <a:ext uri="{FF2B5EF4-FFF2-40B4-BE49-F238E27FC236}">
                    <a16:creationId xmlns:a16="http://schemas.microsoft.com/office/drawing/2014/main" id="{EFB851C6-A881-15AD-F7EF-E47D8B684F9C}"/>
                  </a:ext>
                </a:extLst>
              </p:cNvPr>
              <p:cNvSpPr>
                <a:spLocks/>
              </p:cNvSpPr>
              <p:nvPr/>
            </p:nvSpPr>
            <p:spPr bwMode="auto">
              <a:xfrm flipH="1">
                <a:off x="1371" y="1733"/>
                <a:ext cx="1" cy="4"/>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0" name="Freeform 909">
                <a:extLst>
                  <a:ext uri="{FF2B5EF4-FFF2-40B4-BE49-F238E27FC236}">
                    <a16:creationId xmlns:a16="http://schemas.microsoft.com/office/drawing/2014/main" id="{223DC181-9BD5-A035-ABAD-52B198B0E18F}"/>
                  </a:ext>
                </a:extLst>
              </p:cNvPr>
              <p:cNvSpPr>
                <a:spLocks/>
              </p:cNvSpPr>
              <p:nvPr/>
            </p:nvSpPr>
            <p:spPr bwMode="auto">
              <a:xfrm flipH="1">
                <a:off x="1268" y="1605"/>
                <a:ext cx="5" cy="4"/>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1" name="Freeform 910">
                <a:extLst>
                  <a:ext uri="{FF2B5EF4-FFF2-40B4-BE49-F238E27FC236}">
                    <a16:creationId xmlns:a16="http://schemas.microsoft.com/office/drawing/2014/main" id="{652D29E1-DA62-4095-E65E-3DA4CFAADAC2}"/>
                  </a:ext>
                </a:extLst>
              </p:cNvPr>
              <p:cNvSpPr>
                <a:spLocks/>
              </p:cNvSpPr>
              <p:nvPr/>
            </p:nvSpPr>
            <p:spPr bwMode="auto">
              <a:xfrm flipH="1">
                <a:off x="1270" y="1612"/>
                <a:ext cx="1" cy="3"/>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2" name="Freeform 911">
                <a:extLst>
                  <a:ext uri="{FF2B5EF4-FFF2-40B4-BE49-F238E27FC236}">
                    <a16:creationId xmlns:a16="http://schemas.microsoft.com/office/drawing/2014/main" id="{C45E14C0-E2DE-60F8-DC01-C7E2CB0D2618}"/>
                  </a:ext>
                </a:extLst>
              </p:cNvPr>
              <p:cNvSpPr>
                <a:spLocks/>
              </p:cNvSpPr>
              <p:nvPr/>
            </p:nvSpPr>
            <p:spPr bwMode="auto">
              <a:xfrm flipH="1">
                <a:off x="1250" y="1633"/>
                <a:ext cx="42" cy="124"/>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1083" name="Freeform 912">
                <a:extLst>
                  <a:ext uri="{FF2B5EF4-FFF2-40B4-BE49-F238E27FC236}">
                    <a16:creationId xmlns:a16="http://schemas.microsoft.com/office/drawing/2014/main" id="{EC462C3A-6D21-104B-EC57-B204E46BFC12}"/>
                  </a:ext>
                </a:extLst>
              </p:cNvPr>
              <p:cNvSpPr>
                <a:spLocks/>
              </p:cNvSpPr>
              <p:nvPr/>
            </p:nvSpPr>
            <p:spPr bwMode="auto">
              <a:xfrm flipH="1">
                <a:off x="1180" y="1609"/>
                <a:ext cx="162" cy="207"/>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084" name="Freeform 913">
                <a:extLst>
                  <a:ext uri="{FF2B5EF4-FFF2-40B4-BE49-F238E27FC236}">
                    <a16:creationId xmlns:a16="http://schemas.microsoft.com/office/drawing/2014/main" id="{82413D12-E86A-6535-3675-CD8AC54FCBC1}"/>
                  </a:ext>
                </a:extLst>
              </p:cNvPr>
              <p:cNvSpPr>
                <a:spLocks/>
              </p:cNvSpPr>
              <p:nvPr/>
            </p:nvSpPr>
            <p:spPr bwMode="auto">
              <a:xfrm flipH="1">
                <a:off x="1183" y="1622"/>
                <a:ext cx="102" cy="192"/>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5" name="Freeform 914">
                <a:extLst>
                  <a:ext uri="{FF2B5EF4-FFF2-40B4-BE49-F238E27FC236}">
                    <a16:creationId xmlns:a16="http://schemas.microsoft.com/office/drawing/2014/main" id="{6B1B4D23-4E34-E818-F5E8-DFFBABF2B975}"/>
                  </a:ext>
                </a:extLst>
              </p:cNvPr>
              <p:cNvSpPr>
                <a:spLocks/>
              </p:cNvSpPr>
              <p:nvPr/>
            </p:nvSpPr>
            <p:spPr bwMode="auto">
              <a:xfrm flipH="1">
                <a:off x="1190" y="1717"/>
                <a:ext cx="31" cy="8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6" name="Freeform 915">
                <a:extLst>
                  <a:ext uri="{FF2B5EF4-FFF2-40B4-BE49-F238E27FC236}">
                    <a16:creationId xmlns:a16="http://schemas.microsoft.com/office/drawing/2014/main" id="{9E4092D8-1CBE-F471-6051-226668233349}"/>
                  </a:ext>
                </a:extLst>
              </p:cNvPr>
              <p:cNvSpPr>
                <a:spLocks/>
              </p:cNvSpPr>
              <p:nvPr/>
            </p:nvSpPr>
            <p:spPr bwMode="auto">
              <a:xfrm flipH="1">
                <a:off x="1221" y="1645"/>
                <a:ext cx="118" cy="13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7" name="Freeform 916">
                <a:extLst>
                  <a:ext uri="{FF2B5EF4-FFF2-40B4-BE49-F238E27FC236}">
                    <a16:creationId xmlns:a16="http://schemas.microsoft.com/office/drawing/2014/main" id="{53A36A50-823F-010B-33D4-F5CF62D89929}"/>
                  </a:ext>
                </a:extLst>
              </p:cNvPr>
              <p:cNvSpPr>
                <a:spLocks/>
              </p:cNvSpPr>
              <p:nvPr/>
            </p:nvSpPr>
            <p:spPr bwMode="auto">
              <a:xfrm flipH="1">
                <a:off x="1229" y="1695"/>
                <a:ext cx="30" cy="30"/>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8" name="Freeform 917">
                <a:extLst>
                  <a:ext uri="{FF2B5EF4-FFF2-40B4-BE49-F238E27FC236}">
                    <a16:creationId xmlns:a16="http://schemas.microsoft.com/office/drawing/2014/main" id="{A0751845-15EA-A577-6984-5995A9E08E35}"/>
                  </a:ext>
                </a:extLst>
              </p:cNvPr>
              <p:cNvSpPr>
                <a:spLocks/>
              </p:cNvSpPr>
              <p:nvPr/>
            </p:nvSpPr>
            <p:spPr bwMode="auto">
              <a:xfrm flipH="1">
                <a:off x="1230" y="1670"/>
                <a:ext cx="27" cy="39"/>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9" name="Freeform 918">
                <a:extLst>
                  <a:ext uri="{FF2B5EF4-FFF2-40B4-BE49-F238E27FC236}">
                    <a16:creationId xmlns:a16="http://schemas.microsoft.com/office/drawing/2014/main" id="{09ACBED7-BBD2-A2D8-5DFD-4B0D407E0654}"/>
                  </a:ext>
                </a:extLst>
              </p:cNvPr>
              <p:cNvSpPr>
                <a:spLocks/>
              </p:cNvSpPr>
              <p:nvPr/>
            </p:nvSpPr>
            <p:spPr bwMode="auto">
              <a:xfrm flipH="1">
                <a:off x="1233" y="1631"/>
                <a:ext cx="29" cy="23"/>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0" name="Freeform 919">
                <a:extLst>
                  <a:ext uri="{FF2B5EF4-FFF2-40B4-BE49-F238E27FC236}">
                    <a16:creationId xmlns:a16="http://schemas.microsoft.com/office/drawing/2014/main" id="{761F8A17-8881-3E67-CD46-ABF69805FC84}"/>
                  </a:ext>
                </a:extLst>
              </p:cNvPr>
              <p:cNvSpPr>
                <a:spLocks/>
              </p:cNvSpPr>
              <p:nvPr/>
            </p:nvSpPr>
            <p:spPr bwMode="auto">
              <a:xfrm flipH="1">
                <a:off x="1268" y="1673"/>
                <a:ext cx="16" cy="59"/>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1" name="Freeform 920">
                <a:extLst>
                  <a:ext uri="{FF2B5EF4-FFF2-40B4-BE49-F238E27FC236}">
                    <a16:creationId xmlns:a16="http://schemas.microsoft.com/office/drawing/2014/main" id="{4B4F7C9D-DCA3-B731-754D-E813A57D2958}"/>
                  </a:ext>
                </a:extLst>
              </p:cNvPr>
              <p:cNvSpPr>
                <a:spLocks/>
              </p:cNvSpPr>
              <p:nvPr/>
            </p:nvSpPr>
            <p:spPr bwMode="auto">
              <a:xfrm flipH="1">
                <a:off x="1231" y="1737"/>
                <a:ext cx="29" cy="11"/>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2" name="Freeform 921">
                <a:extLst>
                  <a:ext uri="{FF2B5EF4-FFF2-40B4-BE49-F238E27FC236}">
                    <a16:creationId xmlns:a16="http://schemas.microsoft.com/office/drawing/2014/main" id="{D40756DD-8406-8071-902A-946B61118FB0}"/>
                  </a:ext>
                </a:extLst>
              </p:cNvPr>
              <p:cNvSpPr>
                <a:spLocks/>
              </p:cNvSpPr>
              <p:nvPr/>
            </p:nvSpPr>
            <p:spPr bwMode="auto">
              <a:xfrm flipH="1">
                <a:off x="1266" y="1742"/>
                <a:ext cx="18" cy="25"/>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3" name="Freeform 922">
                <a:extLst>
                  <a:ext uri="{FF2B5EF4-FFF2-40B4-BE49-F238E27FC236}">
                    <a16:creationId xmlns:a16="http://schemas.microsoft.com/office/drawing/2014/main" id="{3AC3655D-791A-FF3F-52DC-4CAF7C8BFDDE}"/>
                  </a:ext>
                </a:extLst>
              </p:cNvPr>
              <p:cNvSpPr>
                <a:spLocks/>
              </p:cNvSpPr>
              <p:nvPr/>
            </p:nvSpPr>
            <p:spPr bwMode="auto">
              <a:xfrm flipH="1">
                <a:off x="1213" y="1611"/>
                <a:ext cx="42" cy="31"/>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4" name="Freeform 923">
                <a:extLst>
                  <a:ext uri="{FF2B5EF4-FFF2-40B4-BE49-F238E27FC236}">
                    <a16:creationId xmlns:a16="http://schemas.microsoft.com/office/drawing/2014/main" id="{2CC8BBEE-2C26-9A6F-9999-B12F547458FA}"/>
                  </a:ext>
                </a:extLst>
              </p:cNvPr>
              <p:cNvSpPr>
                <a:spLocks/>
              </p:cNvSpPr>
              <p:nvPr/>
            </p:nvSpPr>
            <p:spPr bwMode="auto">
              <a:xfrm flipH="1">
                <a:off x="1165" y="1751"/>
                <a:ext cx="87" cy="13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095" name="Freeform 924">
                <a:extLst>
                  <a:ext uri="{FF2B5EF4-FFF2-40B4-BE49-F238E27FC236}">
                    <a16:creationId xmlns:a16="http://schemas.microsoft.com/office/drawing/2014/main" id="{361B7CC6-71FB-FB34-1759-B40EAD4B5E92}"/>
                  </a:ext>
                </a:extLst>
              </p:cNvPr>
              <p:cNvSpPr>
                <a:spLocks/>
              </p:cNvSpPr>
              <p:nvPr/>
            </p:nvSpPr>
            <p:spPr bwMode="auto">
              <a:xfrm flipH="1">
                <a:off x="1167" y="1758"/>
                <a:ext cx="75" cy="122"/>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030" name="Line 925">
              <a:extLst>
                <a:ext uri="{FF2B5EF4-FFF2-40B4-BE49-F238E27FC236}">
                  <a16:creationId xmlns:a16="http://schemas.microsoft.com/office/drawing/2014/main" id="{59F14B51-0F26-0587-1936-E85F227F0802}"/>
                </a:ext>
              </a:extLst>
            </p:cNvPr>
            <p:cNvSpPr>
              <a:spLocks noChangeShapeType="1"/>
            </p:cNvSpPr>
            <p:nvPr/>
          </p:nvSpPr>
          <p:spPr bwMode="auto">
            <a:xfrm>
              <a:off x="1507" y="2636"/>
              <a:ext cx="0" cy="91"/>
            </a:xfrm>
            <a:prstGeom prst="line">
              <a:avLst/>
            </a:prstGeom>
            <a:noFill/>
            <a:ln w="381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1031" name="Group 926">
              <a:extLst>
                <a:ext uri="{FF2B5EF4-FFF2-40B4-BE49-F238E27FC236}">
                  <a16:creationId xmlns:a16="http://schemas.microsoft.com/office/drawing/2014/main" id="{93CCD375-305F-07A6-5222-3A42A77205A8}"/>
                </a:ext>
              </a:extLst>
            </p:cNvPr>
            <p:cNvGrpSpPr>
              <a:grpSpLocks/>
            </p:cNvGrpSpPr>
            <p:nvPr/>
          </p:nvGrpSpPr>
          <p:grpSpPr bwMode="auto">
            <a:xfrm>
              <a:off x="1628" y="2587"/>
              <a:ext cx="481" cy="236"/>
              <a:chOff x="3352" y="2625"/>
              <a:chExt cx="544" cy="542"/>
            </a:xfrm>
          </p:grpSpPr>
          <p:sp>
            <p:nvSpPr>
              <p:cNvPr id="31032" name="Freeform 927">
                <a:extLst>
                  <a:ext uri="{FF2B5EF4-FFF2-40B4-BE49-F238E27FC236}">
                    <a16:creationId xmlns:a16="http://schemas.microsoft.com/office/drawing/2014/main" id="{786701EC-C88A-7103-4129-CF013B1C9C88}"/>
                  </a:ext>
                </a:extLst>
              </p:cNvPr>
              <p:cNvSpPr>
                <a:spLocks/>
              </p:cNvSpPr>
              <p:nvPr/>
            </p:nvSpPr>
            <p:spPr bwMode="auto">
              <a:xfrm>
                <a:off x="3816" y="2625"/>
                <a:ext cx="80" cy="542"/>
              </a:xfrm>
              <a:custGeom>
                <a:avLst/>
                <a:gdLst>
                  <a:gd name="T0" fmla="*/ 0 w 319"/>
                  <a:gd name="T1" fmla="*/ 0 h 2167"/>
                  <a:gd name="T2" fmla="*/ 0 w 319"/>
                  <a:gd name="T3" fmla="*/ 0 h 2167"/>
                  <a:gd name="T4" fmla="*/ 0 w 319"/>
                  <a:gd name="T5" fmla="*/ 0 h 2167"/>
                  <a:gd name="T6" fmla="*/ 0 w 319"/>
                  <a:gd name="T7" fmla="*/ 0 h 2167"/>
                  <a:gd name="T8" fmla="*/ 0 w 319"/>
                  <a:gd name="T9" fmla="*/ 0 h 2167"/>
                  <a:gd name="T10" fmla="*/ 0 w 319"/>
                  <a:gd name="T11" fmla="*/ 0 h 2167"/>
                  <a:gd name="T12" fmla="*/ 0 w 319"/>
                  <a:gd name="T13" fmla="*/ 0 h 2167"/>
                  <a:gd name="T14" fmla="*/ 0 w 319"/>
                  <a:gd name="T15" fmla="*/ 0 h 2167"/>
                  <a:gd name="T16" fmla="*/ 0 w 319"/>
                  <a:gd name="T17" fmla="*/ 0 h 2167"/>
                  <a:gd name="T18" fmla="*/ 0 w 319"/>
                  <a:gd name="T19" fmla="*/ 0 h 2167"/>
                  <a:gd name="T20" fmla="*/ 0 w 319"/>
                  <a:gd name="T21" fmla="*/ 0 h 2167"/>
                  <a:gd name="T22" fmla="*/ 0 w 319"/>
                  <a:gd name="T23" fmla="*/ 0 h 2167"/>
                  <a:gd name="T24" fmla="*/ 0 w 319"/>
                  <a:gd name="T25" fmla="*/ 0 h 2167"/>
                  <a:gd name="T26" fmla="*/ 0 w 319"/>
                  <a:gd name="T27" fmla="*/ 0 h 2167"/>
                  <a:gd name="T28" fmla="*/ 0 w 319"/>
                  <a:gd name="T29" fmla="*/ 0 h 2167"/>
                  <a:gd name="T30" fmla="*/ 0 w 319"/>
                  <a:gd name="T31" fmla="*/ 0 h 2167"/>
                  <a:gd name="T32" fmla="*/ 0 w 319"/>
                  <a:gd name="T33" fmla="*/ 0 h 2167"/>
                  <a:gd name="T34" fmla="*/ 0 w 319"/>
                  <a:gd name="T35" fmla="*/ 0 h 2167"/>
                  <a:gd name="T36" fmla="*/ 0 w 319"/>
                  <a:gd name="T37" fmla="*/ 0 h 2167"/>
                  <a:gd name="T38" fmla="*/ 0 w 319"/>
                  <a:gd name="T39" fmla="*/ 0 h 2167"/>
                  <a:gd name="T40" fmla="*/ 0 w 319"/>
                  <a:gd name="T41" fmla="*/ 0 h 2167"/>
                  <a:gd name="T42" fmla="*/ 0 w 319"/>
                  <a:gd name="T43" fmla="*/ 0 h 2167"/>
                  <a:gd name="T44" fmla="*/ 0 w 319"/>
                  <a:gd name="T45" fmla="*/ 0 h 2167"/>
                  <a:gd name="T46" fmla="*/ 0 w 319"/>
                  <a:gd name="T47" fmla="*/ 0 h 2167"/>
                  <a:gd name="T48" fmla="*/ 0 w 319"/>
                  <a:gd name="T49" fmla="*/ 0 h 2167"/>
                  <a:gd name="T50" fmla="*/ 0 w 319"/>
                  <a:gd name="T51" fmla="*/ 0 h 2167"/>
                  <a:gd name="T52" fmla="*/ 0 w 319"/>
                  <a:gd name="T53" fmla="*/ 0 h 2167"/>
                  <a:gd name="T54" fmla="*/ 0 w 319"/>
                  <a:gd name="T55" fmla="*/ 0 h 2167"/>
                  <a:gd name="T56" fmla="*/ 0 w 319"/>
                  <a:gd name="T57" fmla="*/ 0 h 2167"/>
                  <a:gd name="T58" fmla="*/ 0 w 319"/>
                  <a:gd name="T59" fmla="*/ 0 h 2167"/>
                  <a:gd name="T60" fmla="*/ 0 w 319"/>
                  <a:gd name="T61" fmla="*/ 0 h 2167"/>
                  <a:gd name="T62" fmla="*/ 0 w 319"/>
                  <a:gd name="T63" fmla="*/ 0 h 2167"/>
                  <a:gd name="T64" fmla="*/ 0 w 319"/>
                  <a:gd name="T65" fmla="*/ 0 h 2167"/>
                  <a:gd name="T66" fmla="*/ 0 w 319"/>
                  <a:gd name="T67" fmla="*/ 0 h 2167"/>
                  <a:gd name="T68" fmla="*/ 0 w 319"/>
                  <a:gd name="T69" fmla="*/ 0 h 2167"/>
                  <a:gd name="T70" fmla="*/ 0 w 319"/>
                  <a:gd name="T71" fmla="*/ 0 h 2167"/>
                  <a:gd name="T72" fmla="*/ 0 w 319"/>
                  <a:gd name="T73" fmla="*/ 0 h 2167"/>
                  <a:gd name="T74" fmla="*/ 0 w 319"/>
                  <a:gd name="T75" fmla="*/ 0 h 2167"/>
                  <a:gd name="T76" fmla="*/ 0 w 319"/>
                  <a:gd name="T77" fmla="*/ 0 h 2167"/>
                  <a:gd name="T78" fmla="*/ 0 w 319"/>
                  <a:gd name="T79" fmla="*/ 0 h 2167"/>
                  <a:gd name="T80" fmla="*/ 0 w 319"/>
                  <a:gd name="T81" fmla="*/ 0 h 2167"/>
                  <a:gd name="T82" fmla="*/ 0 w 319"/>
                  <a:gd name="T83" fmla="*/ 0 h 2167"/>
                  <a:gd name="T84" fmla="*/ 0 w 319"/>
                  <a:gd name="T85" fmla="*/ 0 h 2167"/>
                  <a:gd name="T86" fmla="*/ 0 w 319"/>
                  <a:gd name="T87" fmla="*/ 0 h 2167"/>
                  <a:gd name="T88" fmla="*/ 0 w 319"/>
                  <a:gd name="T89" fmla="*/ 0 h 2167"/>
                  <a:gd name="T90" fmla="*/ 0 w 319"/>
                  <a:gd name="T91" fmla="*/ 0 h 2167"/>
                  <a:gd name="T92" fmla="*/ 0 w 319"/>
                  <a:gd name="T93" fmla="*/ 0 h 2167"/>
                  <a:gd name="T94" fmla="*/ 0 w 319"/>
                  <a:gd name="T95" fmla="*/ 0 h 2167"/>
                  <a:gd name="T96" fmla="*/ 0 w 319"/>
                  <a:gd name="T97" fmla="*/ 0 h 2167"/>
                  <a:gd name="T98" fmla="*/ 0 w 319"/>
                  <a:gd name="T99" fmla="*/ 0 h 2167"/>
                  <a:gd name="T100" fmla="*/ 0 w 319"/>
                  <a:gd name="T101" fmla="*/ 0 h 2167"/>
                  <a:gd name="T102" fmla="*/ 0 w 319"/>
                  <a:gd name="T103" fmla="*/ 0 h 21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19" h="2167">
                    <a:moveTo>
                      <a:pt x="159" y="0"/>
                    </a:moveTo>
                    <a:lnTo>
                      <a:pt x="173" y="51"/>
                    </a:lnTo>
                    <a:lnTo>
                      <a:pt x="199" y="132"/>
                    </a:lnTo>
                    <a:lnTo>
                      <a:pt x="220" y="204"/>
                    </a:lnTo>
                    <a:lnTo>
                      <a:pt x="238" y="280"/>
                    </a:lnTo>
                    <a:lnTo>
                      <a:pt x="256" y="356"/>
                    </a:lnTo>
                    <a:lnTo>
                      <a:pt x="271" y="441"/>
                    </a:lnTo>
                    <a:lnTo>
                      <a:pt x="285" y="528"/>
                    </a:lnTo>
                    <a:lnTo>
                      <a:pt x="297" y="629"/>
                    </a:lnTo>
                    <a:lnTo>
                      <a:pt x="307" y="712"/>
                    </a:lnTo>
                    <a:lnTo>
                      <a:pt x="312" y="809"/>
                    </a:lnTo>
                    <a:lnTo>
                      <a:pt x="317" y="892"/>
                    </a:lnTo>
                    <a:lnTo>
                      <a:pt x="319" y="998"/>
                    </a:lnTo>
                    <a:lnTo>
                      <a:pt x="318" y="1103"/>
                    </a:lnTo>
                    <a:lnTo>
                      <a:pt x="314" y="1212"/>
                    </a:lnTo>
                    <a:lnTo>
                      <a:pt x="311" y="1297"/>
                    </a:lnTo>
                    <a:lnTo>
                      <a:pt x="305" y="1372"/>
                    </a:lnTo>
                    <a:lnTo>
                      <a:pt x="294" y="1466"/>
                    </a:lnTo>
                    <a:lnTo>
                      <a:pt x="283" y="1552"/>
                    </a:lnTo>
                    <a:lnTo>
                      <a:pt x="267" y="1648"/>
                    </a:lnTo>
                    <a:lnTo>
                      <a:pt x="249" y="1738"/>
                    </a:lnTo>
                    <a:lnTo>
                      <a:pt x="229" y="1825"/>
                    </a:lnTo>
                    <a:lnTo>
                      <a:pt x="210" y="1904"/>
                    </a:lnTo>
                    <a:lnTo>
                      <a:pt x="182" y="1988"/>
                    </a:lnTo>
                    <a:lnTo>
                      <a:pt x="153" y="2066"/>
                    </a:lnTo>
                    <a:lnTo>
                      <a:pt x="120" y="2147"/>
                    </a:lnTo>
                    <a:lnTo>
                      <a:pt x="112" y="2167"/>
                    </a:lnTo>
                    <a:lnTo>
                      <a:pt x="0" y="2117"/>
                    </a:lnTo>
                    <a:lnTo>
                      <a:pt x="33" y="2055"/>
                    </a:lnTo>
                    <a:lnTo>
                      <a:pt x="65" y="1980"/>
                    </a:lnTo>
                    <a:lnTo>
                      <a:pt x="92" y="1901"/>
                    </a:lnTo>
                    <a:lnTo>
                      <a:pt x="113" y="1815"/>
                    </a:lnTo>
                    <a:lnTo>
                      <a:pt x="139" y="1718"/>
                    </a:lnTo>
                    <a:lnTo>
                      <a:pt x="155" y="1628"/>
                    </a:lnTo>
                    <a:lnTo>
                      <a:pt x="170" y="1540"/>
                    </a:lnTo>
                    <a:lnTo>
                      <a:pt x="182" y="1437"/>
                    </a:lnTo>
                    <a:lnTo>
                      <a:pt x="191" y="1344"/>
                    </a:lnTo>
                    <a:lnTo>
                      <a:pt x="199" y="1251"/>
                    </a:lnTo>
                    <a:lnTo>
                      <a:pt x="202" y="1156"/>
                    </a:lnTo>
                    <a:lnTo>
                      <a:pt x="206" y="1082"/>
                    </a:lnTo>
                    <a:lnTo>
                      <a:pt x="203" y="983"/>
                    </a:lnTo>
                    <a:lnTo>
                      <a:pt x="201" y="880"/>
                    </a:lnTo>
                    <a:lnTo>
                      <a:pt x="195" y="784"/>
                    </a:lnTo>
                    <a:lnTo>
                      <a:pt x="188" y="687"/>
                    </a:lnTo>
                    <a:lnTo>
                      <a:pt x="175" y="586"/>
                    </a:lnTo>
                    <a:lnTo>
                      <a:pt x="160" y="492"/>
                    </a:lnTo>
                    <a:lnTo>
                      <a:pt x="145" y="398"/>
                    </a:lnTo>
                    <a:lnTo>
                      <a:pt x="124" y="311"/>
                    </a:lnTo>
                    <a:lnTo>
                      <a:pt x="99" y="215"/>
                    </a:lnTo>
                    <a:lnTo>
                      <a:pt x="72" y="132"/>
                    </a:lnTo>
                    <a:lnTo>
                      <a:pt x="43" y="58"/>
                    </a:lnTo>
                    <a:lnTo>
                      <a:pt x="15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3" name="Freeform 928">
                <a:extLst>
                  <a:ext uri="{FF2B5EF4-FFF2-40B4-BE49-F238E27FC236}">
                    <a16:creationId xmlns:a16="http://schemas.microsoft.com/office/drawing/2014/main" id="{9540EE4B-7BFF-6D54-6CDB-AFF806B9FD94}"/>
                  </a:ext>
                </a:extLst>
              </p:cNvPr>
              <p:cNvSpPr>
                <a:spLocks/>
              </p:cNvSpPr>
              <p:nvPr/>
            </p:nvSpPr>
            <p:spPr bwMode="auto">
              <a:xfrm>
                <a:off x="3757" y="2656"/>
                <a:ext cx="67" cy="482"/>
              </a:xfrm>
              <a:custGeom>
                <a:avLst/>
                <a:gdLst>
                  <a:gd name="T0" fmla="*/ 0 w 268"/>
                  <a:gd name="T1" fmla="*/ 0 h 1930"/>
                  <a:gd name="T2" fmla="*/ 0 w 268"/>
                  <a:gd name="T3" fmla="*/ 0 h 1930"/>
                  <a:gd name="T4" fmla="*/ 0 w 268"/>
                  <a:gd name="T5" fmla="*/ 0 h 1930"/>
                  <a:gd name="T6" fmla="*/ 0 w 268"/>
                  <a:gd name="T7" fmla="*/ 0 h 1930"/>
                  <a:gd name="T8" fmla="*/ 0 w 268"/>
                  <a:gd name="T9" fmla="*/ 0 h 1930"/>
                  <a:gd name="T10" fmla="*/ 0 w 268"/>
                  <a:gd name="T11" fmla="*/ 0 h 1930"/>
                  <a:gd name="T12" fmla="*/ 0 w 268"/>
                  <a:gd name="T13" fmla="*/ 0 h 1930"/>
                  <a:gd name="T14" fmla="*/ 0 w 268"/>
                  <a:gd name="T15" fmla="*/ 0 h 1930"/>
                  <a:gd name="T16" fmla="*/ 0 w 268"/>
                  <a:gd name="T17" fmla="*/ 0 h 1930"/>
                  <a:gd name="T18" fmla="*/ 0 w 268"/>
                  <a:gd name="T19" fmla="*/ 0 h 1930"/>
                  <a:gd name="T20" fmla="*/ 0 w 268"/>
                  <a:gd name="T21" fmla="*/ 0 h 1930"/>
                  <a:gd name="T22" fmla="*/ 0 w 268"/>
                  <a:gd name="T23" fmla="*/ 0 h 1930"/>
                  <a:gd name="T24" fmla="*/ 0 w 268"/>
                  <a:gd name="T25" fmla="*/ 0 h 1930"/>
                  <a:gd name="T26" fmla="*/ 0 w 268"/>
                  <a:gd name="T27" fmla="*/ 0 h 1930"/>
                  <a:gd name="T28" fmla="*/ 0 w 268"/>
                  <a:gd name="T29" fmla="*/ 0 h 1930"/>
                  <a:gd name="T30" fmla="*/ 0 w 268"/>
                  <a:gd name="T31" fmla="*/ 0 h 1930"/>
                  <a:gd name="T32" fmla="*/ 0 w 268"/>
                  <a:gd name="T33" fmla="*/ 0 h 1930"/>
                  <a:gd name="T34" fmla="*/ 0 w 268"/>
                  <a:gd name="T35" fmla="*/ 0 h 1930"/>
                  <a:gd name="T36" fmla="*/ 0 w 268"/>
                  <a:gd name="T37" fmla="*/ 0 h 1930"/>
                  <a:gd name="T38" fmla="*/ 0 w 268"/>
                  <a:gd name="T39" fmla="*/ 0 h 1930"/>
                  <a:gd name="T40" fmla="*/ 0 w 268"/>
                  <a:gd name="T41" fmla="*/ 0 h 1930"/>
                  <a:gd name="T42" fmla="*/ 0 w 268"/>
                  <a:gd name="T43" fmla="*/ 0 h 1930"/>
                  <a:gd name="T44" fmla="*/ 0 w 268"/>
                  <a:gd name="T45" fmla="*/ 0 h 1930"/>
                  <a:gd name="T46" fmla="*/ 0 w 268"/>
                  <a:gd name="T47" fmla="*/ 0 h 1930"/>
                  <a:gd name="T48" fmla="*/ 0 w 268"/>
                  <a:gd name="T49" fmla="*/ 0 h 1930"/>
                  <a:gd name="T50" fmla="*/ 0 w 268"/>
                  <a:gd name="T51" fmla="*/ 0 h 1930"/>
                  <a:gd name="T52" fmla="*/ 0 w 268"/>
                  <a:gd name="T53" fmla="*/ 0 h 1930"/>
                  <a:gd name="T54" fmla="*/ 0 w 268"/>
                  <a:gd name="T55" fmla="*/ 0 h 1930"/>
                  <a:gd name="T56" fmla="*/ 0 w 268"/>
                  <a:gd name="T57" fmla="*/ 0 h 1930"/>
                  <a:gd name="T58" fmla="*/ 0 w 268"/>
                  <a:gd name="T59" fmla="*/ 0 h 1930"/>
                  <a:gd name="T60" fmla="*/ 0 w 268"/>
                  <a:gd name="T61" fmla="*/ 0 h 1930"/>
                  <a:gd name="T62" fmla="*/ 0 w 268"/>
                  <a:gd name="T63" fmla="*/ 0 h 1930"/>
                  <a:gd name="T64" fmla="*/ 0 w 268"/>
                  <a:gd name="T65" fmla="*/ 0 h 1930"/>
                  <a:gd name="T66" fmla="*/ 0 w 268"/>
                  <a:gd name="T67" fmla="*/ 0 h 1930"/>
                  <a:gd name="T68" fmla="*/ 0 w 268"/>
                  <a:gd name="T69" fmla="*/ 0 h 1930"/>
                  <a:gd name="T70" fmla="*/ 0 w 268"/>
                  <a:gd name="T71" fmla="*/ 0 h 1930"/>
                  <a:gd name="T72" fmla="*/ 0 w 268"/>
                  <a:gd name="T73" fmla="*/ 0 h 1930"/>
                  <a:gd name="T74" fmla="*/ 0 w 268"/>
                  <a:gd name="T75" fmla="*/ 0 h 1930"/>
                  <a:gd name="T76" fmla="*/ 0 w 268"/>
                  <a:gd name="T77" fmla="*/ 0 h 1930"/>
                  <a:gd name="T78" fmla="*/ 0 w 268"/>
                  <a:gd name="T79" fmla="*/ 0 h 1930"/>
                  <a:gd name="T80" fmla="*/ 0 w 268"/>
                  <a:gd name="T81" fmla="*/ 0 h 1930"/>
                  <a:gd name="T82" fmla="*/ 0 w 268"/>
                  <a:gd name="T83" fmla="*/ 0 h 1930"/>
                  <a:gd name="T84" fmla="*/ 0 w 268"/>
                  <a:gd name="T85" fmla="*/ 0 h 1930"/>
                  <a:gd name="T86" fmla="*/ 0 w 268"/>
                  <a:gd name="T87" fmla="*/ 0 h 1930"/>
                  <a:gd name="T88" fmla="*/ 0 w 268"/>
                  <a:gd name="T89" fmla="*/ 0 h 1930"/>
                  <a:gd name="T90" fmla="*/ 0 w 268"/>
                  <a:gd name="T91" fmla="*/ 0 h 19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68" h="1930">
                    <a:moveTo>
                      <a:pt x="144" y="0"/>
                    </a:moveTo>
                    <a:lnTo>
                      <a:pt x="170" y="81"/>
                    </a:lnTo>
                    <a:lnTo>
                      <a:pt x="188" y="157"/>
                    </a:lnTo>
                    <a:lnTo>
                      <a:pt x="206" y="233"/>
                    </a:lnTo>
                    <a:lnTo>
                      <a:pt x="220" y="318"/>
                    </a:lnTo>
                    <a:lnTo>
                      <a:pt x="235" y="405"/>
                    </a:lnTo>
                    <a:lnTo>
                      <a:pt x="247" y="506"/>
                    </a:lnTo>
                    <a:lnTo>
                      <a:pt x="256" y="589"/>
                    </a:lnTo>
                    <a:lnTo>
                      <a:pt x="261" y="686"/>
                    </a:lnTo>
                    <a:lnTo>
                      <a:pt x="266" y="769"/>
                    </a:lnTo>
                    <a:lnTo>
                      <a:pt x="268" y="875"/>
                    </a:lnTo>
                    <a:lnTo>
                      <a:pt x="267" y="980"/>
                    </a:lnTo>
                    <a:lnTo>
                      <a:pt x="263" y="1089"/>
                    </a:lnTo>
                    <a:lnTo>
                      <a:pt x="260" y="1174"/>
                    </a:lnTo>
                    <a:lnTo>
                      <a:pt x="254" y="1249"/>
                    </a:lnTo>
                    <a:lnTo>
                      <a:pt x="243" y="1343"/>
                    </a:lnTo>
                    <a:lnTo>
                      <a:pt x="232" y="1429"/>
                    </a:lnTo>
                    <a:lnTo>
                      <a:pt x="216" y="1525"/>
                    </a:lnTo>
                    <a:lnTo>
                      <a:pt x="198" y="1615"/>
                    </a:lnTo>
                    <a:lnTo>
                      <a:pt x="178" y="1702"/>
                    </a:lnTo>
                    <a:lnTo>
                      <a:pt x="159" y="1781"/>
                    </a:lnTo>
                    <a:lnTo>
                      <a:pt x="131" y="1865"/>
                    </a:lnTo>
                    <a:lnTo>
                      <a:pt x="108" y="1930"/>
                    </a:lnTo>
                    <a:lnTo>
                      <a:pt x="0" y="1875"/>
                    </a:lnTo>
                    <a:lnTo>
                      <a:pt x="14" y="1857"/>
                    </a:lnTo>
                    <a:lnTo>
                      <a:pt x="41" y="1778"/>
                    </a:lnTo>
                    <a:lnTo>
                      <a:pt x="62" y="1692"/>
                    </a:lnTo>
                    <a:lnTo>
                      <a:pt x="88" y="1595"/>
                    </a:lnTo>
                    <a:lnTo>
                      <a:pt x="105" y="1505"/>
                    </a:lnTo>
                    <a:lnTo>
                      <a:pt x="119" y="1417"/>
                    </a:lnTo>
                    <a:lnTo>
                      <a:pt x="131" y="1314"/>
                    </a:lnTo>
                    <a:lnTo>
                      <a:pt x="141" y="1221"/>
                    </a:lnTo>
                    <a:lnTo>
                      <a:pt x="148" y="1128"/>
                    </a:lnTo>
                    <a:lnTo>
                      <a:pt x="152" y="1033"/>
                    </a:lnTo>
                    <a:lnTo>
                      <a:pt x="155" y="959"/>
                    </a:lnTo>
                    <a:lnTo>
                      <a:pt x="153" y="860"/>
                    </a:lnTo>
                    <a:lnTo>
                      <a:pt x="150" y="757"/>
                    </a:lnTo>
                    <a:lnTo>
                      <a:pt x="144" y="661"/>
                    </a:lnTo>
                    <a:lnTo>
                      <a:pt x="137" y="564"/>
                    </a:lnTo>
                    <a:lnTo>
                      <a:pt x="124" y="463"/>
                    </a:lnTo>
                    <a:lnTo>
                      <a:pt x="109" y="369"/>
                    </a:lnTo>
                    <a:lnTo>
                      <a:pt x="94" y="275"/>
                    </a:lnTo>
                    <a:lnTo>
                      <a:pt x="73" y="188"/>
                    </a:lnTo>
                    <a:lnTo>
                      <a:pt x="48" y="92"/>
                    </a:lnTo>
                    <a:lnTo>
                      <a:pt x="29" y="47"/>
                    </a:lnTo>
                    <a:lnTo>
                      <a:pt x="14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4" name="Freeform 929">
                <a:extLst>
                  <a:ext uri="{FF2B5EF4-FFF2-40B4-BE49-F238E27FC236}">
                    <a16:creationId xmlns:a16="http://schemas.microsoft.com/office/drawing/2014/main" id="{0865AD5B-8C2C-AABB-CC9F-B7FBD2CD113A}"/>
                  </a:ext>
                </a:extLst>
              </p:cNvPr>
              <p:cNvSpPr>
                <a:spLocks/>
              </p:cNvSpPr>
              <p:nvPr/>
            </p:nvSpPr>
            <p:spPr bwMode="auto">
              <a:xfrm>
                <a:off x="3694" y="2684"/>
                <a:ext cx="58" cy="424"/>
              </a:xfrm>
              <a:custGeom>
                <a:avLst/>
                <a:gdLst>
                  <a:gd name="T0" fmla="*/ 0 w 228"/>
                  <a:gd name="T1" fmla="*/ 0 h 1695"/>
                  <a:gd name="T2" fmla="*/ 0 w 228"/>
                  <a:gd name="T3" fmla="*/ 0 h 1695"/>
                  <a:gd name="T4" fmla="*/ 0 w 228"/>
                  <a:gd name="T5" fmla="*/ 0 h 1695"/>
                  <a:gd name="T6" fmla="*/ 0 w 228"/>
                  <a:gd name="T7" fmla="*/ 0 h 1695"/>
                  <a:gd name="T8" fmla="*/ 0 w 228"/>
                  <a:gd name="T9" fmla="*/ 0 h 1695"/>
                  <a:gd name="T10" fmla="*/ 0 w 228"/>
                  <a:gd name="T11" fmla="*/ 0 h 1695"/>
                  <a:gd name="T12" fmla="*/ 0 w 228"/>
                  <a:gd name="T13" fmla="*/ 0 h 1695"/>
                  <a:gd name="T14" fmla="*/ 0 w 228"/>
                  <a:gd name="T15" fmla="*/ 0 h 1695"/>
                  <a:gd name="T16" fmla="*/ 0 w 228"/>
                  <a:gd name="T17" fmla="*/ 0 h 1695"/>
                  <a:gd name="T18" fmla="*/ 0 w 228"/>
                  <a:gd name="T19" fmla="*/ 0 h 1695"/>
                  <a:gd name="T20" fmla="*/ 0 w 228"/>
                  <a:gd name="T21" fmla="*/ 0 h 1695"/>
                  <a:gd name="T22" fmla="*/ 0 w 228"/>
                  <a:gd name="T23" fmla="*/ 0 h 1695"/>
                  <a:gd name="T24" fmla="*/ 0 w 228"/>
                  <a:gd name="T25" fmla="*/ 0 h 1695"/>
                  <a:gd name="T26" fmla="*/ 0 w 228"/>
                  <a:gd name="T27" fmla="*/ 0 h 1695"/>
                  <a:gd name="T28" fmla="*/ 0 w 228"/>
                  <a:gd name="T29" fmla="*/ 0 h 1695"/>
                  <a:gd name="T30" fmla="*/ 0 w 228"/>
                  <a:gd name="T31" fmla="*/ 0 h 1695"/>
                  <a:gd name="T32" fmla="*/ 0 w 228"/>
                  <a:gd name="T33" fmla="*/ 0 h 1695"/>
                  <a:gd name="T34" fmla="*/ 0 w 228"/>
                  <a:gd name="T35" fmla="*/ 0 h 1695"/>
                  <a:gd name="T36" fmla="*/ 0 w 228"/>
                  <a:gd name="T37" fmla="*/ 0 h 1695"/>
                  <a:gd name="T38" fmla="*/ 0 w 228"/>
                  <a:gd name="T39" fmla="*/ 0 h 1695"/>
                  <a:gd name="T40" fmla="*/ 0 w 228"/>
                  <a:gd name="T41" fmla="*/ 0 h 1695"/>
                  <a:gd name="T42" fmla="*/ 0 w 228"/>
                  <a:gd name="T43" fmla="*/ 0 h 1695"/>
                  <a:gd name="T44" fmla="*/ 0 w 228"/>
                  <a:gd name="T45" fmla="*/ 0 h 1695"/>
                  <a:gd name="T46" fmla="*/ 0 w 228"/>
                  <a:gd name="T47" fmla="*/ 0 h 1695"/>
                  <a:gd name="T48" fmla="*/ 0 w 228"/>
                  <a:gd name="T49" fmla="*/ 0 h 1695"/>
                  <a:gd name="T50" fmla="*/ 0 w 228"/>
                  <a:gd name="T51" fmla="*/ 0 h 1695"/>
                  <a:gd name="T52" fmla="*/ 0 w 228"/>
                  <a:gd name="T53" fmla="*/ 0 h 1695"/>
                  <a:gd name="T54" fmla="*/ 0 w 228"/>
                  <a:gd name="T55" fmla="*/ 0 h 1695"/>
                  <a:gd name="T56" fmla="*/ 0 w 228"/>
                  <a:gd name="T57" fmla="*/ 0 h 1695"/>
                  <a:gd name="T58" fmla="*/ 0 w 228"/>
                  <a:gd name="T59" fmla="*/ 0 h 1695"/>
                  <a:gd name="T60" fmla="*/ 0 w 228"/>
                  <a:gd name="T61" fmla="*/ 0 h 1695"/>
                  <a:gd name="T62" fmla="*/ 0 w 228"/>
                  <a:gd name="T63" fmla="*/ 0 h 1695"/>
                  <a:gd name="T64" fmla="*/ 0 w 228"/>
                  <a:gd name="T65" fmla="*/ 0 h 1695"/>
                  <a:gd name="T66" fmla="*/ 0 w 228"/>
                  <a:gd name="T67" fmla="*/ 0 h 1695"/>
                  <a:gd name="T68" fmla="*/ 0 w 228"/>
                  <a:gd name="T69" fmla="*/ 0 h 1695"/>
                  <a:gd name="T70" fmla="*/ 0 w 228"/>
                  <a:gd name="T71" fmla="*/ 0 h 1695"/>
                  <a:gd name="T72" fmla="*/ 0 w 228"/>
                  <a:gd name="T73" fmla="*/ 0 h 1695"/>
                  <a:gd name="T74" fmla="*/ 0 w 228"/>
                  <a:gd name="T75" fmla="*/ 0 h 1695"/>
                  <a:gd name="T76" fmla="*/ 0 w 228"/>
                  <a:gd name="T77" fmla="*/ 0 h 1695"/>
                  <a:gd name="T78" fmla="*/ 0 w 228"/>
                  <a:gd name="T79" fmla="*/ 0 h 1695"/>
                  <a:gd name="T80" fmla="*/ 0 w 228"/>
                  <a:gd name="T81" fmla="*/ 0 h 16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8" h="1695">
                    <a:moveTo>
                      <a:pt x="148" y="46"/>
                    </a:moveTo>
                    <a:lnTo>
                      <a:pt x="166" y="122"/>
                    </a:lnTo>
                    <a:lnTo>
                      <a:pt x="180" y="207"/>
                    </a:lnTo>
                    <a:lnTo>
                      <a:pt x="195" y="294"/>
                    </a:lnTo>
                    <a:lnTo>
                      <a:pt x="207" y="395"/>
                    </a:lnTo>
                    <a:lnTo>
                      <a:pt x="216" y="478"/>
                    </a:lnTo>
                    <a:lnTo>
                      <a:pt x="221" y="575"/>
                    </a:lnTo>
                    <a:lnTo>
                      <a:pt x="226" y="658"/>
                    </a:lnTo>
                    <a:lnTo>
                      <a:pt x="228" y="764"/>
                    </a:lnTo>
                    <a:lnTo>
                      <a:pt x="227" y="883"/>
                    </a:lnTo>
                    <a:lnTo>
                      <a:pt x="224" y="978"/>
                    </a:lnTo>
                    <a:lnTo>
                      <a:pt x="220" y="1063"/>
                    </a:lnTo>
                    <a:lnTo>
                      <a:pt x="214" y="1138"/>
                    </a:lnTo>
                    <a:lnTo>
                      <a:pt x="203" y="1232"/>
                    </a:lnTo>
                    <a:lnTo>
                      <a:pt x="192" y="1318"/>
                    </a:lnTo>
                    <a:lnTo>
                      <a:pt x="177" y="1414"/>
                    </a:lnTo>
                    <a:lnTo>
                      <a:pt x="159" y="1504"/>
                    </a:lnTo>
                    <a:lnTo>
                      <a:pt x="138" y="1591"/>
                    </a:lnTo>
                    <a:lnTo>
                      <a:pt x="119" y="1670"/>
                    </a:lnTo>
                    <a:lnTo>
                      <a:pt x="108" y="1695"/>
                    </a:lnTo>
                    <a:lnTo>
                      <a:pt x="0" y="1645"/>
                    </a:lnTo>
                    <a:lnTo>
                      <a:pt x="23" y="1581"/>
                    </a:lnTo>
                    <a:lnTo>
                      <a:pt x="48" y="1484"/>
                    </a:lnTo>
                    <a:lnTo>
                      <a:pt x="65" y="1394"/>
                    </a:lnTo>
                    <a:lnTo>
                      <a:pt x="79" y="1306"/>
                    </a:lnTo>
                    <a:lnTo>
                      <a:pt x="91" y="1203"/>
                    </a:lnTo>
                    <a:lnTo>
                      <a:pt x="101" y="1110"/>
                    </a:lnTo>
                    <a:lnTo>
                      <a:pt x="108" y="1017"/>
                    </a:lnTo>
                    <a:lnTo>
                      <a:pt x="112" y="922"/>
                    </a:lnTo>
                    <a:lnTo>
                      <a:pt x="115" y="848"/>
                    </a:lnTo>
                    <a:lnTo>
                      <a:pt x="113" y="749"/>
                    </a:lnTo>
                    <a:lnTo>
                      <a:pt x="111" y="646"/>
                    </a:lnTo>
                    <a:lnTo>
                      <a:pt x="105" y="550"/>
                    </a:lnTo>
                    <a:lnTo>
                      <a:pt x="97" y="453"/>
                    </a:lnTo>
                    <a:lnTo>
                      <a:pt x="84" y="352"/>
                    </a:lnTo>
                    <a:lnTo>
                      <a:pt x="70" y="258"/>
                    </a:lnTo>
                    <a:lnTo>
                      <a:pt x="54" y="164"/>
                    </a:lnTo>
                    <a:lnTo>
                      <a:pt x="34" y="77"/>
                    </a:lnTo>
                    <a:lnTo>
                      <a:pt x="26" y="54"/>
                    </a:lnTo>
                    <a:lnTo>
                      <a:pt x="137" y="0"/>
                    </a:lnTo>
                    <a:lnTo>
                      <a:pt x="148" y="4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5" name="Freeform 930">
                <a:extLst>
                  <a:ext uri="{FF2B5EF4-FFF2-40B4-BE49-F238E27FC236}">
                    <a16:creationId xmlns:a16="http://schemas.microsoft.com/office/drawing/2014/main" id="{46AD3CB0-23A5-15EA-2FAF-BE80778CDB39}"/>
                  </a:ext>
                </a:extLst>
              </p:cNvPr>
              <p:cNvSpPr>
                <a:spLocks/>
              </p:cNvSpPr>
              <p:nvPr/>
            </p:nvSpPr>
            <p:spPr bwMode="auto">
              <a:xfrm>
                <a:off x="3637" y="2712"/>
                <a:ext cx="50" cy="368"/>
              </a:xfrm>
              <a:custGeom>
                <a:avLst/>
                <a:gdLst>
                  <a:gd name="T0" fmla="*/ 0 w 200"/>
                  <a:gd name="T1" fmla="*/ 0 h 1470"/>
                  <a:gd name="T2" fmla="*/ 0 w 200"/>
                  <a:gd name="T3" fmla="*/ 0 h 1470"/>
                  <a:gd name="T4" fmla="*/ 0 w 200"/>
                  <a:gd name="T5" fmla="*/ 0 h 1470"/>
                  <a:gd name="T6" fmla="*/ 0 w 200"/>
                  <a:gd name="T7" fmla="*/ 0 h 1470"/>
                  <a:gd name="T8" fmla="*/ 0 w 200"/>
                  <a:gd name="T9" fmla="*/ 0 h 1470"/>
                  <a:gd name="T10" fmla="*/ 0 w 200"/>
                  <a:gd name="T11" fmla="*/ 0 h 1470"/>
                  <a:gd name="T12" fmla="*/ 0 w 200"/>
                  <a:gd name="T13" fmla="*/ 0 h 1470"/>
                  <a:gd name="T14" fmla="*/ 0 w 200"/>
                  <a:gd name="T15" fmla="*/ 0 h 1470"/>
                  <a:gd name="T16" fmla="*/ 0 w 200"/>
                  <a:gd name="T17" fmla="*/ 0 h 1470"/>
                  <a:gd name="T18" fmla="*/ 0 w 200"/>
                  <a:gd name="T19" fmla="*/ 0 h 1470"/>
                  <a:gd name="T20" fmla="*/ 0 w 200"/>
                  <a:gd name="T21" fmla="*/ 0 h 1470"/>
                  <a:gd name="T22" fmla="*/ 0 w 200"/>
                  <a:gd name="T23" fmla="*/ 0 h 1470"/>
                  <a:gd name="T24" fmla="*/ 0 w 200"/>
                  <a:gd name="T25" fmla="*/ 0 h 1470"/>
                  <a:gd name="T26" fmla="*/ 0 w 200"/>
                  <a:gd name="T27" fmla="*/ 0 h 1470"/>
                  <a:gd name="T28" fmla="*/ 0 w 200"/>
                  <a:gd name="T29" fmla="*/ 0 h 1470"/>
                  <a:gd name="T30" fmla="*/ 0 w 200"/>
                  <a:gd name="T31" fmla="*/ 0 h 1470"/>
                  <a:gd name="T32" fmla="*/ 0 w 200"/>
                  <a:gd name="T33" fmla="*/ 0 h 1470"/>
                  <a:gd name="T34" fmla="*/ 0 w 200"/>
                  <a:gd name="T35" fmla="*/ 0 h 1470"/>
                  <a:gd name="T36" fmla="*/ 0 w 200"/>
                  <a:gd name="T37" fmla="*/ 0 h 1470"/>
                  <a:gd name="T38" fmla="*/ 0 w 200"/>
                  <a:gd name="T39" fmla="*/ 0 h 1470"/>
                  <a:gd name="T40" fmla="*/ 0 w 200"/>
                  <a:gd name="T41" fmla="*/ 0 h 1470"/>
                  <a:gd name="T42" fmla="*/ 0 w 200"/>
                  <a:gd name="T43" fmla="*/ 0 h 1470"/>
                  <a:gd name="T44" fmla="*/ 0 w 200"/>
                  <a:gd name="T45" fmla="*/ 0 h 1470"/>
                  <a:gd name="T46" fmla="*/ 0 w 200"/>
                  <a:gd name="T47" fmla="*/ 0 h 1470"/>
                  <a:gd name="T48" fmla="*/ 0 w 200"/>
                  <a:gd name="T49" fmla="*/ 0 h 1470"/>
                  <a:gd name="T50" fmla="*/ 0 w 200"/>
                  <a:gd name="T51" fmla="*/ 0 h 1470"/>
                  <a:gd name="T52" fmla="*/ 0 w 200"/>
                  <a:gd name="T53" fmla="*/ 0 h 1470"/>
                  <a:gd name="T54" fmla="*/ 0 w 200"/>
                  <a:gd name="T55" fmla="*/ 0 h 1470"/>
                  <a:gd name="T56" fmla="*/ 0 w 200"/>
                  <a:gd name="T57" fmla="*/ 0 h 1470"/>
                  <a:gd name="T58" fmla="*/ 0 w 200"/>
                  <a:gd name="T59" fmla="*/ 0 h 1470"/>
                  <a:gd name="T60" fmla="*/ 0 w 200"/>
                  <a:gd name="T61" fmla="*/ 0 h 1470"/>
                  <a:gd name="T62" fmla="*/ 0 w 200"/>
                  <a:gd name="T63" fmla="*/ 0 h 1470"/>
                  <a:gd name="T64" fmla="*/ 0 w 200"/>
                  <a:gd name="T65" fmla="*/ 0 h 1470"/>
                  <a:gd name="T66" fmla="*/ 0 w 200"/>
                  <a:gd name="T67" fmla="*/ 0 h 14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 h="1470">
                    <a:moveTo>
                      <a:pt x="137" y="0"/>
                    </a:moveTo>
                    <a:lnTo>
                      <a:pt x="151" y="86"/>
                    </a:lnTo>
                    <a:lnTo>
                      <a:pt x="166" y="173"/>
                    </a:lnTo>
                    <a:lnTo>
                      <a:pt x="178" y="274"/>
                    </a:lnTo>
                    <a:lnTo>
                      <a:pt x="188" y="357"/>
                    </a:lnTo>
                    <a:lnTo>
                      <a:pt x="192" y="454"/>
                    </a:lnTo>
                    <a:lnTo>
                      <a:pt x="197" y="537"/>
                    </a:lnTo>
                    <a:lnTo>
                      <a:pt x="200" y="643"/>
                    </a:lnTo>
                    <a:lnTo>
                      <a:pt x="198" y="748"/>
                    </a:lnTo>
                    <a:lnTo>
                      <a:pt x="195" y="856"/>
                    </a:lnTo>
                    <a:lnTo>
                      <a:pt x="191" y="942"/>
                    </a:lnTo>
                    <a:lnTo>
                      <a:pt x="185" y="1017"/>
                    </a:lnTo>
                    <a:lnTo>
                      <a:pt x="174" y="1111"/>
                    </a:lnTo>
                    <a:lnTo>
                      <a:pt x="163" y="1197"/>
                    </a:lnTo>
                    <a:lnTo>
                      <a:pt x="148" y="1293"/>
                    </a:lnTo>
                    <a:lnTo>
                      <a:pt x="130" y="1383"/>
                    </a:lnTo>
                    <a:lnTo>
                      <a:pt x="109" y="1470"/>
                    </a:lnTo>
                    <a:lnTo>
                      <a:pt x="0" y="1419"/>
                    </a:lnTo>
                    <a:lnTo>
                      <a:pt x="19" y="1363"/>
                    </a:lnTo>
                    <a:lnTo>
                      <a:pt x="36" y="1273"/>
                    </a:lnTo>
                    <a:lnTo>
                      <a:pt x="50" y="1185"/>
                    </a:lnTo>
                    <a:lnTo>
                      <a:pt x="62" y="1082"/>
                    </a:lnTo>
                    <a:lnTo>
                      <a:pt x="72" y="988"/>
                    </a:lnTo>
                    <a:lnTo>
                      <a:pt x="79" y="896"/>
                    </a:lnTo>
                    <a:lnTo>
                      <a:pt x="83" y="801"/>
                    </a:lnTo>
                    <a:lnTo>
                      <a:pt x="86" y="727"/>
                    </a:lnTo>
                    <a:lnTo>
                      <a:pt x="84" y="628"/>
                    </a:lnTo>
                    <a:lnTo>
                      <a:pt x="82" y="525"/>
                    </a:lnTo>
                    <a:lnTo>
                      <a:pt x="76" y="429"/>
                    </a:lnTo>
                    <a:lnTo>
                      <a:pt x="68" y="332"/>
                    </a:lnTo>
                    <a:lnTo>
                      <a:pt x="55" y="231"/>
                    </a:lnTo>
                    <a:lnTo>
                      <a:pt x="41" y="137"/>
                    </a:lnTo>
                    <a:lnTo>
                      <a:pt x="23" y="52"/>
                    </a:lnTo>
                    <a:lnTo>
                      <a:pt x="137"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6" name="Freeform 931">
                <a:extLst>
                  <a:ext uri="{FF2B5EF4-FFF2-40B4-BE49-F238E27FC236}">
                    <a16:creationId xmlns:a16="http://schemas.microsoft.com/office/drawing/2014/main" id="{442FC3FA-5C95-EEDD-4AE2-C32D8969F2A0}"/>
                  </a:ext>
                </a:extLst>
              </p:cNvPr>
              <p:cNvSpPr>
                <a:spLocks/>
              </p:cNvSpPr>
              <p:nvPr/>
            </p:nvSpPr>
            <p:spPr bwMode="auto">
              <a:xfrm>
                <a:off x="3579" y="2741"/>
                <a:ext cx="43" cy="311"/>
              </a:xfrm>
              <a:custGeom>
                <a:avLst/>
                <a:gdLst>
                  <a:gd name="T0" fmla="*/ 0 w 171"/>
                  <a:gd name="T1" fmla="*/ 0 h 1245"/>
                  <a:gd name="T2" fmla="*/ 0 w 171"/>
                  <a:gd name="T3" fmla="*/ 0 h 1245"/>
                  <a:gd name="T4" fmla="*/ 0 w 171"/>
                  <a:gd name="T5" fmla="*/ 0 h 1245"/>
                  <a:gd name="T6" fmla="*/ 0 w 171"/>
                  <a:gd name="T7" fmla="*/ 0 h 1245"/>
                  <a:gd name="T8" fmla="*/ 0 w 171"/>
                  <a:gd name="T9" fmla="*/ 0 h 1245"/>
                  <a:gd name="T10" fmla="*/ 0 w 171"/>
                  <a:gd name="T11" fmla="*/ 0 h 1245"/>
                  <a:gd name="T12" fmla="*/ 0 w 171"/>
                  <a:gd name="T13" fmla="*/ 0 h 1245"/>
                  <a:gd name="T14" fmla="*/ 0 w 171"/>
                  <a:gd name="T15" fmla="*/ 0 h 1245"/>
                  <a:gd name="T16" fmla="*/ 0 w 171"/>
                  <a:gd name="T17" fmla="*/ 0 h 1245"/>
                  <a:gd name="T18" fmla="*/ 0 w 171"/>
                  <a:gd name="T19" fmla="*/ 0 h 1245"/>
                  <a:gd name="T20" fmla="*/ 0 w 171"/>
                  <a:gd name="T21" fmla="*/ 0 h 1245"/>
                  <a:gd name="T22" fmla="*/ 0 w 171"/>
                  <a:gd name="T23" fmla="*/ 0 h 1245"/>
                  <a:gd name="T24" fmla="*/ 0 w 171"/>
                  <a:gd name="T25" fmla="*/ 0 h 1245"/>
                  <a:gd name="T26" fmla="*/ 0 w 171"/>
                  <a:gd name="T27" fmla="*/ 0 h 1245"/>
                  <a:gd name="T28" fmla="*/ 0 w 171"/>
                  <a:gd name="T29" fmla="*/ 0 h 1245"/>
                  <a:gd name="T30" fmla="*/ 0 w 171"/>
                  <a:gd name="T31" fmla="*/ 0 h 1245"/>
                  <a:gd name="T32" fmla="*/ 0 w 171"/>
                  <a:gd name="T33" fmla="*/ 0 h 1245"/>
                  <a:gd name="T34" fmla="*/ 0 w 171"/>
                  <a:gd name="T35" fmla="*/ 0 h 1245"/>
                  <a:gd name="T36" fmla="*/ 0 w 171"/>
                  <a:gd name="T37" fmla="*/ 0 h 1245"/>
                  <a:gd name="T38" fmla="*/ 0 w 171"/>
                  <a:gd name="T39" fmla="*/ 0 h 1245"/>
                  <a:gd name="T40" fmla="*/ 0 w 171"/>
                  <a:gd name="T41" fmla="*/ 0 h 1245"/>
                  <a:gd name="T42" fmla="*/ 0 w 171"/>
                  <a:gd name="T43" fmla="*/ 0 h 1245"/>
                  <a:gd name="T44" fmla="*/ 0 w 171"/>
                  <a:gd name="T45" fmla="*/ 0 h 1245"/>
                  <a:gd name="T46" fmla="*/ 0 w 171"/>
                  <a:gd name="T47" fmla="*/ 0 h 1245"/>
                  <a:gd name="T48" fmla="*/ 0 w 171"/>
                  <a:gd name="T49" fmla="*/ 0 h 1245"/>
                  <a:gd name="T50" fmla="*/ 0 w 171"/>
                  <a:gd name="T51" fmla="*/ 0 h 1245"/>
                  <a:gd name="T52" fmla="*/ 0 w 171"/>
                  <a:gd name="T53" fmla="*/ 0 h 1245"/>
                  <a:gd name="T54" fmla="*/ 0 w 171"/>
                  <a:gd name="T55" fmla="*/ 0 h 1245"/>
                  <a:gd name="T56" fmla="*/ 0 w 171"/>
                  <a:gd name="T57" fmla="*/ 0 h 1245"/>
                  <a:gd name="T58" fmla="*/ 0 w 171"/>
                  <a:gd name="T59" fmla="*/ 0 h 12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71" h="1245">
                    <a:moveTo>
                      <a:pt x="120" y="0"/>
                    </a:moveTo>
                    <a:lnTo>
                      <a:pt x="137" y="67"/>
                    </a:lnTo>
                    <a:lnTo>
                      <a:pt x="149" y="168"/>
                    </a:lnTo>
                    <a:lnTo>
                      <a:pt x="159" y="251"/>
                    </a:lnTo>
                    <a:lnTo>
                      <a:pt x="163" y="348"/>
                    </a:lnTo>
                    <a:lnTo>
                      <a:pt x="168" y="431"/>
                    </a:lnTo>
                    <a:lnTo>
                      <a:pt x="171" y="537"/>
                    </a:lnTo>
                    <a:lnTo>
                      <a:pt x="169" y="642"/>
                    </a:lnTo>
                    <a:lnTo>
                      <a:pt x="166" y="751"/>
                    </a:lnTo>
                    <a:lnTo>
                      <a:pt x="162" y="836"/>
                    </a:lnTo>
                    <a:lnTo>
                      <a:pt x="156" y="911"/>
                    </a:lnTo>
                    <a:lnTo>
                      <a:pt x="145" y="1005"/>
                    </a:lnTo>
                    <a:lnTo>
                      <a:pt x="135" y="1091"/>
                    </a:lnTo>
                    <a:lnTo>
                      <a:pt x="119" y="1187"/>
                    </a:lnTo>
                    <a:lnTo>
                      <a:pt x="112" y="1245"/>
                    </a:lnTo>
                    <a:lnTo>
                      <a:pt x="0" y="1195"/>
                    </a:lnTo>
                    <a:lnTo>
                      <a:pt x="7" y="1167"/>
                    </a:lnTo>
                    <a:lnTo>
                      <a:pt x="21" y="1079"/>
                    </a:lnTo>
                    <a:lnTo>
                      <a:pt x="33" y="976"/>
                    </a:lnTo>
                    <a:lnTo>
                      <a:pt x="43" y="883"/>
                    </a:lnTo>
                    <a:lnTo>
                      <a:pt x="50" y="790"/>
                    </a:lnTo>
                    <a:lnTo>
                      <a:pt x="54" y="695"/>
                    </a:lnTo>
                    <a:lnTo>
                      <a:pt x="58" y="621"/>
                    </a:lnTo>
                    <a:lnTo>
                      <a:pt x="55" y="522"/>
                    </a:lnTo>
                    <a:lnTo>
                      <a:pt x="53" y="419"/>
                    </a:lnTo>
                    <a:lnTo>
                      <a:pt x="47" y="323"/>
                    </a:lnTo>
                    <a:lnTo>
                      <a:pt x="40" y="226"/>
                    </a:lnTo>
                    <a:lnTo>
                      <a:pt x="26" y="125"/>
                    </a:lnTo>
                    <a:lnTo>
                      <a:pt x="5" y="47"/>
                    </a:lnTo>
                    <a:lnTo>
                      <a:pt x="12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7" name="Freeform 932">
                <a:extLst>
                  <a:ext uri="{FF2B5EF4-FFF2-40B4-BE49-F238E27FC236}">
                    <a16:creationId xmlns:a16="http://schemas.microsoft.com/office/drawing/2014/main" id="{56E5488C-AFA0-CBE8-DFEB-051C9C8E8EF2}"/>
                  </a:ext>
                </a:extLst>
              </p:cNvPr>
              <p:cNvSpPr>
                <a:spLocks/>
              </p:cNvSpPr>
              <p:nvPr/>
            </p:nvSpPr>
            <p:spPr bwMode="auto">
              <a:xfrm>
                <a:off x="3523" y="2761"/>
                <a:ext cx="41" cy="266"/>
              </a:xfrm>
              <a:custGeom>
                <a:avLst/>
                <a:gdLst>
                  <a:gd name="T0" fmla="*/ 0 w 164"/>
                  <a:gd name="T1" fmla="*/ 0 h 1062"/>
                  <a:gd name="T2" fmla="*/ 0 w 164"/>
                  <a:gd name="T3" fmla="*/ 0 h 1062"/>
                  <a:gd name="T4" fmla="*/ 0 w 164"/>
                  <a:gd name="T5" fmla="*/ 0 h 1062"/>
                  <a:gd name="T6" fmla="*/ 0 w 164"/>
                  <a:gd name="T7" fmla="*/ 0 h 1062"/>
                  <a:gd name="T8" fmla="*/ 0 w 164"/>
                  <a:gd name="T9" fmla="*/ 0 h 1062"/>
                  <a:gd name="T10" fmla="*/ 0 w 164"/>
                  <a:gd name="T11" fmla="*/ 0 h 1062"/>
                  <a:gd name="T12" fmla="*/ 0 w 164"/>
                  <a:gd name="T13" fmla="*/ 0 h 1062"/>
                  <a:gd name="T14" fmla="*/ 0 w 164"/>
                  <a:gd name="T15" fmla="*/ 0 h 1062"/>
                  <a:gd name="T16" fmla="*/ 0 w 164"/>
                  <a:gd name="T17" fmla="*/ 0 h 1062"/>
                  <a:gd name="T18" fmla="*/ 0 w 164"/>
                  <a:gd name="T19" fmla="*/ 0 h 1062"/>
                  <a:gd name="T20" fmla="*/ 0 w 164"/>
                  <a:gd name="T21" fmla="*/ 0 h 1062"/>
                  <a:gd name="T22" fmla="*/ 0 w 164"/>
                  <a:gd name="T23" fmla="*/ 0 h 1062"/>
                  <a:gd name="T24" fmla="*/ 0 w 164"/>
                  <a:gd name="T25" fmla="*/ 0 h 1062"/>
                  <a:gd name="T26" fmla="*/ 0 w 164"/>
                  <a:gd name="T27" fmla="*/ 0 h 1062"/>
                  <a:gd name="T28" fmla="*/ 0 w 164"/>
                  <a:gd name="T29" fmla="*/ 0 h 1062"/>
                  <a:gd name="T30" fmla="*/ 0 w 164"/>
                  <a:gd name="T31" fmla="*/ 0 h 1062"/>
                  <a:gd name="T32" fmla="*/ 0 w 164"/>
                  <a:gd name="T33" fmla="*/ 0 h 1062"/>
                  <a:gd name="T34" fmla="*/ 0 w 164"/>
                  <a:gd name="T35" fmla="*/ 0 h 1062"/>
                  <a:gd name="T36" fmla="*/ 0 w 164"/>
                  <a:gd name="T37" fmla="*/ 0 h 1062"/>
                  <a:gd name="T38" fmla="*/ 0 w 164"/>
                  <a:gd name="T39" fmla="*/ 0 h 1062"/>
                  <a:gd name="T40" fmla="*/ 0 w 164"/>
                  <a:gd name="T41" fmla="*/ 0 h 1062"/>
                  <a:gd name="T42" fmla="*/ 0 w 164"/>
                  <a:gd name="T43" fmla="*/ 0 h 1062"/>
                  <a:gd name="T44" fmla="*/ 0 w 164"/>
                  <a:gd name="T45" fmla="*/ 0 h 1062"/>
                  <a:gd name="T46" fmla="*/ 0 w 164"/>
                  <a:gd name="T47" fmla="*/ 0 h 1062"/>
                  <a:gd name="T48" fmla="*/ 0 w 164"/>
                  <a:gd name="T49" fmla="*/ 0 h 1062"/>
                  <a:gd name="T50" fmla="*/ 0 w 164"/>
                  <a:gd name="T51" fmla="*/ 0 h 10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4" h="1062">
                    <a:moveTo>
                      <a:pt x="135" y="0"/>
                    </a:moveTo>
                    <a:lnTo>
                      <a:pt x="146" y="61"/>
                    </a:lnTo>
                    <a:lnTo>
                      <a:pt x="152" y="132"/>
                    </a:lnTo>
                    <a:lnTo>
                      <a:pt x="160" y="234"/>
                    </a:lnTo>
                    <a:lnTo>
                      <a:pt x="161" y="312"/>
                    </a:lnTo>
                    <a:lnTo>
                      <a:pt x="164" y="418"/>
                    </a:lnTo>
                    <a:lnTo>
                      <a:pt x="162" y="523"/>
                    </a:lnTo>
                    <a:lnTo>
                      <a:pt x="159" y="631"/>
                    </a:lnTo>
                    <a:lnTo>
                      <a:pt x="155" y="717"/>
                    </a:lnTo>
                    <a:lnTo>
                      <a:pt x="149" y="792"/>
                    </a:lnTo>
                    <a:lnTo>
                      <a:pt x="138" y="886"/>
                    </a:lnTo>
                    <a:lnTo>
                      <a:pt x="128" y="972"/>
                    </a:lnTo>
                    <a:lnTo>
                      <a:pt x="112" y="1062"/>
                    </a:lnTo>
                    <a:lnTo>
                      <a:pt x="0" y="1007"/>
                    </a:lnTo>
                    <a:lnTo>
                      <a:pt x="14" y="960"/>
                    </a:lnTo>
                    <a:lnTo>
                      <a:pt x="26" y="857"/>
                    </a:lnTo>
                    <a:lnTo>
                      <a:pt x="36" y="764"/>
                    </a:lnTo>
                    <a:lnTo>
                      <a:pt x="43" y="671"/>
                    </a:lnTo>
                    <a:lnTo>
                      <a:pt x="47" y="576"/>
                    </a:lnTo>
                    <a:lnTo>
                      <a:pt x="51" y="502"/>
                    </a:lnTo>
                    <a:lnTo>
                      <a:pt x="48" y="403"/>
                    </a:lnTo>
                    <a:lnTo>
                      <a:pt x="48" y="299"/>
                    </a:lnTo>
                    <a:lnTo>
                      <a:pt x="45" y="202"/>
                    </a:lnTo>
                    <a:lnTo>
                      <a:pt x="32" y="107"/>
                    </a:lnTo>
                    <a:lnTo>
                      <a:pt x="19" y="54"/>
                    </a:lnTo>
                    <a:lnTo>
                      <a:pt x="13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8" name="Freeform 933">
                <a:extLst>
                  <a:ext uri="{FF2B5EF4-FFF2-40B4-BE49-F238E27FC236}">
                    <a16:creationId xmlns:a16="http://schemas.microsoft.com/office/drawing/2014/main" id="{DF9071CE-A1DA-9CC7-EE96-F975921EAC73}"/>
                  </a:ext>
                </a:extLst>
              </p:cNvPr>
              <p:cNvSpPr>
                <a:spLocks/>
              </p:cNvSpPr>
              <p:nvPr/>
            </p:nvSpPr>
            <p:spPr bwMode="auto">
              <a:xfrm>
                <a:off x="3466" y="2792"/>
                <a:ext cx="35" cy="208"/>
              </a:xfrm>
              <a:custGeom>
                <a:avLst/>
                <a:gdLst>
                  <a:gd name="T0" fmla="*/ 0 w 138"/>
                  <a:gd name="T1" fmla="*/ 0 h 830"/>
                  <a:gd name="T2" fmla="*/ 0 w 138"/>
                  <a:gd name="T3" fmla="*/ 0 h 830"/>
                  <a:gd name="T4" fmla="*/ 0 w 138"/>
                  <a:gd name="T5" fmla="*/ 0 h 830"/>
                  <a:gd name="T6" fmla="*/ 0 w 138"/>
                  <a:gd name="T7" fmla="*/ 0 h 830"/>
                  <a:gd name="T8" fmla="*/ 0 w 138"/>
                  <a:gd name="T9" fmla="*/ 0 h 830"/>
                  <a:gd name="T10" fmla="*/ 0 w 138"/>
                  <a:gd name="T11" fmla="*/ 0 h 830"/>
                  <a:gd name="T12" fmla="*/ 0 w 138"/>
                  <a:gd name="T13" fmla="*/ 0 h 830"/>
                  <a:gd name="T14" fmla="*/ 0 w 138"/>
                  <a:gd name="T15" fmla="*/ 0 h 830"/>
                  <a:gd name="T16" fmla="*/ 0 w 138"/>
                  <a:gd name="T17" fmla="*/ 0 h 830"/>
                  <a:gd name="T18" fmla="*/ 0 w 138"/>
                  <a:gd name="T19" fmla="*/ 0 h 830"/>
                  <a:gd name="T20" fmla="*/ 0 w 138"/>
                  <a:gd name="T21" fmla="*/ 0 h 830"/>
                  <a:gd name="T22" fmla="*/ 0 w 138"/>
                  <a:gd name="T23" fmla="*/ 0 h 830"/>
                  <a:gd name="T24" fmla="*/ 0 w 138"/>
                  <a:gd name="T25" fmla="*/ 0 h 830"/>
                  <a:gd name="T26" fmla="*/ 0 w 138"/>
                  <a:gd name="T27" fmla="*/ 0 h 830"/>
                  <a:gd name="T28" fmla="*/ 0 w 138"/>
                  <a:gd name="T29" fmla="*/ 0 h 830"/>
                  <a:gd name="T30" fmla="*/ 0 w 138"/>
                  <a:gd name="T31" fmla="*/ 0 h 830"/>
                  <a:gd name="T32" fmla="*/ 0 w 138"/>
                  <a:gd name="T33" fmla="*/ 0 h 830"/>
                  <a:gd name="T34" fmla="*/ 0 w 138"/>
                  <a:gd name="T35" fmla="*/ 0 h 830"/>
                  <a:gd name="T36" fmla="*/ 0 w 138"/>
                  <a:gd name="T37" fmla="*/ 0 h 830"/>
                  <a:gd name="T38" fmla="*/ 0 w 138"/>
                  <a:gd name="T39" fmla="*/ 0 h 830"/>
                  <a:gd name="T40" fmla="*/ 0 w 138"/>
                  <a:gd name="T41" fmla="*/ 0 h 8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8" h="830">
                    <a:moveTo>
                      <a:pt x="116" y="0"/>
                    </a:moveTo>
                    <a:lnTo>
                      <a:pt x="127" y="72"/>
                    </a:lnTo>
                    <a:lnTo>
                      <a:pt x="131" y="150"/>
                    </a:lnTo>
                    <a:lnTo>
                      <a:pt x="136" y="232"/>
                    </a:lnTo>
                    <a:lnTo>
                      <a:pt x="138" y="338"/>
                    </a:lnTo>
                    <a:lnTo>
                      <a:pt x="137" y="444"/>
                    </a:lnTo>
                    <a:lnTo>
                      <a:pt x="133" y="552"/>
                    </a:lnTo>
                    <a:lnTo>
                      <a:pt x="130" y="637"/>
                    </a:lnTo>
                    <a:lnTo>
                      <a:pt x="124" y="713"/>
                    </a:lnTo>
                    <a:lnTo>
                      <a:pt x="122" y="788"/>
                    </a:lnTo>
                    <a:lnTo>
                      <a:pt x="119" y="830"/>
                    </a:lnTo>
                    <a:lnTo>
                      <a:pt x="0" y="769"/>
                    </a:lnTo>
                    <a:lnTo>
                      <a:pt x="10" y="684"/>
                    </a:lnTo>
                    <a:lnTo>
                      <a:pt x="18" y="591"/>
                    </a:lnTo>
                    <a:lnTo>
                      <a:pt x="21" y="496"/>
                    </a:lnTo>
                    <a:lnTo>
                      <a:pt x="25" y="422"/>
                    </a:lnTo>
                    <a:lnTo>
                      <a:pt x="26" y="313"/>
                    </a:lnTo>
                    <a:lnTo>
                      <a:pt x="22" y="219"/>
                    </a:lnTo>
                    <a:lnTo>
                      <a:pt x="14" y="124"/>
                    </a:lnTo>
                    <a:lnTo>
                      <a:pt x="4" y="50"/>
                    </a:lnTo>
                    <a:lnTo>
                      <a:pt x="11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9" name="Freeform 934">
                <a:extLst>
                  <a:ext uri="{FF2B5EF4-FFF2-40B4-BE49-F238E27FC236}">
                    <a16:creationId xmlns:a16="http://schemas.microsoft.com/office/drawing/2014/main" id="{CC096B4C-F9D3-500F-058F-0318412DBE9F}"/>
                  </a:ext>
                </a:extLst>
              </p:cNvPr>
              <p:cNvSpPr>
                <a:spLocks/>
              </p:cNvSpPr>
              <p:nvPr/>
            </p:nvSpPr>
            <p:spPr bwMode="auto">
              <a:xfrm>
                <a:off x="3407" y="2819"/>
                <a:ext cx="33" cy="151"/>
              </a:xfrm>
              <a:custGeom>
                <a:avLst/>
                <a:gdLst>
                  <a:gd name="T0" fmla="*/ 0 w 131"/>
                  <a:gd name="T1" fmla="*/ 0 h 603"/>
                  <a:gd name="T2" fmla="*/ 0 w 131"/>
                  <a:gd name="T3" fmla="*/ 0 h 603"/>
                  <a:gd name="T4" fmla="*/ 0 w 131"/>
                  <a:gd name="T5" fmla="*/ 0 h 603"/>
                  <a:gd name="T6" fmla="*/ 0 w 131"/>
                  <a:gd name="T7" fmla="*/ 0 h 603"/>
                  <a:gd name="T8" fmla="*/ 0 w 131"/>
                  <a:gd name="T9" fmla="*/ 0 h 603"/>
                  <a:gd name="T10" fmla="*/ 0 w 131"/>
                  <a:gd name="T11" fmla="*/ 0 h 603"/>
                  <a:gd name="T12" fmla="*/ 0 w 131"/>
                  <a:gd name="T13" fmla="*/ 0 h 603"/>
                  <a:gd name="T14" fmla="*/ 0 w 131"/>
                  <a:gd name="T15" fmla="*/ 0 h 603"/>
                  <a:gd name="T16" fmla="*/ 0 w 131"/>
                  <a:gd name="T17" fmla="*/ 0 h 603"/>
                  <a:gd name="T18" fmla="*/ 0 w 131"/>
                  <a:gd name="T19" fmla="*/ 0 h 603"/>
                  <a:gd name="T20" fmla="*/ 0 w 131"/>
                  <a:gd name="T21" fmla="*/ 0 h 603"/>
                  <a:gd name="T22" fmla="*/ 0 w 131"/>
                  <a:gd name="T23" fmla="*/ 0 h 603"/>
                  <a:gd name="T24" fmla="*/ 0 w 131"/>
                  <a:gd name="T25" fmla="*/ 0 h 603"/>
                  <a:gd name="T26" fmla="*/ 0 w 131"/>
                  <a:gd name="T27" fmla="*/ 0 h 603"/>
                  <a:gd name="T28" fmla="*/ 0 w 131"/>
                  <a:gd name="T29" fmla="*/ 0 h 6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603">
                    <a:moveTo>
                      <a:pt x="117" y="0"/>
                    </a:moveTo>
                    <a:lnTo>
                      <a:pt x="129" y="110"/>
                    </a:lnTo>
                    <a:lnTo>
                      <a:pt x="131" y="216"/>
                    </a:lnTo>
                    <a:lnTo>
                      <a:pt x="130" y="321"/>
                    </a:lnTo>
                    <a:lnTo>
                      <a:pt x="126" y="429"/>
                    </a:lnTo>
                    <a:lnTo>
                      <a:pt x="123" y="515"/>
                    </a:lnTo>
                    <a:lnTo>
                      <a:pt x="108" y="603"/>
                    </a:lnTo>
                    <a:lnTo>
                      <a:pt x="0" y="553"/>
                    </a:lnTo>
                    <a:lnTo>
                      <a:pt x="11" y="469"/>
                    </a:lnTo>
                    <a:lnTo>
                      <a:pt x="14" y="374"/>
                    </a:lnTo>
                    <a:lnTo>
                      <a:pt x="18" y="300"/>
                    </a:lnTo>
                    <a:lnTo>
                      <a:pt x="16" y="190"/>
                    </a:lnTo>
                    <a:lnTo>
                      <a:pt x="13" y="98"/>
                    </a:lnTo>
                    <a:lnTo>
                      <a:pt x="5" y="50"/>
                    </a:lnTo>
                    <a:lnTo>
                      <a:pt x="117"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0" name="Freeform 935">
                <a:extLst>
                  <a:ext uri="{FF2B5EF4-FFF2-40B4-BE49-F238E27FC236}">
                    <a16:creationId xmlns:a16="http://schemas.microsoft.com/office/drawing/2014/main" id="{051037F0-AE0F-B675-6283-4E142702CA3A}"/>
                  </a:ext>
                </a:extLst>
              </p:cNvPr>
              <p:cNvSpPr>
                <a:spLocks/>
              </p:cNvSpPr>
              <p:nvPr/>
            </p:nvSpPr>
            <p:spPr bwMode="auto">
              <a:xfrm>
                <a:off x="3352" y="2842"/>
                <a:ext cx="31" cy="101"/>
              </a:xfrm>
              <a:custGeom>
                <a:avLst/>
                <a:gdLst>
                  <a:gd name="T0" fmla="*/ 0 w 124"/>
                  <a:gd name="T1" fmla="*/ 0 h 404"/>
                  <a:gd name="T2" fmla="*/ 0 w 124"/>
                  <a:gd name="T3" fmla="*/ 0 h 404"/>
                  <a:gd name="T4" fmla="*/ 0 w 124"/>
                  <a:gd name="T5" fmla="*/ 0 h 404"/>
                  <a:gd name="T6" fmla="*/ 0 w 124"/>
                  <a:gd name="T7" fmla="*/ 0 h 404"/>
                  <a:gd name="T8" fmla="*/ 0 w 124"/>
                  <a:gd name="T9" fmla="*/ 0 h 404"/>
                  <a:gd name="T10" fmla="*/ 0 w 124"/>
                  <a:gd name="T11" fmla="*/ 0 h 404"/>
                  <a:gd name="T12" fmla="*/ 0 w 124"/>
                  <a:gd name="T13" fmla="*/ 0 h 404"/>
                  <a:gd name="T14" fmla="*/ 0 w 124"/>
                  <a:gd name="T15" fmla="*/ 0 h 404"/>
                  <a:gd name="T16" fmla="*/ 0 w 124"/>
                  <a:gd name="T17" fmla="*/ 0 h 404"/>
                  <a:gd name="T18" fmla="*/ 0 w 124"/>
                  <a:gd name="T19" fmla="*/ 0 h 404"/>
                  <a:gd name="T20" fmla="*/ 0 w 124"/>
                  <a:gd name="T21" fmla="*/ 0 h 4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4" h="404">
                    <a:moveTo>
                      <a:pt x="121" y="59"/>
                    </a:moveTo>
                    <a:lnTo>
                      <a:pt x="124" y="162"/>
                    </a:lnTo>
                    <a:lnTo>
                      <a:pt x="123" y="264"/>
                    </a:lnTo>
                    <a:lnTo>
                      <a:pt x="116" y="353"/>
                    </a:lnTo>
                    <a:lnTo>
                      <a:pt x="109" y="404"/>
                    </a:lnTo>
                    <a:lnTo>
                      <a:pt x="0" y="357"/>
                    </a:lnTo>
                    <a:lnTo>
                      <a:pt x="7" y="249"/>
                    </a:lnTo>
                    <a:lnTo>
                      <a:pt x="8" y="149"/>
                    </a:lnTo>
                    <a:lnTo>
                      <a:pt x="8" y="54"/>
                    </a:lnTo>
                    <a:lnTo>
                      <a:pt x="116" y="0"/>
                    </a:lnTo>
                    <a:lnTo>
                      <a:pt x="121" y="5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Line 141">
            <a:extLst>
              <a:ext uri="{FF2B5EF4-FFF2-40B4-BE49-F238E27FC236}">
                <a16:creationId xmlns:a16="http://schemas.microsoft.com/office/drawing/2014/main" id="{E63EE2F1-FCA5-237E-40D2-739333B073D1}"/>
              </a:ext>
            </a:extLst>
          </p:cNvPr>
          <p:cNvSpPr>
            <a:spLocks noChangeShapeType="1"/>
          </p:cNvSpPr>
          <p:nvPr/>
        </p:nvSpPr>
        <p:spPr bwMode="auto">
          <a:xfrm>
            <a:off x="6300788" y="3557588"/>
            <a:ext cx="1366837" cy="0"/>
          </a:xfrm>
          <a:prstGeom prst="line">
            <a:avLst/>
          </a:prstGeom>
          <a:noFill/>
          <a:ln w="76200" cmpd="tri">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1" name="Line 142">
            <a:extLst>
              <a:ext uri="{FF2B5EF4-FFF2-40B4-BE49-F238E27FC236}">
                <a16:creationId xmlns:a16="http://schemas.microsoft.com/office/drawing/2014/main" id="{D0DF4200-7876-26B1-F1B0-EB719A7A02C4}"/>
              </a:ext>
            </a:extLst>
          </p:cNvPr>
          <p:cNvSpPr>
            <a:spLocks noChangeShapeType="1"/>
          </p:cNvSpPr>
          <p:nvPr/>
        </p:nvSpPr>
        <p:spPr bwMode="auto">
          <a:xfrm>
            <a:off x="7740650" y="4521200"/>
            <a:ext cx="287338"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2" name="Line 143">
            <a:extLst>
              <a:ext uri="{FF2B5EF4-FFF2-40B4-BE49-F238E27FC236}">
                <a16:creationId xmlns:a16="http://schemas.microsoft.com/office/drawing/2014/main" id="{E4433B30-A60F-0055-79C6-D2D2DAEF8001}"/>
              </a:ext>
            </a:extLst>
          </p:cNvPr>
          <p:cNvSpPr>
            <a:spLocks noChangeShapeType="1"/>
          </p:cNvSpPr>
          <p:nvPr/>
        </p:nvSpPr>
        <p:spPr bwMode="auto">
          <a:xfrm flipH="1">
            <a:off x="7091363" y="4449763"/>
            <a:ext cx="433387" cy="779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Text Box 144">
            <a:extLst>
              <a:ext uri="{FF2B5EF4-FFF2-40B4-BE49-F238E27FC236}">
                <a16:creationId xmlns:a16="http://schemas.microsoft.com/office/drawing/2014/main" id="{6FF711FC-3BEF-9463-29CF-A938DB96F087}"/>
              </a:ext>
            </a:extLst>
          </p:cNvPr>
          <p:cNvSpPr txBox="1">
            <a:spLocks noChangeArrowheads="1"/>
          </p:cNvSpPr>
          <p:nvPr/>
        </p:nvSpPr>
        <p:spPr bwMode="auto">
          <a:xfrm>
            <a:off x="7308850" y="48101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latin typeface="Times New Roman" panose="02020603050405020304" pitchFamily="18" charset="0"/>
                <a:sym typeface="Symbol" panose="05050102010706020507" pitchFamily="18" charset="2"/>
              </a:rPr>
              <a:t></a:t>
            </a:r>
          </a:p>
        </p:txBody>
      </p:sp>
      <p:sp>
        <p:nvSpPr>
          <p:cNvPr id="32774" name="Line 145">
            <a:extLst>
              <a:ext uri="{FF2B5EF4-FFF2-40B4-BE49-F238E27FC236}">
                <a16:creationId xmlns:a16="http://schemas.microsoft.com/office/drawing/2014/main" id="{33C1D34D-167A-D565-6A5C-D3003675FB48}"/>
              </a:ext>
            </a:extLst>
          </p:cNvPr>
          <p:cNvSpPr>
            <a:spLocks noChangeShapeType="1"/>
          </p:cNvSpPr>
          <p:nvPr/>
        </p:nvSpPr>
        <p:spPr bwMode="auto">
          <a:xfrm flipH="1">
            <a:off x="7524750" y="3586163"/>
            <a:ext cx="503238" cy="863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146">
            <a:extLst>
              <a:ext uri="{FF2B5EF4-FFF2-40B4-BE49-F238E27FC236}">
                <a16:creationId xmlns:a16="http://schemas.microsoft.com/office/drawing/2014/main" id="{496E76D8-FEB7-91EE-D25E-4D6E8D695E2E}"/>
              </a:ext>
            </a:extLst>
          </p:cNvPr>
          <p:cNvSpPr>
            <a:spLocks noChangeShapeType="1"/>
          </p:cNvSpPr>
          <p:nvPr/>
        </p:nvSpPr>
        <p:spPr bwMode="auto">
          <a:xfrm flipH="1">
            <a:off x="5148263" y="3586163"/>
            <a:ext cx="503237" cy="863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Line 147">
            <a:extLst>
              <a:ext uri="{FF2B5EF4-FFF2-40B4-BE49-F238E27FC236}">
                <a16:creationId xmlns:a16="http://schemas.microsoft.com/office/drawing/2014/main" id="{36C9ACF7-D083-4994-33C6-C2676CBDE1BD}"/>
              </a:ext>
            </a:extLst>
          </p:cNvPr>
          <p:cNvSpPr>
            <a:spLocks noChangeShapeType="1"/>
          </p:cNvSpPr>
          <p:nvPr/>
        </p:nvSpPr>
        <p:spPr bwMode="auto">
          <a:xfrm>
            <a:off x="5867400" y="3513138"/>
            <a:ext cx="504825" cy="1008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7" name="Line 148">
            <a:extLst>
              <a:ext uri="{FF2B5EF4-FFF2-40B4-BE49-F238E27FC236}">
                <a16:creationId xmlns:a16="http://schemas.microsoft.com/office/drawing/2014/main" id="{70379F75-9F12-7129-2F9C-D3903844DF37}"/>
              </a:ext>
            </a:extLst>
          </p:cNvPr>
          <p:cNvSpPr>
            <a:spLocks noChangeShapeType="1"/>
          </p:cNvSpPr>
          <p:nvPr/>
        </p:nvSpPr>
        <p:spPr bwMode="auto">
          <a:xfrm>
            <a:off x="3276600" y="3513138"/>
            <a:ext cx="503238" cy="936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49">
            <a:extLst>
              <a:ext uri="{FF2B5EF4-FFF2-40B4-BE49-F238E27FC236}">
                <a16:creationId xmlns:a16="http://schemas.microsoft.com/office/drawing/2014/main" id="{5EB268D9-D27C-2F07-F83E-1B58634F35E5}"/>
              </a:ext>
            </a:extLst>
          </p:cNvPr>
          <p:cNvSpPr>
            <a:spLocks noChangeShapeType="1"/>
          </p:cNvSpPr>
          <p:nvPr/>
        </p:nvSpPr>
        <p:spPr bwMode="auto">
          <a:xfrm flipH="1">
            <a:off x="2555875" y="3657600"/>
            <a:ext cx="360363" cy="792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50">
            <a:extLst>
              <a:ext uri="{FF2B5EF4-FFF2-40B4-BE49-F238E27FC236}">
                <a16:creationId xmlns:a16="http://schemas.microsoft.com/office/drawing/2014/main" id="{A08CEDD9-F6A7-E5CD-C58B-88A46B41278E}"/>
              </a:ext>
            </a:extLst>
          </p:cNvPr>
          <p:cNvSpPr>
            <a:spLocks noChangeShapeType="1"/>
          </p:cNvSpPr>
          <p:nvPr/>
        </p:nvSpPr>
        <p:spPr bwMode="auto">
          <a:xfrm>
            <a:off x="900113" y="3657600"/>
            <a:ext cx="215900" cy="863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51">
            <a:extLst>
              <a:ext uri="{FF2B5EF4-FFF2-40B4-BE49-F238E27FC236}">
                <a16:creationId xmlns:a16="http://schemas.microsoft.com/office/drawing/2014/main" id="{F128112D-973B-A35E-C170-34E0233430BF}"/>
              </a:ext>
            </a:extLst>
          </p:cNvPr>
          <p:cNvSpPr>
            <a:spLocks noChangeShapeType="1"/>
          </p:cNvSpPr>
          <p:nvPr/>
        </p:nvSpPr>
        <p:spPr bwMode="auto">
          <a:xfrm>
            <a:off x="8243888" y="3730625"/>
            <a:ext cx="431800" cy="9350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152">
            <a:extLst>
              <a:ext uri="{FF2B5EF4-FFF2-40B4-BE49-F238E27FC236}">
                <a16:creationId xmlns:a16="http://schemas.microsoft.com/office/drawing/2014/main" id="{28A44259-DE14-E84F-59A3-562312948736}"/>
              </a:ext>
            </a:extLst>
          </p:cNvPr>
          <p:cNvSpPr>
            <a:spLocks noChangeShapeType="1"/>
          </p:cNvSpPr>
          <p:nvPr/>
        </p:nvSpPr>
        <p:spPr bwMode="auto">
          <a:xfrm flipH="1">
            <a:off x="755650" y="2649538"/>
            <a:ext cx="576263" cy="7921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Line 153">
            <a:extLst>
              <a:ext uri="{FF2B5EF4-FFF2-40B4-BE49-F238E27FC236}">
                <a16:creationId xmlns:a16="http://schemas.microsoft.com/office/drawing/2014/main" id="{3677BCD0-DC46-FA17-32F1-EE161064301C}"/>
              </a:ext>
            </a:extLst>
          </p:cNvPr>
          <p:cNvSpPr>
            <a:spLocks noChangeShapeType="1"/>
          </p:cNvSpPr>
          <p:nvPr/>
        </p:nvSpPr>
        <p:spPr bwMode="auto">
          <a:xfrm>
            <a:off x="4716463" y="1857375"/>
            <a:ext cx="1439862"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3" name="Line 154">
            <a:extLst>
              <a:ext uri="{FF2B5EF4-FFF2-40B4-BE49-F238E27FC236}">
                <a16:creationId xmlns:a16="http://schemas.microsoft.com/office/drawing/2014/main" id="{53DFE4B0-D819-F12A-21B3-0C799939CAAA}"/>
              </a:ext>
            </a:extLst>
          </p:cNvPr>
          <p:cNvSpPr>
            <a:spLocks noChangeShapeType="1"/>
          </p:cNvSpPr>
          <p:nvPr/>
        </p:nvSpPr>
        <p:spPr bwMode="auto">
          <a:xfrm>
            <a:off x="6516688" y="4521200"/>
            <a:ext cx="287337"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4" name="Line 155">
            <a:extLst>
              <a:ext uri="{FF2B5EF4-FFF2-40B4-BE49-F238E27FC236}">
                <a16:creationId xmlns:a16="http://schemas.microsoft.com/office/drawing/2014/main" id="{F6E1BC33-C274-6BE0-9634-B00E7EB0AFC4}"/>
              </a:ext>
            </a:extLst>
          </p:cNvPr>
          <p:cNvSpPr>
            <a:spLocks noChangeShapeType="1"/>
          </p:cNvSpPr>
          <p:nvPr/>
        </p:nvSpPr>
        <p:spPr bwMode="auto">
          <a:xfrm>
            <a:off x="2627313" y="4594225"/>
            <a:ext cx="287337"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5" name="Line 156">
            <a:extLst>
              <a:ext uri="{FF2B5EF4-FFF2-40B4-BE49-F238E27FC236}">
                <a16:creationId xmlns:a16="http://schemas.microsoft.com/office/drawing/2014/main" id="{CEB086CB-5EF7-779C-8CB8-1E2E5FB52986}"/>
              </a:ext>
            </a:extLst>
          </p:cNvPr>
          <p:cNvSpPr>
            <a:spLocks noChangeShapeType="1"/>
          </p:cNvSpPr>
          <p:nvPr/>
        </p:nvSpPr>
        <p:spPr bwMode="auto">
          <a:xfrm flipH="1">
            <a:off x="5867400" y="4449763"/>
            <a:ext cx="433388" cy="779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157">
            <a:extLst>
              <a:ext uri="{FF2B5EF4-FFF2-40B4-BE49-F238E27FC236}">
                <a16:creationId xmlns:a16="http://schemas.microsoft.com/office/drawing/2014/main" id="{C0AE66C9-EE7D-84DF-6A3D-665F37E7DA3A}"/>
              </a:ext>
            </a:extLst>
          </p:cNvPr>
          <p:cNvSpPr>
            <a:spLocks noChangeShapeType="1"/>
          </p:cNvSpPr>
          <p:nvPr/>
        </p:nvSpPr>
        <p:spPr bwMode="auto">
          <a:xfrm>
            <a:off x="8675688" y="4665663"/>
            <a:ext cx="144462"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158">
            <a:extLst>
              <a:ext uri="{FF2B5EF4-FFF2-40B4-BE49-F238E27FC236}">
                <a16:creationId xmlns:a16="http://schemas.microsoft.com/office/drawing/2014/main" id="{7E6856F5-A6F7-B166-C835-D19E13AF9F42}"/>
              </a:ext>
            </a:extLst>
          </p:cNvPr>
          <p:cNvSpPr>
            <a:spLocks noChangeShapeType="1"/>
          </p:cNvSpPr>
          <p:nvPr/>
        </p:nvSpPr>
        <p:spPr bwMode="auto">
          <a:xfrm flipH="1">
            <a:off x="1979613" y="4521200"/>
            <a:ext cx="576262" cy="865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159">
            <a:extLst>
              <a:ext uri="{FF2B5EF4-FFF2-40B4-BE49-F238E27FC236}">
                <a16:creationId xmlns:a16="http://schemas.microsoft.com/office/drawing/2014/main" id="{8CD19888-5617-777B-7AD3-2B463C53E08C}"/>
              </a:ext>
            </a:extLst>
          </p:cNvPr>
          <p:cNvSpPr>
            <a:spLocks noChangeShapeType="1"/>
          </p:cNvSpPr>
          <p:nvPr/>
        </p:nvSpPr>
        <p:spPr bwMode="auto">
          <a:xfrm flipH="1">
            <a:off x="468313" y="3657600"/>
            <a:ext cx="142875" cy="1528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160">
            <a:extLst>
              <a:ext uri="{FF2B5EF4-FFF2-40B4-BE49-F238E27FC236}">
                <a16:creationId xmlns:a16="http://schemas.microsoft.com/office/drawing/2014/main" id="{04636DAA-7279-6A2E-905F-AF16A9AA0875}"/>
              </a:ext>
            </a:extLst>
          </p:cNvPr>
          <p:cNvSpPr>
            <a:spLocks noChangeShapeType="1"/>
          </p:cNvSpPr>
          <p:nvPr/>
        </p:nvSpPr>
        <p:spPr bwMode="auto">
          <a:xfrm flipH="1" flipV="1">
            <a:off x="5292725" y="4594225"/>
            <a:ext cx="358775"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161">
            <a:extLst>
              <a:ext uri="{FF2B5EF4-FFF2-40B4-BE49-F238E27FC236}">
                <a16:creationId xmlns:a16="http://schemas.microsoft.com/office/drawing/2014/main" id="{F63549D2-86EB-B164-EFD6-B02DE875DE68}"/>
              </a:ext>
            </a:extLst>
          </p:cNvPr>
          <p:cNvSpPr>
            <a:spLocks noChangeShapeType="1"/>
          </p:cNvSpPr>
          <p:nvPr/>
        </p:nvSpPr>
        <p:spPr bwMode="auto">
          <a:xfrm flipV="1">
            <a:off x="3851275" y="4594225"/>
            <a:ext cx="100330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1" name="Line 162">
            <a:extLst>
              <a:ext uri="{FF2B5EF4-FFF2-40B4-BE49-F238E27FC236}">
                <a16:creationId xmlns:a16="http://schemas.microsoft.com/office/drawing/2014/main" id="{05AC82CC-FEA0-B264-F967-EBDE1EECD290}"/>
              </a:ext>
            </a:extLst>
          </p:cNvPr>
          <p:cNvSpPr>
            <a:spLocks noChangeShapeType="1"/>
          </p:cNvSpPr>
          <p:nvPr/>
        </p:nvSpPr>
        <p:spPr bwMode="auto">
          <a:xfrm>
            <a:off x="2268538" y="2649538"/>
            <a:ext cx="790575" cy="7207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2" name="Line 163">
            <a:extLst>
              <a:ext uri="{FF2B5EF4-FFF2-40B4-BE49-F238E27FC236}">
                <a16:creationId xmlns:a16="http://schemas.microsoft.com/office/drawing/2014/main" id="{914F537B-6D7D-9819-23A8-1B22192B5827}"/>
              </a:ext>
            </a:extLst>
          </p:cNvPr>
          <p:cNvSpPr>
            <a:spLocks noChangeShapeType="1"/>
          </p:cNvSpPr>
          <p:nvPr/>
        </p:nvSpPr>
        <p:spPr bwMode="auto">
          <a:xfrm flipH="1">
            <a:off x="4787900" y="4594225"/>
            <a:ext cx="21590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3" name="Oval 164">
            <a:extLst>
              <a:ext uri="{FF2B5EF4-FFF2-40B4-BE49-F238E27FC236}">
                <a16:creationId xmlns:a16="http://schemas.microsoft.com/office/drawing/2014/main" id="{AF5D5FB9-F489-89DF-98EE-A1069D9A0CA8}"/>
              </a:ext>
            </a:extLst>
          </p:cNvPr>
          <p:cNvSpPr>
            <a:spLocks noChangeArrowheads="1"/>
          </p:cNvSpPr>
          <p:nvPr/>
        </p:nvSpPr>
        <p:spPr bwMode="auto">
          <a:xfrm>
            <a:off x="34925" y="4954588"/>
            <a:ext cx="935038" cy="504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大公司</a:t>
            </a:r>
          </a:p>
        </p:txBody>
      </p:sp>
      <p:sp>
        <p:nvSpPr>
          <p:cNvPr id="32794" name="Oval 165">
            <a:extLst>
              <a:ext uri="{FF2B5EF4-FFF2-40B4-BE49-F238E27FC236}">
                <a16:creationId xmlns:a16="http://schemas.microsoft.com/office/drawing/2014/main" id="{DB77F1A6-4773-7D86-ECDB-EE26620A2AA0}"/>
              </a:ext>
            </a:extLst>
          </p:cNvPr>
          <p:cNvSpPr>
            <a:spLocks noChangeArrowheads="1"/>
          </p:cNvSpPr>
          <p:nvPr/>
        </p:nvSpPr>
        <p:spPr bwMode="auto">
          <a:xfrm>
            <a:off x="3479800" y="5097463"/>
            <a:ext cx="947738"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公司</a:t>
            </a:r>
          </a:p>
        </p:txBody>
      </p:sp>
      <p:sp>
        <p:nvSpPr>
          <p:cNvPr id="32795" name="Oval 166">
            <a:extLst>
              <a:ext uri="{FF2B5EF4-FFF2-40B4-BE49-F238E27FC236}">
                <a16:creationId xmlns:a16="http://schemas.microsoft.com/office/drawing/2014/main" id="{C6FC1435-EC70-D286-FD34-15A3D27B1E0B}"/>
              </a:ext>
            </a:extLst>
          </p:cNvPr>
          <p:cNvSpPr>
            <a:spLocks noChangeArrowheads="1"/>
          </p:cNvSpPr>
          <p:nvPr/>
        </p:nvSpPr>
        <p:spPr bwMode="auto">
          <a:xfrm>
            <a:off x="4562475" y="4356100"/>
            <a:ext cx="946150" cy="3857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pic>
        <p:nvPicPr>
          <p:cNvPr id="32796" name="Picture 167">
            <a:extLst>
              <a:ext uri="{FF2B5EF4-FFF2-40B4-BE49-F238E27FC236}">
                <a16:creationId xmlns:a16="http://schemas.microsoft.com/office/drawing/2014/main" id="{C80C3D5C-EFE0-44E5-0D5D-FDEADFDA435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5170488"/>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7" name="Text Box 168">
            <a:extLst>
              <a:ext uri="{FF2B5EF4-FFF2-40B4-BE49-F238E27FC236}">
                <a16:creationId xmlns:a16="http://schemas.microsoft.com/office/drawing/2014/main" id="{B92D5D12-C8F4-CAE9-7C5C-6867954EB25B}"/>
              </a:ext>
            </a:extLst>
          </p:cNvPr>
          <p:cNvSpPr txBox="1">
            <a:spLocks noChangeArrowheads="1"/>
          </p:cNvSpPr>
          <p:nvPr/>
        </p:nvSpPr>
        <p:spPr bwMode="auto">
          <a:xfrm>
            <a:off x="4427538" y="5097463"/>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600">
                <a:latin typeface="Times New Roman" panose="02020603050405020304" pitchFamily="18" charset="0"/>
              </a:rPr>
              <a:t>A</a:t>
            </a:r>
          </a:p>
        </p:txBody>
      </p:sp>
      <p:pic>
        <p:nvPicPr>
          <p:cNvPr id="32798" name="Picture 169">
            <a:extLst>
              <a:ext uri="{FF2B5EF4-FFF2-40B4-BE49-F238E27FC236}">
                <a16:creationId xmlns:a16="http://schemas.microsoft.com/office/drawing/2014/main" id="{8D4813D1-FB58-FB3F-114F-6885E1EE2B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75" y="5170488"/>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9" name="Text Box 170">
            <a:extLst>
              <a:ext uri="{FF2B5EF4-FFF2-40B4-BE49-F238E27FC236}">
                <a16:creationId xmlns:a16="http://schemas.microsoft.com/office/drawing/2014/main" id="{56BA0525-7CDA-28EB-95A5-48C3D4C04EFB}"/>
              </a:ext>
            </a:extLst>
          </p:cNvPr>
          <p:cNvSpPr txBox="1">
            <a:spLocks noChangeArrowheads="1"/>
          </p:cNvSpPr>
          <p:nvPr/>
        </p:nvSpPr>
        <p:spPr bwMode="auto">
          <a:xfrm>
            <a:off x="8388350" y="5097463"/>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600">
                <a:latin typeface="Times New Roman" panose="02020603050405020304" pitchFamily="18" charset="0"/>
              </a:rPr>
              <a:t>B</a:t>
            </a:r>
          </a:p>
        </p:txBody>
      </p:sp>
      <p:sp>
        <p:nvSpPr>
          <p:cNvPr id="32800" name="Text Box 171">
            <a:extLst>
              <a:ext uri="{FF2B5EF4-FFF2-40B4-BE49-F238E27FC236}">
                <a16:creationId xmlns:a16="http://schemas.microsoft.com/office/drawing/2014/main" id="{1E8DDCFC-2D51-E403-F12B-6613185D56D7}"/>
              </a:ext>
            </a:extLst>
          </p:cNvPr>
          <p:cNvSpPr txBox="1">
            <a:spLocks noChangeArrowheads="1"/>
          </p:cNvSpPr>
          <p:nvPr/>
        </p:nvSpPr>
        <p:spPr bwMode="auto">
          <a:xfrm>
            <a:off x="1023938" y="6188075"/>
            <a:ext cx="6861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15000"/>
              </a:spcBef>
              <a:spcAft>
                <a:spcPct val="15000"/>
              </a:spcAft>
              <a:buFontTx/>
              <a:buNone/>
            </a:pPr>
            <a:r>
              <a:rPr kumimoji="1" lang="zh-CN" altLang="en-US" sz="1600">
                <a:latin typeface="Times New Roman" panose="02020603050405020304" pitchFamily="18" charset="0"/>
              </a:rPr>
              <a:t>主机</a:t>
            </a:r>
            <a:r>
              <a:rPr kumimoji="1" lang="en-US" altLang="zh-CN" sz="1600">
                <a:latin typeface="Times New Roman" panose="02020603050405020304" pitchFamily="18" charset="0"/>
              </a:rPr>
              <a:t>A → </a:t>
            </a:r>
            <a:r>
              <a:rPr kumimoji="1" lang="zh-CN" altLang="en-US" sz="1600">
                <a:latin typeface="Times New Roman" panose="02020603050405020304" pitchFamily="18" charset="0"/>
              </a:rPr>
              <a:t>本地 </a:t>
            </a:r>
            <a:r>
              <a:rPr kumimoji="1" lang="en-US" altLang="zh-CN" sz="1600">
                <a:latin typeface="Times New Roman" panose="02020603050405020304" pitchFamily="18" charset="0"/>
              </a:rPr>
              <a:t>ISP → </a:t>
            </a:r>
            <a:r>
              <a:rPr kumimoji="1" lang="zh-CN" altLang="en-US" sz="1600">
                <a:latin typeface="Times New Roman" panose="02020603050405020304" pitchFamily="18" charset="0"/>
              </a:rPr>
              <a:t>地区 </a:t>
            </a:r>
            <a:r>
              <a:rPr kumimoji="1" lang="en-US" altLang="zh-CN" sz="1600">
                <a:latin typeface="Times New Roman" panose="02020603050405020304" pitchFamily="18" charset="0"/>
              </a:rPr>
              <a:t>ISP → </a:t>
            </a:r>
            <a:r>
              <a:rPr kumimoji="1" lang="zh-CN" altLang="en-US" sz="1600">
                <a:latin typeface="Times New Roman" panose="02020603050405020304" pitchFamily="18" charset="0"/>
              </a:rPr>
              <a:t>主干 </a:t>
            </a:r>
            <a:r>
              <a:rPr kumimoji="1" lang="en-US" altLang="zh-CN" sz="1600">
                <a:latin typeface="Times New Roman" panose="02020603050405020304" pitchFamily="18" charset="0"/>
              </a:rPr>
              <a:t>ISP → </a:t>
            </a:r>
            <a:r>
              <a:rPr kumimoji="1" lang="zh-CN" altLang="en-US" sz="1600">
                <a:latin typeface="Times New Roman" panose="02020603050405020304" pitchFamily="18" charset="0"/>
              </a:rPr>
              <a:t>地区 </a:t>
            </a:r>
            <a:r>
              <a:rPr kumimoji="1" lang="en-US" altLang="zh-CN" sz="1600">
                <a:latin typeface="Times New Roman" panose="02020603050405020304" pitchFamily="18" charset="0"/>
              </a:rPr>
              <a:t>ISP → </a:t>
            </a:r>
            <a:r>
              <a:rPr kumimoji="1" lang="zh-CN" altLang="en-US" sz="1600">
                <a:latin typeface="Times New Roman" panose="02020603050405020304" pitchFamily="18" charset="0"/>
              </a:rPr>
              <a:t>本地 </a:t>
            </a:r>
            <a:r>
              <a:rPr kumimoji="1" lang="en-US" altLang="zh-CN" sz="1600">
                <a:latin typeface="Times New Roman" panose="02020603050405020304" pitchFamily="18" charset="0"/>
              </a:rPr>
              <a:t>ISP → </a:t>
            </a:r>
            <a:r>
              <a:rPr kumimoji="1" lang="zh-CN" altLang="en-US" sz="1600">
                <a:latin typeface="Times New Roman" panose="02020603050405020304" pitchFamily="18" charset="0"/>
              </a:rPr>
              <a:t>主机</a:t>
            </a:r>
            <a:r>
              <a:rPr kumimoji="1" lang="en-US" altLang="zh-CN" sz="1600">
                <a:latin typeface="Times New Roman" panose="02020603050405020304" pitchFamily="18" charset="0"/>
              </a:rPr>
              <a:t>B</a:t>
            </a:r>
          </a:p>
        </p:txBody>
      </p:sp>
      <p:sp>
        <p:nvSpPr>
          <p:cNvPr id="32801" name="Rectangle 172">
            <a:extLst>
              <a:ext uri="{FF2B5EF4-FFF2-40B4-BE49-F238E27FC236}">
                <a16:creationId xmlns:a16="http://schemas.microsoft.com/office/drawing/2014/main" id="{D98441AF-759F-7A06-0B9D-49ECAEC49051}"/>
              </a:ext>
            </a:extLst>
          </p:cNvPr>
          <p:cNvSpPr>
            <a:spLocks noChangeArrowheads="1"/>
          </p:cNvSpPr>
          <p:nvPr/>
        </p:nvSpPr>
        <p:spPr bwMode="auto">
          <a:xfrm>
            <a:off x="1042988" y="6092825"/>
            <a:ext cx="6913562" cy="504825"/>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2802" name="Line 173">
            <a:extLst>
              <a:ext uri="{FF2B5EF4-FFF2-40B4-BE49-F238E27FC236}">
                <a16:creationId xmlns:a16="http://schemas.microsoft.com/office/drawing/2014/main" id="{3804020C-88A1-41D2-7D1C-413712E0593A}"/>
              </a:ext>
            </a:extLst>
          </p:cNvPr>
          <p:cNvSpPr>
            <a:spLocks noChangeShapeType="1"/>
          </p:cNvSpPr>
          <p:nvPr/>
        </p:nvSpPr>
        <p:spPr bwMode="auto">
          <a:xfrm flipV="1">
            <a:off x="2339975" y="1930400"/>
            <a:ext cx="1296988"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3" name="Line 174">
            <a:extLst>
              <a:ext uri="{FF2B5EF4-FFF2-40B4-BE49-F238E27FC236}">
                <a16:creationId xmlns:a16="http://schemas.microsoft.com/office/drawing/2014/main" id="{FFF513FA-50E2-C8D3-45EF-D61C3C0029E0}"/>
              </a:ext>
            </a:extLst>
          </p:cNvPr>
          <p:cNvSpPr>
            <a:spLocks noChangeShapeType="1"/>
          </p:cNvSpPr>
          <p:nvPr/>
        </p:nvSpPr>
        <p:spPr bwMode="auto">
          <a:xfrm>
            <a:off x="2627313" y="2578100"/>
            <a:ext cx="35290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4" name="Oval 175">
            <a:extLst>
              <a:ext uri="{FF2B5EF4-FFF2-40B4-BE49-F238E27FC236}">
                <a16:creationId xmlns:a16="http://schemas.microsoft.com/office/drawing/2014/main" id="{E8188EEF-CAC8-D151-E1DC-B7D74ADC695A}"/>
              </a:ext>
            </a:extLst>
          </p:cNvPr>
          <p:cNvSpPr>
            <a:spLocks noChangeArrowheads="1"/>
          </p:cNvSpPr>
          <p:nvPr/>
        </p:nvSpPr>
        <p:spPr bwMode="auto">
          <a:xfrm>
            <a:off x="8101013" y="4360863"/>
            <a:ext cx="946150" cy="381000"/>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9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05" name="Line 176">
            <a:extLst>
              <a:ext uri="{FF2B5EF4-FFF2-40B4-BE49-F238E27FC236}">
                <a16:creationId xmlns:a16="http://schemas.microsoft.com/office/drawing/2014/main" id="{052964CA-51F2-355A-23BF-C7F15AD2368E}"/>
              </a:ext>
            </a:extLst>
          </p:cNvPr>
          <p:cNvSpPr>
            <a:spLocks noChangeShapeType="1"/>
          </p:cNvSpPr>
          <p:nvPr/>
        </p:nvSpPr>
        <p:spPr bwMode="auto">
          <a:xfrm flipH="1">
            <a:off x="5724525" y="2722563"/>
            <a:ext cx="719138" cy="7191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6" name="Line 177">
            <a:extLst>
              <a:ext uri="{FF2B5EF4-FFF2-40B4-BE49-F238E27FC236}">
                <a16:creationId xmlns:a16="http://schemas.microsoft.com/office/drawing/2014/main" id="{5C4141F4-2F25-7BC3-E5AB-A26476B98BDE}"/>
              </a:ext>
            </a:extLst>
          </p:cNvPr>
          <p:cNvSpPr>
            <a:spLocks noChangeShapeType="1"/>
          </p:cNvSpPr>
          <p:nvPr/>
        </p:nvSpPr>
        <p:spPr bwMode="auto">
          <a:xfrm flipH="1" flipV="1">
            <a:off x="7235825" y="2649538"/>
            <a:ext cx="649288" cy="7207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07" name="Oval 178">
            <a:extLst>
              <a:ext uri="{FF2B5EF4-FFF2-40B4-BE49-F238E27FC236}">
                <a16:creationId xmlns:a16="http://schemas.microsoft.com/office/drawing/2014/main" id="{EACE668E-F84A-7389-AB8B-284A79FF3A45}"/>
              </a:ext>
            </a:extLst>
          </p:cNvPr>
          <p:cNvSpPr>
            <a:spLocks noChangeArrowheads="1"/>
          </p:cNvSpPr>
          <p:nvPr/>
        </p:nvSpPr>
        <p:spPr bwMode="auto">
          <a:xfrm>
            <a:off x="755650" y="2289175"/>
            <a:ext cx="1943100" cy="503238"/>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主干 </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08" name="Oval 179">
            <a:extLst>
              <a:ext uri="{FF2B5EF4-FFF2-40B4-BE49-F238E27FC236}">
                <a16:creationId xmlns:a16="http://schemas.microsoft.com/office/drawing/2014/main" id="{C2FA8EE2-F8AF-8945-4993-E4D290604CC5}"/>
              </a:ext>
            </a:extLst>
          </p:cNvPr>
          <p:cNvSpPr>
            <a:spLocks noChangeArrowheads="1"/>
          </p:cNvSpPr>
          <p:nvPr/>
        </p:nvSpPr>
        <p:spPr bwMode="auto">
          <a:xfrm>
            <a:off x="2041525" y="4305300"/>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09" name="Oval 180">
            <a:extLst>
              <a:ext uri="{FF2B5EF4-FFF2-40B4-BE49-F238E27FC236}">
                <a16:creationId xmlns:a16="http://schemas.microsoft.com/office/drawing/2014/main" id="{94750E78-1392-CC9F-CA54-F8DF464BC4B3}"/>
              </a:ext>
            </a:extLst>
          </p:cNvPr>
          <p:cNvSpPr>
            <a:spLocks noChangeArrowheads="1"/>
          </p:cNvSpPr>
          <p:nvPr/>
        </p:nvSpPr>
        <p:spPr bwMode="auto">
          <a:xfrm>
            <a:off x="601663" y="4305300"/>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0" name="Oval 181">
            <a:extLst>
              <a:ext uri="{FF2B5EF4-FFF2-40B4-BE49-F238E27FC236}">
                <a16:creationId xmlns:a16="http://schemas.microsoft.com/office/drawing/2014/main" id="{CF25DDF9-C488-C945-4F08-C7D759AE7A59}"/>
              </a:ext>
            </a:extLst>
          </p:cNvPr>
          <p:cNvSpPr>
            <a:spLocks noChangeArrowheads="1"/>
          </p:cNvSpPr>
          <p:nvPr/>
        </p:nvSpPr>
        <p:spPr bwMode="auto">
          <a:xfrm>
            <a:off x="5076825" y="3370263"/>
            <a:ext cx="1346200" cy="388937"/>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地区 </a:t>
            </a:r>
            <a:r>
              <a:rPr kumimoji="1" lang="zh-CN" altLang="en-US" sz="5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1" name="Oval 182">
            <a:extLst>
              <a:ext uri="{FF2B5EF4-FFF2-40B4-BE49-F238E27FC236}">
                <a16:creationId xmlns:a16="http://schemas.microsoft.com/office/drawing/2014/main" id="{92018AD9-1705-C15A-2416-6198579F3130}"/>
              </a:ext>
            </a:extLst>
          </p:cNvPr>
          <p:cNvSpPr>
            <a:spLocks noChangeArrowheads="1"/>
          </p:cNvSpPr>
          <p:nvPr/>
        </p:nvSpPr>
        <p:spPr bwMode="auto">
          <a:xfrm>
            <a:off x="3276600" y="1712913"/>
            <a:ext cx="1943100" cy="503237"/>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主干 </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2" name="Oval 183">
            <a:extLst>
              <a:ext uri="{FF2B5EF4-FFF2-40B4-BE49-F238E27FC236}">
                <a16:creationId xmlns:a16="http://schemas.microsoft.com/office/drawing/2014/main" id="{2FD2AC91-ABF6-17DA-445B-C953F51EA839}"/>
              </a:ext>
            </a:extLst>
          </p:cNvPr>
          <p:cNvSpPr>
            <a:spLocks noChangeArrowheads="1"/>
          </p:cNvSpPr>
          <p:nvPr/>
        </p:nvSpPr>
        <p:spPr bwMode="auto">
          <a:xfrm>
            <a:off x="5795963" y="2289175"/>
            <a:ext cx="1943100" cy="503238"/>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主干 </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3" name="Oval 184">
            <a:extLst>
              <a:ext uri="{FF2B5EF4-FFF2-40B4-BE49-F238E27FC236}">
                <a16:creationId xmlns:a16="http://schemas.microsoft.com/office/drawing/2014/main" id="{F8C9DBAF-53BD-C363-E284-465109D709AA}"/>
              </a:ext>
            </a:extLst>
          </p:cNvPr>
          <p:cNvSpPr>
            <a:spLocks noChangeArrowheads="1"/>
          </p:cNvSpPr>
          <p:nvPr/>
        </p:nvSpPr>
        <p:spPr bwMode="auto">
          <a:xfrm>
            <a:off x="7451725" y="3370263"/>
            <a:ext cx="1346200" cy="388937"/>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地区 </a:t>
            </a:r>
            <a:r>
              <a:rPr kumimoji="1" lang="zh-CN" altLang="en-US" sz="5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4" name="Oval 185">
            <a:extLst>
              <a:ext uri="{FF2B5EF4-FFF2-40B4-BE49-F238E27FC236}">
                <a16:creationId xmlns:a16="http://schemas.microsoft.com/office/drawing/2014/main" id="{F74FEF01-7ABC-043E-CBE0-A3E0B8641108}"/>
              </a:ext>
            </a:extLst>
          </p:cNvPr>
          <p:cNvSpPr>
            <a:spLocks noChangeArrowheads="1"/>
          </p:cNvSpPr>
          <p:nvPr/>
        </p:nvSpPr>
        <p:spPr bwMode="auto">
          <a:xfrm>
            <a:off x="107950" y="3370263"/>
            <a:ext cx="1346200" cy="388937"/>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地区 </a:t>
            </a:r>
            <a:r>
              <a:rPr kumimoji="1" lang="zh-CN" altLang="en-US" sz="5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5" name="Oval 186">
            <a:extLst>
              <a:ext uri="{FF2B5EF4-FFF2-40B4-BE49-F238E27FC236}">
                <a16:creationId xmlns:a16="http://schemas.microsoft.com/office/drawing/2014/main" id="{4324D1A9-8D1C-78B5-FAA4-52B87D9D6A6F}"/>
              </a:ext>
            </a:extLst>
          </p:cNvPr>
          <p:cNvSpPr>
            <a:spLocks noChangeArrowheads="1"/>
          </p:cNvSpPr>
          <p:nvPr/>
        </p:nvSpPr>
        <p:spPr bwMode="auto">
          <a:xfrm>
            <a:off x="2411413" y="3370263"/>
            <a:ext cx="1346200" cy="388937"/>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地区 </a:t>
            </a:r>
            <a:r>
              <a:rPr kumimoji="1" lang="zh-CN" altLang="en-US" sz="5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6" name="Text Box 187">
            <a:extLst>
              <a:ext uri="{FF2B5EF4-FFF2-40B4-BE49-F238E27FC236}">
                <a16:creationId xmlns:a16="http://schemas.microsoft.com/office/drawing/2014/main" id="{679001E4-CE18-7653-C98A-ED750B03F9A3}"/>
              </a:ext>
            </a:extLst>
          </p:cNvPr>
          <p:cNvSpPr txBox="1">
            <a:spLocks noChangeArrowheads="1"/>
          </p:cNvSpPr>
          <p:nvPr/>
        </p:nvSpPr>
        <p:spPr bwMode="auto">
          <a:xfrm>
            <a:off x="1498600" y="2955925"/>
            <a:ext cx="7937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4800">
                <a:latin typeface="Times New Roman" panose="02020603050405020304" pitchFamily="18" charset="0"/>
                <a:sym typeface="Symbol" panose="05050102010706020507" pitchFamily="18" charset="2"/>
              </a:rPr>
              <a:t></a:t>
            </a:r>
          </a:p>
        </p:txBody>
      </p:sp>
      <p:sp>
        <p:nvSpPr>
          <p:cNvPr id="32817" name="Text Box 188">
            <a:extLst>
              <a:ext uri="{FF2B5EF4-FFF2-40B4-BE49-F238E27FC236}">
                <a16:creationId xmlns:a16="http://schemas.microsoft.com/office/drawing/2014/main" id="{BE08FA79-5A8C-B293-95E1-E5003E01432B}"/>
              </a:ext>
            </a:extLst>
          </p:cNvPr>
          <p:cNvSpPr txBox="1">
            <a:spLocks noChangeArrowheads="1"/>
          </p:cNvSpPr>
          <p:nvPr/>
        </p:nvSpPr>
        <p:spPr bwMode="auto">
          <a:xfrm>
            <a:off x="3995738" y="2938463"/>
            <a:ext cx="7937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4800">
                <a:latin typeface="Times New Roman" panose="02020603050405020304" pitchFamily="18" charset="0"/>
                <a:sym typeface="Symbol" panose="05050102010706020507" pitchFamily="18" charset="2"/>
              </a:rPr>
              <a:t></a:t>
            </a:r>
          </a:p>
        </p:txBody>
      </p:sp>
      <p:sp>
        <p:nvSpPr>
          <p:cNvPr id="32818" name="Oval 189">
            <a:extLst>
              <a:ext uri="{FF2B5EF4-FFF2-40B4-BE49-F238E27FC236}">
                <a16:creationId xmlns:a16="http://schemas.microsoft.com/office/drawing/2014/main" id="{39C3109E-961D-A089-F475-EB10AD73BB5E}"/>
              </a:ext>
            </a:extLst>
          </p:cNvPr>
          <p:cNvSpPr>
            <a:spLocks noChangeArrowheads="1"/>
          </p:cNvSpPr>
          <p:nvPr/>
        </p:nvSpPr>
        <p:spPr bwMode="auto">
          <a:xfrm>
            <a:off x="5867400" y="4305300"/>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sp>
        <p:nvSpPr>
          <p:cNvPr id="32819" name="Oval 190">
            <a:extLst>
              <a:ext uri="{FF2B5EF4-FFF2-40B4-BE49-F238E27FC236}">
                <a16:creationId xmlns:a16="http://schemas.microsoft.com/office/drawing/2014/main" id="{B371933B-CC83-C0FE-11E4-50108F2F9F73}"/>
              </a:ext>
            </a:extLst>
          </p:cNvPr>
          <p:cNvSpPr>
            <a:spLocks noChangeArrowheads="1"/>
          </p:cNvSpPr>
          <p:nvPr/>
        </p:nvSpPr>
        <p:spPr bwMode="auto">
          <a:xfrm>
            <a:off x="3276600" y="4305300"/>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800">
                <a:latin typeface="Times New Roman" panose="02020603050405020304" pitchFamily="18" charset="0"/>
              </a:rPr>
              <a:t> </a:t>
            </a:r>
            <a:r>
              <a:rPr kumimoji="1" lang="en-US" altLang="zh-CN" sz="1600">
                <a:latin typeface="Times New Roman" panose="02020603050405020304" pitchFamily="18" charset="0"/>
              </a:rPr>
              <a:t>ISP</a:t>
            </a:r>
          </a:p>
        </p:txBody>
      </p:sp>
      <p:grpSp>
        <p:nvGrpSpPr>
          <p:cNvPr id="32820" name="Group 191">
            <a:extLst>
              <a:ext uri="{FF2B5EF4-FFF2-40B4-BE49-F238E27FC236}">
                <a16:creationId xmlns:a16="http://schemas.microsoft.com/office/drawing/2014/main" id="{D5D2874A-E55B-0D3A-3E0A-C7FAD83CAD8F}"/>
              </a:ext>
            </a:extLst>
          </p:cNvPr>
          <p:cNvGrpSpPr>
            <a:grpSpLocks/>
          </p:cNvGrpSpPr>
          <p:nvPr/>
        </p:nvGrpSpPr>
        <p:grpSpPr bwMode="auto">
          <a:xfrm>
            <a:off x="6659563" y="3384550"/>
            <a:ext cx="511175" cy="346075"/>
            <a:chOff x="3334" y="255"/>
            <a:chExt cx="322" cy="218"/>
          </a:xfrm>
        </p:grpSpPr>
        <p:pic>
          <p:nvPicPr>
            <p:cNvPr id="32835" name="Picture 192">
              <a:extLst>
                <a:ext uri="{FF2B5EF4-FFF2-40B4-BE49-F238E27FC236}">
                  <a16:creationId xmlns:a16="http://schemas.microsoft.com/office/drawing/2014/main" id="{8F5FCC82-3F13-9F38-D086-506293B086B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836" name="Text Box 193">
              <a:extLst>
                <a:ext uri="{FF2B5EF4-FFF2-40B4-BE49-F238E27FC236}">
                  <a16:creationId xmlns:a16="http://schemas.microsoft.com/office/drawing/2014/main" id="{31A05FAF-A199-3A56-4501-E46E6AB9FBB7}"/>
                </a:ext>
              </a:extLst>
            </p:cNvPr>
            <p:cNvSpPr txBox="1">
              <a:spLocks noChangeArrowheads="1"/>
            </p:cNvSpPr>
            <p:nvPr/>
          </p:nvSpPr>
          <p:spPr bwMode="auto">
            <a:xfrm>
              <a:off x="3334" y="255"/>
              <a:ext cx="32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600">
                  <a:solidFill>
                    <a:srgbClr val="FF0000"/>
                  </a:solidFill>
                  <a:latin typeface="Times New Roman" panose="02020603050405020304" pitchFamily="18" charset="0"/>
                </a:rPr>
                <a:t>IXP</a:t>
              </a:r>
            </a:p>
          </p:txBody>
        </p:sp>
      </p:grpSp>
      <p:sp>
        <p:nvSpPr>
          <p:cNvPr id="32821" name="Text Box 194">
            <a:extLst>
              <a:ext uri="{FF2B5EF4-FFF2-40B4-BE49-F238E27FC236}">
                <a16:creationId xmlns:a16="http://schemas.microsoft.com/office/drawing/2014/main" id="{B774BD63-B4F6-8DD9-A6E3-4AC6FA3992DD}"/>
              </a:ext>
            </a:extLst>
          </p:cNvPr>
          <p:cNvSpPr txBox="1">
            <a:spLocks noChangeArrowheads="1"/>
          </p:cNvSpPr>
          <p:nvPr/>
        </p:nvSpPr>
        <p:spPr bwMode="auto">
          <a:xfrm>
            <a:off x="1533525" y="4086225"/>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latin typeface="Times New Roman" panose="02020603050405020304" pitchFamily="18" charset="0"/>
                <a:sym typeface="Symbol" panose="05050102010706020507" pitchFamily="18" charset="2"/>
              </a:rPr>
              <a:t></a:t>
            </a:r>
          </a:p>
        </p:txBody>
      </p:sp>
      <p:sp>
        <p:nvSpPr>
          <p:cNvPr id="32822" name="Oval 195">
            <a:extLst>
              <a:ext uri="{FF2B5EF4-FFF2-40B4-BE49-F238E27FC236}">
                <a16:creationId xmlns:a16="http://schemas.microsoft.com/office/drawing/2014/main" id="{DC344359-9819-1466-4C06-F7F977C86BEA}"/>
              </a:ext>
            </a:extLst>
          </p:cNvPr>
          <p:cNvSpPr>
            <a:spLocks noChangeArrowheads="1"/>
          </p:cNvSpPr>
          <p:nvPr/>
        </p:nvSpPr>
        <p:spPr bwMode="auto">
          <a:xfrm>
            <a:off x="7019925" y="4357688"/>
            <a:ext cx="946150" cy="381000"/>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1600">
                <a:latin typeface="Times New Roman" panose="02020603050405020304" pitchFamily="18" charset="0"/>
              </a:rPr>
              <a:t>本地</a:t>
            </a:r>
            <a:r>
              <a:rPr kumimoji="1" lang="zh-CN" altLang="en-US" sz="900">
                <a:latin typeface="Times New Roman" panose="02020603050405020304" pitchFamily="18" charset="0"/>
              </a:rPr>
              <a:t> </a:t>
            </a:r>
            <a:r>
              <a:rPr kumimoji="1" lang="en-US" altLang="zh-CN" sz="1600">
                <a:latin typeface="Times New Roman" panose="02020603050405020304" pitchFamily="18" charset="0"/>
              </a:rPr>
              <a:t>ISP</a:t>
            </a:r>
          </a:p>
        </p:txBody>
      </p:sp>
      <p:grpSp>
        <p:nvGrpSpPr>
          <p:cNvPr id="32823" name="Group 196">
            <a:extLst>
              <a:ext uri="{FF2B5EF4-FFF2-40B4-BE49-F238E27FC236}">
                <a16:creationId xmlns:a16="http://schemas.microsoft.com/office/drawing/2014/main" id="{EE732474-472E-79BB-E32E-EAF8927EAA37}"/>
              </a:ext>
            </a:extLst>
          </p:cNvPr>
          <p:cNvGrpSpPr>
            <a:grpSpLocks/>
          </p:cNvGrpSpPr>
          <p:nvPr/>
        </p:nvGrpSpPr>
        <p:grpSpPr bwMode="auto">
          <a:xfrm>
            <a:off x="1508125" y="5026025"/>
            <a:ext cx="831850" cy="563563"/>
            <a:chOff x="295" y="2432"/>
            <a:chExt cx="524" cy="355"/>
          </a:xfrm>
        </p:grpSpPr>
        <p:pic>
          <p:nvPicPr>
            <p:cNvPr id="32833" name="Picture 197">
              <a:extLst>
                <a:ext uri="{FF2B5EF4-FFF2-40B4-BE49-F238E27FC236}">
                  <a16:creationId xmlns:a16="http://schemas.microsoft.com/office/drawing/2014/main" id="{4DE26560-3661-D525-88FF-147D092A17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834" name="Text Box 198">
              <a:extLst>
                <a:ext uri="{FF2B5EF4-FFF2-40B4-BE49-F238E27FC236}">
                  <a16:creationId xmlns:a16="http://schemas.microsoft.com/office/drawing/2014/main" id="{DD1F90E5-4021-D33A-7273-EBC06EC45548}"/>
                </a:ext>
              </a:extLst>
            </p:cNvPr>
            <p:cNvSpPr txBox="1">
              <a:spLocks noChangeArrowheads="1"/>
            </p:cNvSpPr>
            <p:nvPr/>
          </p:nvSpPr>
          <p:spPr bwMode="auto">
            <a:xfrm>
              <a:off x="315" y="2513"/>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1600">
                  <a:latin typeface="Times New Roman" panose="02020603050405020304" pitchFamily="18" charset="0"/>
                </a:rPr>
                <a:t>校园网</a:t>
              </a:r>
            </a:p>
          </p:txBody>
        </p:sp>
      </p:grpSp>
      <p:grpSp>
        <p:nvGrpSpPr>
          <p:cNvPr id="32824" name="Group 199">
            <a:extLst>
              <a:ext uri="{FF2B5EF4-FFF2-40B4-BE49-F238E27FC236}">
                <a16:creationId xmlns:a16="http://schemas.microsoft.com/office/drawing/2014/main" id="{EA228495-3DC9-9DF0-4B89-C4C11E9323FF}"/>
              </a:ext>
            </a:extLst>
          </p:cNvPr>
          <p:cNvGrpSpPr>
            <a:grpSpLocks/>
          </p:cNvGrpSpPr>
          <p:nvPr/>
        </p:nvGrpSpPr>
        <p:grpSpPr bwMode="auto">
          <a:xfrm>
            <a:off x="2444750" y="5026025"/>
            <a:ext cx="831850" cy="563563"/>
            <a:chOff x="295" y="2432"/>
            <a:chExt cx="524" cy="355"/>
          </a:xfrm>
        </p:grpSpPr>
        <p:pic>
          <p:nvPicPr>
            <p:cNvPr id="32831" name="Picture 200">
              <a:extLst>
                <a:ext uri="{FF2B5EF4-FFF2-40B4-BE49-F238E27FC236}">
                  <a16:creationId xmlns:a16="http://schemas.microsoft.com/office/drawing/2014/main" id="{433C2811-7B02-B377-DBF1-221AE49B95A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832" name="Text Box 201">
              <a:extLst>
                <a:ext uri="{FF2B5EF4-FFF2-40B4-BE49-F238E27FC236}">
                  <a16:creationId xmlns:a16="http://schemas.microsoft.com/office/drawing/2014/main" id="{AD96486D-CB99-5E38-C27F-0EBBAE64D3B4}"/>
                </a:ext>
              </a:extLst>
            </p:cNvPr>
            <p:cNvSpPr txBox="1">
              <a:spLocks noChangeArrowheads="1"/>
            </p:cNvSpPr>
            <p:nvPr/>
          </p:nvSpPr>
          <p:spPr bwMode="auto">
            <a:xfrm>
              <a:off x="315" y="2513"/>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1600">
                  <a:latin typeface="Times New Roman" panose="02020603050405020304" pitchFamily="18" charset="0"/>
                </a:rPr>
                <a:t>校园网</a:t>
              </a:r>
            </a:p>
          </p:txBody>
        </p:sp>
      </p:grpSp>
      <p:sp>
        <p:nvSpPr>
          <p:cNvPr id="32825" name="Text Box 202">
            <a:extLst>
              <a:ext uri="{FF2B5EF4-FFF2-40B4-BE49-F238E27FC236}">
                <a16:creationId xmlns:a16="http://schemas.microsoft.com/office/drawing/2014/main" id="{034A8F25-F4E1-59EB-E7CD-144EBE8CB7C1}"/>
              </a:ext>
            </a:extLst>
          </p:cNvPr>
          <p:cNvSpPr txBox="1">
            <a:spLocks noChangeArrowheads="1"/>
          </p:cNvSpPr>
          <p:nvPr/>
        </p:nvSpPr>
        <p:spPr bwMode="auto">
          <a:xfrm>
            <a:off x="5111750" y="49545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latin typeface="Times New Roman" panose="02020603050405020304" pitchFamily="18" charset="0"/>
                <a:sym typeface="Symbol" panose="05050102010706020507" pitchFamily="18" charset="2"/>
              </a:rPr>
              <a:t></a:t>
            </a:r>
          </a:p>
        </p:txBody>
      </p:sp>
      <p:sp>
        <p:nvSpPr>
          <p:cNvPr id="32826" name="Text Box 203">
            <a:extLst>
              <a:ext uri="{FF2B5EF4-FFF2-40B4-BE49-F238E27FC236}">
                <a16:creationId xmlns:a16="http://schemas.microsoft.com/office/drawing/2014/main" id="{069D4D6D-12F9-6E42-58B2-4E36DD143C1F}"/>
              </a:ext>
            </a:extLst>
          </p:cNvPr>
          <p:cNvSpPr txBox="1">
            <a:spLocks noChangeArrowheads="1"/>
          </p:cNvSpPr>
          <p:nvPr/>
        </p:nvSpPr>
        <p:spPr bwMode="auto">
          <a:xfrm>
            <a:off x="6084888" y="4810125"/>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latin typeface="Times New Roman" panose="02020603050405020304" pitchFamily="18" charset="0"/>
                <a:sym typeface="Symbol" panose="05050102010706020507" pitchFamily="18" charset="2"/>
              </a:rPr>
              <a:t></a:t>
            </a:r>
          </a:p>
        </p:txBody>
      </p:sp>
      <p:sp>
        <p:nvSpPr>
          <p:cNvPr id="32827" name="Freeform 204">
            <a:extLst>
              <a:ext uri="{FF2B5EF4-FFF2-40B4-BE49-F238E27FC236}">
                <a16:creationId xmlns:a16="http://schemas.microsoft.com/office/drawing/2014/main" id="{7B80F282-2758-5EFA-3F34-C4D000B7A383}"/>
              </a:ext>
            </a:extLst>
          </p:cNvPr>
          <p:cNvSpPr>
            <a:spLocks/>
          </p:cNvSpPr>
          <p:nvPr/>
        </p:nvSpPr>
        <p:spPr bwMode="auto">
          <a:xfrm>
            <a:off x="4997450" y="2649538"/>
            <a:ext cx="3708400" cy="2503487"/>
          </a:xfrm>
          <a:custGeom>
            <a:avLst/>
            <a:gdLst>
              <a:gd name="T0" fmla="*/ 0 w 2336"/>
              <a:gd name="T1" fmla="*/ 2147483646 h 1577"/>
              <a:gd name="T2" fmla="*/ 2147483646 w 2336"/>
              <a:gd name="T3" fmla="*/ 2147483646 h 1577"/>
              <a:gd name="T4" fmla="*/ 2147483646 w 2336"/>
              <a:gd name="T5" fmla="*/ 2147483646 h 1577"/>
              <a:gd name="T6" fmla="*/ 2147483646 w 2336"/>
              <a:gd name="T7" fmla="*/ 2147483646 h 1577"/>
              <a:gd name="T8" fmla="*/ 2147483646 w 2336"/>
              <a:gd name="T9" fmla="*/ 2147483646 h 1577"/>
              <a:gd name="T10" fmla="*/ 2147483646 w 2336"/>
              <a:gd name="T11" fmla="*/ 2147483646 h 1577"/>
              <a:gd name="T12" fmla="*/ 2147483646 w 2336"/>
              <a:gd name="T13" fmla="*/ 2147483646 h 15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00">
                <a:alpha val="50195"/>
              </a:srgbClr>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8" name="Line 205">
            <a:extLst>
              <a:ext uri="{FF2B5EF4-FFF2-40B4-BE49-F238E27FC236}">
                <a16:creationId xmlns:a16="http://schemas.microsoft.com/office/drawing/2014/main" id="{C08A1BC5-0B69-3EAB-403D-A2F101E20CA7}"/>
              </a:ext>
            </a:extLst>
          </p:cNvPr>
          <p:cNvSpPr>
            <a:spLocks noChangeShapeType="1"/>
          </p:cNvSpPr>
          <p:nvPr/>
        </p:nvSpPr>
        <p:spPr bwMode="auto">
          <a:xfrm>
            <a:off x="5789613" y="3698875"/>
            <a:ext cx="2160587" cy="0"/>
          </a:xfrm>
          <a:prstGeom prst="line">
            <a:avLst/>
          </a:prstGeom>
          <a:noFill/>
          <a:ln w="76200">
            <a:solidFill>
              <a:schemeClr val="tx2"/>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9" name="Text Box 206">
            <a:extLst>
              <a:ext uri="{FF2B5EF4-FFF2-40B4-BE49-F238E27FC236}">
                <a16:creationId xmlns:a16="http://schemas.microsoft.com/office/drawing/2014/main" id="{78D01F38-1D79-C70A-E8B7-F86BB81AB40D}"/>
              </a:ext>
            </a:extLst>
          </p:cNvPr>
          <p:cNvSpPr txBox="1">
            <a:spLocks noChangeArrowheads="1"/>
          </p:cNvSpPr>
          <p:nvPr/>
        </p:nvSpPr>
        <p:spPr bwMode="auto">
          <a:xfrm>
            <a:off x="827088" y="515938"/>
            <a:ext cx="7807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a:solidFill>
                  <a:schemeClr val="tx2"/>
                </a:solidFill>
                <a:latin typeface="Arial" panose="020B0604020202020204" pitchFamily="34" charset="0"/>
              </a:rPr>
              <a:t>下面是具有三层 </a:t>
            </a:r>
            <a:r>
              <a:rPr lang="en-US" altLang="zh-CN">
                <a:solidFill>
                  <a:schemeClr val="tx2"/>
                </a:solidFill>
                <a:latin typeface="Arial" panose="020B0604020202020204" pitchFamily="34" charset="0"/>
              </a:rPr>
              <a:t>ISP </a:t>
            </a:r>
            <a:r>
              <a:rPr lang="zh-CN" altLang="en-US">
                <a:solidFill>
                  <a:schemeClr val="tx2"/>
                </a:solidFill>
                <a:latin typeface="Arial" panose="020B0604020202020204" pitchFamily="34" charset="0"/>
              </a:rPr>
              <a:t>结构的因特网的概念示意图 </a:t>
            </a:r>
          </a:p>
        </p:txBody>
      </p:sp>
      <p:sp>
        <p:nvSpPr>
          <p:cNvPr id="2" name="圆角矩形标注 1">
            <a:extLst>
              <a:ext uri="{FF2B5EF4-FFF2-40B4-BE49-F238E27FC236}">
                <a16:creationId xmlns:a16="http://schemas.microsoft.com/office/drawing/2014/main" id="{D455DCB7-50DD-6C23-8CAE-DF92B49E87AD}"/>
              </a:ext>
            </a:extLst>
          </p:cNvPr>
          <p:cNvSpPr/>
          <p:nvPr/>
        </p:nvSpPr>
        <p:spPr>
          <a:xfrm>
            <a:off x="6443663" y="1366838"/>
            <a:ext cx="2282825" cy="779462"/>
          </a:xfrm>
          <a:prstGeom prst="wedgeRoundRectCallout">
            <a:avLst>
              <a:gd name="adj1" fmla="val -30448"/>
              <a:gd name="adj2" fmla="val 205538"/>
              <a:gd name="adj3" fmla="val 1666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rgbClr val="FF0000"/>
                </a:solidFill>
                <a:latin typeface="Times New Roman" pitchFamily="18" charset="0"/>
                <a:cs typeface="Times New Roman" pitchFamily="18" charset="0"/>
              </a:rPr>
              <a:t>Internet </a:t>
            </a:r>
            <a:r>
              <a:rPr lang="en-US" altLang="zh-CN" sz="1600" b="1" dirty="0" err="1">
                <a:solidFill>
                  <a:srgbClr val="FF0000"/>
                </a:solidFill>
                <a:latin typeface="Times New Roman" pitchFamily="18" charset="0"/>
                <a:cs typeface="Times New Roman" pitchFamily="18" charset="0"/>
              </a:rPr>
              <a:t>eXchange</a:t>
            </a:r>
            <a:r>
              <a:rPr lang="en-US" altLang="zh-CN" sz="1600" b="1" dirty="0">
                <a:solidFill>
                  <a:srgbClr val="FF0000"/>
                </a:solidFill>
                <a:latin typeface="Times New Roman" pitchFamily="18" charset="0"/>
                <a:cs typeface="Times New Roman" pitchFamily="18" charset="0"/>
              </a:rPr>
              <a:t> Point</a:t>
            </a:r>
            <a:r>
              <a:rPr lang="zh-CN" altLang="en-US" sz="1600" b="1" dirty="0">
                <a:solidFill>
                  <a:srgbClr val="FF0000"/>
                </a:solidFill>
                <a:latin typeface="Times New Roman" pitchFamily="18" charset="0"/>
                <a:cs typeface="Times New Roman" pitchFamily="18" charset="0"/>
              </a:rPr>
              <a:t>互联网交换中心</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93BE4D22-DA63-DDCB-E73C-5C5681EE57B0}"/>
              </a:ext>
            </a:extLst>
          </p:cNvPr>
          <p:cNvSpPr>
            <a:spLocks noChangeArrowheads="1"/>
          </p:cNvSpPr>
          <p:nvPr/>
        </p:nvSpPr>
        <p:spPr bwMode="auto">
          <a:xfrm>
            <a:off x="0" y="2786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aphicFrame>
        <p:nvGraphicFramePr>
          <p:cNvPr id="34819" name="Object 5">
            <a:extLst>
              <a:ext uri="{FF2B5EF4-FFF2-40B4-BE49-F238E27FC236}">
                <a16:creationId xmlns:a16="http://schemas.microsoft.com/office/drawing/2014/main" id="{7E024FB5-44EF-8A0D-888A-7E355A41BD07}"/>
              </a:ext>
            </a:extLst>
          </p:cNvPr>
          <p:cNvGraphicFramePr>
            <a:graphicFrameLocks noChangeAspect="1"/>
          </p:cNvGraphicFramePr>
          <p:nvPr/>
        </p:nvGraphicFramePr>
        <p:xfrm>
          <a:off x="0" y="2420938"/>
          <a:ext cx="9144000" cy="3086100"/>
        </p:xfrm>
        <a:graphic>
          <a:graphicData uri="http://schemas.openxmlformats.org/presentationml/2006/ole">
            <mc:AlternateContent xmlns:mc="http://schemas.openxmlformats.org/markup-compatibility/2006">
              <mc:Choice xmlns:v="urn:schemas-microsoft-com:vml" Requires="v">
                <p:oleObj name="演示文稿" r:id="rId2" imgW="4571966" imgH="3429131" progId="PowerPoint.Show.8">
                  <p:embed/>
                </p:oleObj>
              </mc:Choice>
              <mc:Fallback>
                <p:oleObj name="演示文稿" r:id="rId2" imgW="4571966" imgH="3429131" progId="PowerPoint.Show.8">
                  <p:embed/>
                  <p:pic>
                    <p:nvPicPr>
                      <p:cNvPr id="34819" name="Object 5">
                        <a:extLst>
                          <a:ext uri="{FF2B5EF4-FFF2-40B4-BE49-F238E27FC236}">
                            <a16:creationId xmlns:a16="http://schemas.microsoft.com/office/drawing/2014/main" id="{7E024FB5-44EF-8A0D-888A-7E355A41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40" t="29648" r="8069" b="32936"/>
                      <a:stretch>
                        <a:fillRect/>
                      </a:stretch>
                    </p:blipFill>
                    <p:spPr bwMode="auto">
                      <a:xfrm>
                        <a:off x="0" y="2420938"/>
                        <a:ext cx="9144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Text Box 7">
            <a:extLst>
              <a:ext uri="{FF2B5EF4-FFF2-40B4-BE49-F238E27FC236}">
                <a16:creationId xmlns:a16="http://schemas.microsoft.com/office/drawing/2014/main" id="{244D311C-3EBE-1C35-2034-C8BACB2DAF7F}"/>
              </a:ext>
            </a:extLst>
          </p:cNvPr>
          <p:cNvSpPr txBox="1">
            <a:spLocks noChangeArrowheads="1"/>
          </p:cNvSpPr>
          <p:nvPr/>
        </p:nvSpPr>
        <p:spPr bwMode="auto">
          <a:xfrm>
            <a:off x="668338" y="333375"/>
            <a:ext cx="816768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chemeClr val="tx2"/>
                </a:solidFill>
                <a:latin typeface="Arial" panose="020B0604020202020204" pitchFamily="34" charset="0"/>
              </a:rPr>
              <a:t>到 </a:t>
            </a:r>
            <a:r>
              <a:rPr lang="en-US" altLang="zh-CN">
                <a:solidFill>
                  <a:schemeClr val="tx2"/>
                </a:solidFill>
                <a:latin typeface="Arial" panose="020B0604020202020204" pitchFamily="34" charset="0"/>
              </a:rPr>
              <a:t>2012 </a:t>
            </a:r>
            <a:r>
              <a:rPr lang="zh-CN" altLang="en-US">
                <a:solidFill>
                  <a:schemeClr val="tx2"/>
                </a:solidFill>
                <a:latin typeface="Arial" panose="020B0604020202020204" pitchFamily="34" charset="0"/>
              </a:rPr>
              <a:t>年 </a:t>
            </a:r>
            <a:r>
              <a:rPr lang="en-US" altLang="zh-CN">
                <a:solidFill>
                  <a:schemeClr val="tx2"/>
                </a:solidFill>
                <a:latin typeface="Arial" panose="020B0604020202020204" pitchFamily="34" charset="0"/>
              </a:rPr>
              <a:t>3 </a:t>
            </a:r>
            <a:r>
              <a:rPr lang="zh-CN" altLang="en-US">
                <a:solidFill>
                  <a:schemeClr val="tx2"/>
                </a:solidFill>
                <a:latin typeface="Arial" panose="020B0604020202020204" pitchFamily="34" charset="0"/>
              </a:rPr>
              <a:t>月，全球已经有 </a:t>
            </a:r>
            <a:r>
              <a:rPr lang="en-US" altLang="zh-CN">
                <a:solidFill>
                  <a:schemeClr val="tx2"/>
                </a:solidFill>
                <a:latin typeface="Arial" panose="020B0604020202020204" pitchFamily="34" charset="0"/>
              </a:rPr>
              <a:t>91 </a:t>
            </a:r>
            <a:r>
              <a:rPr lang="zh-CN" altLang="en-US">
                <a:solidFill>
                  <a:schemeClr val="tx2"/>
                </a:solidFill>
                <a:latin typeface="Arial" panose="020B0604020202020204" pitchFamily="34" charset="0"/>
              </a:rPr>
              <a:t>个国家拥有 </a:t>
            </a:r>
            <a:r>
              <a:rPr lang="en-US" altLang="zh-CN">
                <a:solidFill>
                  <a:schemeClr val="tx2"/>
                </a:solidFill>
                <a:latin typeface="Arial" panose="020B0604020202020204" pitchFamily="34" charset="0"/>
              </a:rPr>
              <a:t>IXP</a:t>
            </a:r>
            <a:r>
              <a:rPr lang="zh-CN" altLang="en-US">
                <a:solidFill>
                  <a:schemeClr val="tx2"/>
                </a:solidFill>
                <a:latin typeface="Arial" panose="020B0604020202020204" pitchFamily="34" charset="0"/>
              </a:rPr>
              <a:t>，</a:t>
            </a:r>
          </a:p>
          <a:p>
            <a:pPr algn="ctr" eaLnBrk="1" hangingPunct="1">
              <a:lnSpc>
                <a:spcPct val="100000"/>
              </a:lnSpc>
              <a:spcBef>
                <a:spcPct val="0"/>
              </a:spcBef>
              <a:buFontTx/>
              <a:buNone/>
            </a:pPr>
            <a:r>
              <a:rPr lang="zh-CN" altLang="en-US">
                <a:solidFill>
                  <a:schemeClr val="tx2"/>
                </a:solidFill>
                <a:latin typeface="Arial" panose="020B0604020202020204" pitchFamily="34" charset="0"/>
              </a:rPr>
              <a:t>其中拥有 </a:t>
            </a:r>
            <a:r>
              <a:rPr lang="en-US" altLang="zh-CN">
                <a:solidFill>
                  <a:schemeClr val="tx2"/>
                </a:solidFill>
                <a:latin typeface="Arial" panose="020B0604020202020204" pitchFamily="34" charset="0"/>
              </a:rPr>
              <a:t>10 </a:t>
            </a:r>
            <a:r>
              <a:rPr lang="zh-CN" altLang="en-US">
                <a:solidFill>
                  <a:schemeClr val="tx2"/>
                </a:solidFill>
                <a:latin typeface="Arial" panose="020B0604020202020204" pitchFamily="34" charset="0"/>
              </a:rPr>
              <a:t>个以上 </a:t>
            </a:r>
            <a:r>
              <a:rPr lang="en-US" altLang="zh-CN">
                <a:solidFill>
                  <a:schemeClr val="tx2"/>
                </a:solidFill>
                <a:latin typeface="Arial" panose="020B0604020202020204" pitchFamily="34" charset="0"/>
              </a:rPr>
              <a:t>IXP </a:t>
            </a:r>
            <a:r>
              <a:rPr lang="zh-CN" altLang="en-US">
                <a:solidFill>
                  <a:schemeClr val="tx2"/>
                </a:solidFill>
                <a:latin typeface="Arial" panose="020B0604020202020204" pitchFamily="34" charset="0"/>
              </a:rPr>
              <a:t>的国家仅有 </a:t>
            </a:r>
            <a:r>
              <a:rPr lang="en-US" altLang="zh-CN">
                <a:solidFill>
                  <a:schemeClr val="tx2"/>
                </a:solidFill>
                <a:latin typeface="Arial" panose="020B0604020202020204" pitchFamily="34" charset="0"/>
              </a:rPr>
              <a:t>9 </a:t>
            </a:r>
            <a:r>
              <a:rPr lang="zh-CN" altLang="en-US">
                <a:solidFill>
                  <a:schemeClr val="tx2"/>
                </a:solidFill>
                <a:latin typeface="Arial" panose="020B0604020202020204" pitchFamily="34" charset="0"/>
              </a:rPr>
              <a:t>个，</a:t>
            </a:r>
          </a:p>
          <a:p>
            <a:pPr algn="ctr" eaLnBrk="1" hangingPunct="1">
              <a:lnSpc>
                <a:spcPct val="100000"/>
              </a:lnSpc>
              <a:spcBef>
                <a:spcPct val="0"/>
              </a:spcBef>
              <a:buFontTx/>
              <a:buNone/>
            </a:pPr>
            <a:r>
              <a:rPr lang="zh-CN" altLang="en-US">
                <a:solidFill>
                  <a:schemeClr val="tx2"/>
                </a:solidFill>
                <a:latin typeface="Arial" panose="020B0604020202020204" pitchFamily="34" charset="0"/>
              </a:rPr>
              <a:t>而仅拥有一个 </a:t>
            </a:r>
            <a:r>
              <a:rPr lang="en-US" altLang="zh-CN">
                <a:solidFill>
                  <a:schemeClr val="tx2"/>
                </a:solidFill>
                <a:latin typeface="Arial" panose="020B0604020202020204" pitchFamily="34" charset="0"/>
              </a:rPr>
              <a:t>IXP </a:t>
            </a:r>
            <a:r>
              <a:rPr lang="zh-CN" altLang="en-US">
                <a:solidFill>
                  <a:schemeClr val="tx2"/>
                </a:solidFill>
                <a:latin typeface="Arial" panose="020B0604020202020204" pitchFamily="34" charset="0"/>
              </a:rPr>
              <a:t>的有 </a:t>
            </a:r>
            <a:r>
              <a:rPr lang="en-US" altLang="zh-CN">
                <a:solidFill>
                  <a:schemeClr val="tx2"/>
                </a:solidFill>
                <a:latin typeface="Arial" panose="020B0604020202020204" pitchFamily="34" charset="0"/>
              </a:rPr>
              <a:t>48 </a:t>
            </a:r>
            <a:r>
              <a:rPr lang="zh-CN" altLang="en-US">
                <a:solidFill>
                  <a:schemeClr val="tx2"/>
                </a:solidFill>
                <a:latin typeface="Arial" panose="020B0604020202020204" pitchFamily="34" charset="0"/>
              </a:rPr>
              <a:t>个国家。 </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9BB7185-6790-B482-0061-D826335F3D47}"/>
              </a:ext>
            </a:extLst>
          </p:cNvPr>
          <p:cNvSpPr>
            <a:spLocks noGrp="1" noChangeArrowheads="1"/>
          </p:cNvSpPr>
          <p:nvPr>
            <p:ph type="title"/>
          </p:nvPr>
        </p:nvSpPr>
        <p:spPr>
          <a:xfrm>
            <a:off x="1150938" y="214313"/>
            <a:ext cx="7237412" cy="1462087"/>
          </a:xfrm>
        </p:spPr>
        <p:txBody>
          <a:bodyPr/>
          <a:lstStyle/>
          <a:p>
            <a:pPr algn="ctr" eaLnBrk="1" hangingPunct="1"/>
            <a:r>
              <a:rPr lang="zh-CN" altLang="en-US" b="1"/>
              <a:t>牛人</a:t>
            </a:r>
          </a:p>
        </p:txBody>
      </p:sp>
      <p:sp>
        <p:nvSpPr>
          <p:cNvPr id="5" name="Rectangle 2">
            <a:extLst>
              <a:ext uri="{FF2B5EF4-FFF2-40B4-BE49-F238E27FC236}">
                <a16:creationId xmlns:a16="http://schemas.microsoft.com/office/drawing/2014/main" id="{23CBE02C-A8CB-D14A-165A-95089BD82643}"/>
              </a:ext>
            </a:extLst>
          </p:cNvPr>
          <p:cNvSpPr>
            <a:spLocks noChangeArrowheads="1"/>
          </p:cNvSpPr>
          <p:nvPr/>
        </p:nvSpPr>
        <p:spPr bwMode="auto">
          <a:xfrm>
            <a:off x="498475" y="1412875"/>
            <a:ext cx="5075238"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a:latin typeface="Arial" panose="020B0604020202020204" pitchFamily="34" charset="0"/>
                <a:ea typeface="隶书" panose="02010509060101010101" pitchFamily="49" charset="-122"/>
              </a:rPr>
              <a:t>Standford</a:t>
            </a:r>
            <a:r>
              <a:rPr lang="zh-CN" altLang="en-US">
                <a:latin typeface="Arial" panose="020B0604020202020204" pitchFamily="34" charset="0"/>
                <a:ea typeface="隶书" panose="02010509060101010101" pitchFamily="49" charset="-122"/>
              </a:rPr>
              <a:t>大学的</a:t>
            </a:r>
            <a:r>
              <a:rPr lang="en-US" altLang="zh-CN">
                <a:latin typeface="Arial" panose="020B0604020202020204" pitchFamily="34" charset="0"/>
                <a:ea typeface="隶书" panose="02010509060101010101" pitchFamily="49" charset="-122"/>
              </a:rPr>
              <a:t>Vint Cerf</a:t>
            </a:r>
            <a:r>
              <a:rPr lang="zh-CN" altLang="en-US">
                <a:latin typeface="Arial" panose="020B0604020202020204" pitchFamily="34" charset="0"/>
                <a:ea typeface="隶书" panose="02010509060101010101" pitchFamily="49" charset="-122"/>
              </a:rPr>
              <a:t>因在</a:t>
            </a:r>
            <a:r>
              <a:rPr lang="en-US" altLang="zh-CN">
                <a:latin typeface="Arial" panose="020B0604020202020204" pitchFamily="34" charset="0"/>
                <a:ea typeface="隶书" panose="02010509060101010101" pitchFamily="49" charset="-122"/>
              </a:rPr>
              <a:t>TCP/IP</a:t>
            </a:r>
            <a:r>
              <a:rPr lang="zh-CN" altLang="en-US">
                <a:latin typeface="Arial" panose="020B0604020202020204" pitchFamily="34" charset="0"/>
                <a:ea typeface="隶书" panose="02010509060101010101" pitchFamily="49" charset="-122"/>
              </a:rPr>
              <a:t>上作出的突出贡献，而被人们称为“</a:t>
            </a:r>
            <a:r>
              <a:rPr lang="en-US" altLang="zh-CN">
                <a:latin typeface="Arial" panose="020B0604020202020204" pitchFamily="34" charset="0"/>
                <a:ea typeface="隶书" panose="02010509060101010101" pitchFamily="49" charset="-122"/>
              </a:rPr>
              <a:t>Internet</a:t>
            </a:r>
            <a:r>
              <a:rPr lang="zh-CN" altLang="en-US">
                <a:latin typeface="Arial" panose="020B0604020202020204" pitchFamily="34" charset="0"/>
                <a:ea typeface="隶书" panose="02010509060101010101" pitchFamily="49" charset="-122"/>
              </a:rPr>
              <a:t>之父”，</a:t>
            </a:r>
            <a:r>
              <a:rPr lang="en-US" altLang="zh-CN">
                <a:latin typeface="Arial" panose="020B0604020202020204" pitchFamily="34" charset="0"/>
                <a:ea typeface="隶书" panose="02010509060101010101" pitchFamily="49" charset="-122"/>
              </a:rPr>
              <a:t>Google</a:t>
            </a:r>
            <a:r>
              <a:rPr lang="zh-CN" altLang="en-US">
                <a:latin typeface="Arial" panose="020B0604020202020204" pitchFamily="34" charset="0"/>
                <a:ea typeface="隶书" panose="02010509060101010101" pitchFamily="49" charset="-122"/>
              </a:rPr>
              <a:t>副总裁。</a:t>
            </a:r>
            <a:r>
              <a:rPr lang="zh-CN" altLang="en-US" sz="3200">
                <a:latin typeface="隶书" panose="02010509060101010101" pitchFamily="49" charset="-122"/>
                <a:ea typeface="隶书" panose="02010509060101010101" pitchFamily="49" charset="-122"/>
              </a:rPr>
              <a:t> </a:t>
            </a:r>
          </a:p>
        </p:txBody>
      </p:sp>
      <p:sp>
        <p:nvSpPr>
          <p:cNvPr id="6" name="Rectangle 3">
            <a:extLst>
              <a:ext uri="{FF2B5EF4-FFF2-40B4-BE49-F238E27FC236}">
                <a16:creationId xmlns:a16="http://schemas.microsoft.com/office/drawing/2014/main" id="{3B0DBC3B-4BBA-8E8E-B8FF-54F0115C1CCE}"/>
              </a:ext>
            </a:extLst>
          </p:cNvPr>
          <p:cNvSpPr>
            <a:spLocks noChangeArrowheads="1"/>
          </p:cNvSpPr>
          <p:nvPr/>
        </p:nvSpPr>
        <p:spPr bwMode="auto">
          <a:xfrm>
            <a:off x="3429000" y="4479925"/>
            <a:ext cx="5281613" cy="1684338"/>
          </a:xfrm>
          <a:prstGeom prst="rect">
            <a:avLst/>
          </a:prstGeom>
          <a:noFill/>
          <a:ln w="9525">
            <a:noFill/>
            <a:miter lim="800000"/>
            <a:headEnd/>
            <a:tailEnd/>
          </a:ln>
        </p:spPr>
        <p:txBody>
          <a:bodyPr lIns="92075" tIns="46038" rIns="92075" bIns="46038" anchor="ctr"/>
          <a:lstStyle/>
          <a:p>
            <a:pPr algn="just" eaLnBrk="1" hangingPunct="1">
              <a:defRPr/>
            </a:pPr>
            <a:r>
              <a:rPr lang="en-US" altLang="zh-CN" sz="2800" dirty="0">
                <a:latin typeface="Arial" charset="0"/>
                <a:ea typeface="隶书" pitchFamily="49" charset="-122"/>
              </a:rPr>
              <a:t>Tim Berners-Lee </a:t>
            </a:r>
            <a:r>
              <a:rPr lang="zh-CN" altLang="en-US" sz="2800" dirty="0">
                <a:latin typeface="Arial" charset="0"/>
                <a:ea typeface="隶书" pitchFamily="49" charset="-122"/>
              </a:rPr>
              <a:t>：</a:t>
            </a:r>
            <a:r>
              <a:rPr lang="en-US" altLang="zh-CN" sz="2800" dirty="0">
                <a:latin typeface="Arial" charset="0"/>
                <a:ea typeface="隶书" pitchFamily="49" charset="-122"/>
              </a:rPr>
              <a:t>MIT</a:t>
            </a:r>
            <a:r>
              <a:rPr lang="zh-CN" altLang="en-US" sz="2800" dirty="0">
                <a:latin typeface="Arial" charset="0"/>
                <a:ea typeface="隶书" pitchFamily="49" charset="-122"/>
              </a:rPr>
              <a:t>教授，万维网发明者，被称为 “万维网之父”</a:t>
            </a:r>
            <a:endParaRPr lang="en-US" altLang="zh-CN" sz="2800" dirty="0">
              <a:latin typeface="Arial" charset="0"/>
              <a:ea typeface="隶书" pitchFamily="49" charset="-122"/>
            </a:endParaRPr>
          </a:p>
          <a:p>
            <a:pPr algn="just" eaLnBrk="1" hangingPunct="1">
              <a:defRPr/>
            </a:pPr>
            <a:r>
              <a:rPr lang="zh-CN" altLang="en-US" sz="2000" dirty="0">
                <a:latin typeface="Times New Roman" pitchFamily="18" charset="0"/>
                <a:ea typeface="+mn-ea"/>
                <a:cs typeface="Times New Roman" pitchFamily="18" charset="0"/>
              </a:rPr>
              <a:t>他写了世界上第一个网页浏览器（</a:t>
            </a:r>
            <a:r>
              <a:rPr lang="en-US" altLang="zh-CN" sz="2000" dirty="0" err="1">
                <a:latin typeface="Times New Roman" pitchFamily="18" charset="0"/>
                <a:ea typeface="+mn-ea"/>
                <a:cs typeface="Times New Roman" pitchFamily="18" charset="0"/>
              </a:rPr>
              <a:t>WorldWideWeb</a:t>
            </a:r>
            <a:r>
              <a:rPr lang="zh-CN" altLang="en-US" sz="2000" dirty="0">
                <a:latin typeface="Times New Roman" pitchFamily="18" charset="0"/>
                <a:ea typeface="+mn-ea"/>
                <a:cs typeface="Times New Roman" pitchFamily="18" charset="0"/>
              </a:rPr>
              <a:t>）和第一个网页服务器（</a:t>
            </a:r>
            <a:r>
              <a:rPr lang="en-US" altLang="zh-CN" sz="2000" dirty="0" err="1">
                <a:latin typeface="Times New Roman" pitchFamily="18" charset="0"/>
                <a:ea typeface="+mn-ea"/>
                <a:cs typeface="Times New Roman" pitchFamily="18" charset="0"/>
              </a:rPr>
              <a:t>httpd</a:t>
            </a:r>
            <a:r>
              <a:rPr lang="zh-CN" altLang="en-US" sz="2000" dirty="0">
                <a:latin typeface="Times New Roman" pitchFamily="18" charset="0"/>
                <a:ea typeface="+mn-ea"/>
                <a:cs typeface="Times New Roman" pitchFamily="18" charset="0"/>
              </a:rPr>
              <a:t>）</a:t>
            </a:r>
            <a:endParaRPr lang="en-US" altLang="zh-CN" sz="2000" dirty="0">
              <a:latin typeface="Times New Roman" pitchFamily="18" charset="0"/>
              <a:ea typeface="+mn-ea"/>
              <a:cs typeface="Times New Roman" pitchFamily="18" charset="0"/>
            </a:endParaRPr>
          </a:p>
          <a:p>
            <a:pPr algn="just" eaLnBrk="1" hangingPunct="1">
              <a:defRPr/>
            </a:pPr>
            <a:r>
              <a:rPr lang="zh-CN" altLang="en-US" sz="2000" dirty="0">
                <a:latin typeface="Times New Roman" pitchFamily="18" charset="0"/>
                <a:ea typeface="+mn-ea"/>
                <a:cs typeface="Times New Roman" pitchFamily="18" charset="0"/>
              </a:rPr>
              <a:t>建立世界上第一个网站</a:t>
            </a:r>
            <a:r>
              <a:rPr lang="en-US" altLang="zh-CN" sz="2000" dirty="0">
                <a:latin typeface="Times New Roman" pitchFamily="18" charset="0"/>
                <a:ea typeface="+mn-ea"/>
                <a:cs typeface="Times New Roman" pitchFamily="18" charset="0"/>
              </a:rPr>
              <a:t>http: //info. </a:t>
            </a:r>
            <a:r>
              <a:rPr lang="en-US" altLang="zh-CN" sz="2000" dirty="0" err="1">
                <a:latin typeface="Times New Roman" pitchFamily="18" charset="0"/>
                <a:ea typeface="+mn-ea"/>
                <a:cs typeface="Times New Roman" pitchFamily="18" charset="0"/>
              </a:rPr>
              <a:t>cern</a:t>
            </a:r>
            <a:r>
              <a:rPr lang="en-US" altLang="zh-CN" sz="2000" dirty="0">
                <a:latin typeface="Times New Roman" pitchFamily="18" charset="0"/>
                <a:ea typeface="+mn-ea"/>
                <a:cs typeface="Times New Roman" pitchFamily="18" charset="0"/>
              </a:rPr>
              <a:t>. </a:t>
            </a:r>
            <a:r>
              <a:rPr lang="en-US" altLang="zh-CN" sz="2000" dirty="0" err="1">
                <a:latin typeface="Times New Roman" pitchFamily="18" charset="0"/>
                <a:ea typeface="+mn-ea"/>
                <a:cs typeface="Times New Roman" pitchFamily="18" charset="0"/>
              </a:rPr>
              <a:t>ch</a:t>
            </a:r>
            <a:r>
              <a:rPr lang="en-US" altLang="zh-CN" sz="2000" dirty="0">
                <a:latin typeface="Times New Roman" pitchFamily="18" charset="0"/>
                <a:ea typeface="+mn-ea"/>
                <a:cs typeface="Times New Roman" pitchFamily="18" charset="0"/>
              </a:rPr>
              <a:t>/</a:t>
            </a:r>
            <a:endParaRPr lang="zh-CN" altLang="en-US" sz="2000" dirty="0">
              <a:latin typeface="Times New Roman" pitchFamily="18" charset="0"/>
              <a:ea typeface="+mn-ea"/>
              <a:cs typeface="Times New Roman" pitchFamily="18" charset="0"/>
            </a:endParaRPr>
          </a:p>
        </p:txBody>
      </p:sp>
      <p:pic>
        <p:nvPicPr>
          <p:cNvPr id="7" name="Picture 5" descr="o_Lee">
            <a:extLst>
              <a:ext uri="{FF2B5EF4-FFF2-40B4-BE49-F238E27FC236}">
                <a16:creationId xmlns:a16="http://schemas.microsoft.com/office/drawing/2014/main" id="{A90B2685-4C68-3F71-0B14-7B9E1CBC3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4090988"/>
            <a:ext cx="22510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erf">
            <a:extLst>
              <a:ext uri="{FF2B5EF4-FFF2-40B4-BE49-F238E27FC236}">
                <a16:creationId xmlns:a16="http://schemas.microsoft.com/office/drawing/2014/main" id="{768048A9-0D67-E7C3-8F62-D209D5476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88" y="1376363"/>
            <a:ext cx="260032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13EFE27-D73F-1569-CD9D-D6EBCF95B9EF}"/>
              </a:ext>
            </a:extLst>
          </p:cNvPr>
          <p:cNvSpPr>
            <a:spLocks noGrp="1" noChangeArrowheads="1"/>
          </p:cNvSpPr>
          <p:nvPr>
            <p:ph type="title"/>
          </p:nvPr>
        </p:nvSpPr>
        <p:spPr>
          <a:xfrm>
            <a:off x="684213" y="214313"/>
            <a:ext cx="7993062" cy="1462087"/>
          </a:xfrm>
        </p:spPr>
        <p:txBody>
          <a:bodyPr/>
          <a:lstStyle/>
          <a:p>
            <a:pPr algn="ctr" eaLnBrk="1" hangingPunct="1"/>
            <a:r>
              <a:rPr lang="en-US" altLang="zh-CN"/>
              <a:t>1.2.3  </a:t>
            </a:r>
            <a:r>
              <a:rPr lang="zh-CN" altLang="en-US"/>
              <a:t>关于因特网的标准化工作</a:t>
            </a:r>
          </a:p>
        </p:txBody>
      </p:sp>
      <p:sp>
        <p:nvSpPr>
          <p:cNvPr id="37891" name="Rectangle 3">
            <a:extLst>
              <a:ext uri="{FF2B5EF4-FFF2-40B4-BE49-F238E27FC236}">
                <a16:creationId xmlns:a16="http://schemas.microsoft.com/office/drawing/2014/main" id="{C7026B8C-C9D6-8F94-E668-761521D36728}"/>
              </a:ext>
            </a:extLst>
          </p:cNvPr>
          <p:cNvSpPr>
            <a:spLocks noChangeArrowheads="1"/>
          </p:cNvSpPr>
          <p:nvPr/>
        </p:nvSpPr>
        <p:spPr bwMode="auto">
          <a:xfrm>
            <a:off x="323850" y="3576638"/>
            <a:ext cx="2952750" cy="2300287"/>
          </a:xfrm>
          <a:prstGeom prst="rect">
            <a:avLst/>
          </a:prstGeom>
          <a:solidFill>
            <a:srgbClr val="CCECFF"/>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7892" name="Freeform 4">
            <a:extLst>
              <a:ext uri="{FF2B5EF4-FFF2-40B4-BE49-F238E27FC236}">
                <a16:creationId xmlns:a16="http://schemas.microsoft.com/office/drawing/2014/main" id="{0178BB62-108F-6C3E-EBE1-C0FC1CBF8052}"/>
              </a:ext>
            </a:extLst>
          </p:cNvPr>
          <p:cNvSpPr>
            <a:spLocks/>
          </p:cNvSpPr>
          <p:nvPr/>
        </p:nvSpPr>
        <p:spPr bwMode="auto">
          <a:xfrm>
            <a:off x="3146425" y="2755900"/>
            <a:ext cx="2533650" cy="246063"/>
          </a:xfrm>
          <a:custGeom>
            <a:avLst/>
            <a:gdLst>
              <a:gd name="T0" fmla="*/ 0 w 1584"/>
              <a:gd name="T1" fmla="*/ 0 h 336"/>
              <a:gd name="T2" fmla="*/ 2147483646 w 1584"/>
              <a:gd name="T3" fmla="*/ 0 h 336"/>
              <a:gd name="T4" fmla="*/ 2147483646 w 1584"/>
              <a:gd name="T5" fmla="*/ 2147483646 h 336"/>
              <a:gd name="T6" fmla="*/ 2147483646 w 1584"/>
              <a:gd name="T7" fmla="*/ 2147483646 h 336"/>
              <a:gd name="T8" fmla="*/ 0 w 1584"/>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Rectangle 5">
            <a:extLst>
              <a:ext uri="{FF2B5EF4-FFF2-40B4-BE49-F238E27FC236}">
                <a16:creationId xmlns:a16="http://schemas.microsoft.com/office/drawing/2014/main" id="{BD7DE478-1D5D-4EFE-C6A4-6C7108834D14}"/>
              </a:ext>
            </a:extLst>
          </p:cNvPr>
          <p:cNvSpPr>
            <a:spLocks noChangeArrowheads="1"/>
          </p:cNvSpPr>
          <p:nvPr/>
        </p:nvSpPr>
        <p:spPr bwMode="auto">
          <a:xfrm>
            <a:off x="3146425" y="2262188"/>
            <a:ext cx="2533650" cy="49371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因特网协会 </a:t>
            </a:r>
            <a:r>
              <a:rPr kumimoji="1" lang="en-US" altLang="zh-CN" sz="2000">
                <a:solidFill>
                  <a:srgbClr val="333399"/>
                </a:solidFill>
                <a:latin typeface="Arial" panose="020B0604020202020204" pitchFamily="34" charset="0"/>
                <a:ea typeface="黑体" panose="02010609060101010101" pitchFamily="49" charset="-122"/>
              </a:rPr>
              <a:t>ISOC</a:t>
            </a:r>
          </a:p>
        </p:txBody>
      </p:sp>
      <p:sp>
        <p:nvSpPr>
          <p:cNvPr id="37894" name="Line 6">
            <a:extLst>
              <a:ext uri="{FF2B5EF4-FFF2-40B4-BE49-F238E27FC236}">
                <a16:creationId xmlns:a16="http://schemas.microsoft.com/office/drawing/2014/main" id="{7494FD09-2CD3-BD7A-7DD5-E7662E88C736}"/>
              </a:ext>
            </a:extLst>
          </p:cNvPr>
          <p:cNvSpPr>
            <a:spLocks noChangeShapeType="1"/>
          </p:cNvSpPr>
          <p:nvPr/>
        </p:nvSpPr>
        <p:spPr bwMode="auto">
          <a:xfrm>
            <a:off x="2068513" y="4727575"/>
            <a:ext cx="615950"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5" name="Line 7">
            <a:extLst>
              <a:ext uri="{FF2B5EF4-FFF2-40B4-BE49-F238E27FC236}">
                <a16:creationId xmlns:a16="http://schemas.microsoft.com/office/drawing/2014/main" id="{16A41EED-43B9-002B-6AC2-DE06E2B45D8C}"/>
              </a:ext>
            </a:extLst>
          </p:cNvPr>
          <p:cNvSpPr>
            <a:spLocks noChangeShapeType="1"/>
          </p:cNvSpPr>
          <p:nvPr/>
        </p:nvSpPr>
        <p:spPr bwMode="auto">
          <a:xfrm>
            <a:off x="3146425" y="2755900"/>
            <a:ext cx="273050"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6" name="Line 8">
            <a:extLst>
              <a:ext uri="{FF2B5EF4-FFF2-40B4-BE49-F238E27FC236}">
                <a16:creationId xmlns:a16="http://schemas.microsoft.com/office/drawing/2014/main" id="{82DB1A74-0CB5-FEAB-DC01-89EE1FA09AD7}"/>
              </a:ext>
            </a:extLst>
          </p:cNvPr>
          <p:cNvSpPr>
            <a:spLocks noChangeShapeType="1"/>
          </p:cNvSpPr>
          <p:nvPr/>
        </p:nvSpPr>
        <p:spPr bwMode="auto">
          <a:xfrm flipH="1">
            <a:off x="993775" y="4727575"/>
            <a:ext cx="614363" cy="574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7" name="Line 9">
            <a:extLst>
              <a:ext uri="{FF2B5EF4-FFF2-40B4-BE49-F238E27FC236}">
                <a16:creationId xmlns:a16="http://schemas.microsoft.com/office/drawing/2014/main" id="{C7C6D788-6044-3D58-B7A4-1806F1AFEB0D}"/>
              </a:ext>
            </a:extLst>
          </p:cNvPr>
          <p:cNvSpPr>
            <a:spLocks noChangeShapeType="1"/>
          </p:cNvSpPr>
          <p:nvPr/>
        </p:nvSpPr>
        <p:spPr bwMode="auto">
          <a:xfrm flipH="1">
            <a:off x="5364163" y="2755900"/>
            <a:ext cx="315912"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8" name="Rectangle 10">
            <a:extLst>
              <a:ext uri="{FF2B5EF4-FFF2-40B4-BE49-F238E27FC236}">
                <a16:creationId xmlns:a16="http://schemas.microsoft.com/office/drawing/2014/main" id="{8E43ECC9-AA57-2DE3-662F-9F765BBFD71A}"/>
              </a:ext>
            </a:extLst>
          </p:cNvPr>
          <p:cNvSpPr>
            <a:spLocks noChangeArrowheads="1"/>
          </p:cNvSpPr>
          <p:nvPr/>
        </p:nvSpPr>
        <p:spPr bwMode="auto">
          <a:xfrm>
            <a:off x="539750" y="4140200"/>
            <a:ext cx="2520950"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因特网研究指导小组</a:t>
            </a:r>
          </a:p>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IRSG </a:t>
            </a:r>
          </a:p>
        </p:txBody>
      </p:sp>
      <p:sp>
        <p:nvSpPr>
          <p:cNvPr id="37899" name="Rectangle 11">
            <a:extLst>
              <a:ext uri="{FF2B5EF4-FFF2-40B4-BE49-F238E27FC236}">
                <a16:creationId xmlns:a16="http://schemas.microsoft.com/office/drawing/2014/main" id="{F5100FDC-600E-E40D-B0DF-BB874A5AFDB4}"/>
              </a:ext>
            </a:extLst>
          </p:cNvPr>
          <p:cNvSpPr>
            <a:spLocks noChangeArrowheads="1"/>
          </p:cNvSpPr>
          <p:nvPr/>
        </p:nvSpPr>
        <p:spPr bwMode="auto">
          <a:xfrm>
            <a:off x="5449888" y="3576638"/>
            <a:ext cx="3443287" cy="2300287"/>
          </a:xfrm>
          <a:prstGeom prst="rect">
            <a:avLst/>
          </a:prstGeom>
          <a:solidFill>
            <a:srgbClr val="FFCC99"/>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7900" name="Text Box 12">
            <a:extLst>
              <a:ext uri="{FF2B5EF4-FFF2-40B4-BE49-F238E27FC236}">
                <a16:creationId xmlns:a16="http://schemas.microsoft.com/office/drawing/2014/main" id="{39F2F5FC-EA23-883B-8256-D04A7E50C661}"/>
              </a:ext>
            </a:extLst>
          </p:cNvPr>
          <p:cNvSpPr txBox="1">
            <a:spLocks noChangeArrowheads="1"/>
          </p:cNvSpPr>
          <p:nvPr/>
        </p:nvSpPr>
        <p:spPr bwMode="auto">
          <a:xfrm>
            <a:off x="684213" y="3606800"/>
            <a:ext cx="241458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因特网研究部 </a:t>
            </a:r>
            <a:r>
              <a:rPr kumimoji="1" lang="en-US" altLang="zh-CN" sz="2000">
                <a:solidFill>
                  <a:srgbClr val="333399"/>
                </a:solidFill>
                <a:latin typeface="Arial" panose="020B0604020202020204" pitchFamily="34" charset="0"/>
                <a:ea typeface="黑体" panose="02010609060101010101" pitchFamily="49" charset="-122"/>
              </a:rPr>
              <a:t>IRTF </a:t>
            </a:r>
          </a:p>
        </p:txBody>
      </p:sp>
      <p:sp>
        <p:nvSpPr>
          <p:cNvPr id="37901" name="Text Box 13">
            <a:extLst>
              <a:ext uri="{FF2B5EF4-FFF2-40B4-BE49-F238E27FC236}">
                <a16:creationId xmlns:a16="http://schemas.microsoft.com/office/drawing/2014/main" id="{FC93E13B-EAA3-F8AE-FA00-B94E65D5EE55}"/>
              </a:ext>
            </a:extLst>
          </p:cNvPr>
          <p:cNvSpPr txBox="1">
            <a:spLocks noChangeArrowheads="1"/>
          </p:cNvSpPr>
          <p:nvPr/>
        </p:nvSpPr>
        <p:spPr bwMode="auto">
          <a:xfrm>
            <a:off x="5986463" y="3560763"/>
            <a:ext cx="23987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因特网工程部 </a:t>
            </a:r>
            <a:r>
              <a:rPr kumimoji="1" lang="en-US" altLang="zh-CN" sz="2000">
                <a:solidFill>
                  <a:srgbClr val="333399"/>
                </a:solidFill>
                <a:latin typeface="Arial" panose="020B0604020202020204" pitchFamily="34" charset="0"/>
                <a:ea typeface="黑体" panose="02010609060101010101" pitchFamily="49" charset="-122"/>
              </a:rPr>
              <a:t>IETF </a:t>
            </a:r>
          </a:p>
        </p:txBody>
      </p:sp>
      <p:sp>
        <p:nvSpPr>
          <p:cNvPr id="37902" name="Line 14">
            <a:extLst>
              <a:ext uri="{FF2B5EF4-FFF2-40B4-BE49-F238E27FC236}">
                <a16:creationId xmlns:a16="http://schemas.microsoft.com/office/drawing/2014/main" id="{6AC6FBDF-2DAF-CE06-072A-852A88232DDF}"/>
              </a:ext>
            </a:extLst>
          </p:cNvPr>
          <p:cNvSpPr>
            <a:spLocks noChangeShapeType="1"/>
          </p:cNvSpPr>
          <p:nvPr/>
        </p:nvSpPr>
        <p:spPr bwMode="auto">
          <a:xfrm flipV="1">
            <a:off x="1908175" y="3716338"/>
            <a:ext cx="1511300" cy="4333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3" name="Line 15">
            <a:extLst>
              <a:ext uri="{FF2B5EF4-FFF2-40B4-BE49-F238E27FC236}">
                <a16:creationId xmlns:a16="http://schemas.microsoft.com/office/drawing/2014/main" id="{2B0BCF68-8FB1-5652-7539-C8547D41C940}"/>
              </a:ext>
            </a:extLst>
          </p:cNvPr>
          <p:cNvSpPr>
            <a:spLocks noChangeShapeType="1"/>
          </p:cNvSpPr>
          <p:nvPr/>
        </p:nvSpPr>
        <p:spPr bwMode="auto">
          <a:xfrm flipH="1" flipV="1">
            <a:off x="4835525" y="3659188"/>
            <a:ext cx="2257425"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4" name="Rectangle 16">
            <a:extLst>
              <a:ext uri="{FF2B5EF4-FFF2-40B4-BE49-F238E27FC236}">
                <a16:creationId xmlns:a16="http://schemas.microsoft.com/office/drawing/2014/main" id="{9502DC90-876C-49EE-9F87-DB17090F0CDB}"/>
              </a:ext>
            </a:extLst>
          </p:cNvPr>
          <p:cNvSpPr>
            <a:spLocks noChangeArrowheads="1"/>
          </p:cNvSpPr>
          <p:nvPr/>
        </p:nvSpPr>
        <p:spPr bwMode="auto">
          <a:xfrm>
            <a:off x="5867400" y="4070350"/>
            <a:ext cx="2665413" cy="657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因特网工程指导小组</a:t>
            </a:r>
          </a:p>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IESG </a:t>
            </a:r>
          </a:p>
        </p:txBody>
      </p:sp>
      <p:sp>
        <p:nvSpPr>
          <p:cNvPr id="37905" name="Text Box 17">
            <a:extLst>
              <a:ext uri="{FF2B5EF4-FFF2-40B4-BE49-F238E27FC236}">
                <a16:creationId xmlns:a16="http://schemas.microsoft.com/office/drawing/2014/main" id="{60316B14-2C0E-8946-29DA-245A39022D88}"/>
              </a:ext>
            </a:extLst>
          </p:cNvPr>
          <p:cNvSpPr txBox="1">
            <a:spLocks noChangeArrowheads="1"/>
          </p:cNvSpPr>
          <p:nvPr/>
        </p:nvSpPr>
        <p:spPr bwMode="auto">
          <a:xfrm>
            <a:off x="6804025" y="4754563"/>
            <a:ext cx="439738"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Arial" panose="020B0604020202020204" pitchFamily="34" charset="0"/>
                <a:ea typeface="黑体" panose="02010609060101010101" pitchFamily="49" charset="-122"/>
              </a:rPr>
              <a:t>…</a:t>
            </a:r>
          </a:p>
        </p:txBody>
      </p:sp>
      <p:sp>
        <p:nvSpPr>
          <p:cNvPr id="37906" name="Line 18">
            <a:extLst>
              <a:ext uri="{FF2B5EF4-FFF2-40B4-BE49-F238E27FC236}">
                <a16:creationId xmlns:a16="http://schemas.microsoft.com/office/drawing/2014/main" id="{C1AF9A8D-6D16-CA00-D562-165794432020}"/>
              </a:ext>
            </a:extLst>
          </p:cNvPr>
          <p:cNvSpPr>
            <a:spLocks noChangeShapeType="1"/>
          </p:cNvSpPr>
          <p:nvPr/>
        </p:nvSpPr>
        <p:spPr bwMode="auto">
          <a:xfrm flipV="1">
            <a:off x="6300788" y="4727575"/>
            <a:ext cx="146050" cy="2143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Line 19">
            <a:extLst>
              <a:ext uri="{FF2B5EF4-FFF2-40B4-BE49-F238E27FC236}">
                <a16:creationId xmlns:a16="http://schemas.microsoft.com/office/drawing/2014/main" id="{17D4561C-0AF3-A3E1-C655-8841C173CF95}"/>
              </a:ext>
            </a:extLst>
          </p:cNvPr>
          <p:cNvSpPr>
            <a:spLocks noChangeShapeType="1"/>
          </p:cNvSpPr>
          <p:nvPr/>
        </p:nvSpPr>
        <p:spPr bwMode="auto">
          <a:xfrm>
            <a:off x="7667625" y="4724400"/>
            <a:ext cx="239713" cy="168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Rectangle 20">
            <a:extLst>
              <a:ext uri="{FF2B5EF4-FFF2-40B4-BE49-F238E27FC236}">
                <a16:creationId xmlns:a16="http://schemas.microsoft.com/office/drawing/2014/main" id="{A0028E5E-9A01-3DB6-FA1D-3250B4AB265E}"/>
              </a:ext>
            </a:extLst>
          </p:cNvPr>
          <p:cNvSpPr>
            <a:spLocks noChangeArrowheads="1"/>
          </p:cNvSpPr>
          <p:nvPr/>
        </p:nvSpPr>
        <p:spPr bwMode="auto">
          <a:xfrm>
            <a:off x="763588" y="5302250"/>
            <a:ext cx="460375"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RG</a:t>
            </a:r>
          </a:p>
        </p:txBody>
      </p:sp>
      <p:sp>
        <p:nvSpPr>
          <p:cNvPr id="37909" name="Rectangle 21">
            <a:extLst>
              <a:ext uri="{FF2B5EF4-FFF2-40B4-BE49-F238E27FC236}">
                <a16:creationId xmlns:a16="http://schemas.microsoft.com/office/drawing/2014/main" id="{EB0CB6A9-8A26-4319-B260-04DCCAF676E0}"/>
              </a:ext>
            </a:extLst>
          </p:cNvPr>
          <p:cNvSpPr>
            <a:spLocks noChangeArrowheads="1"/>
          </p:cNvSpPr>
          <p:nvPr/>
        </p:nvSpPr>
        <p:spPr bwMode="auto">
          <a:xfrm>
            <a:off x="8281988" y="5373688"/>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WG</a:t>
            </a:r>
          </a:p>
        </p:txBody>
      </p:sp>
      <p:sp>
        <p:nvSpPr>
          <p:cNvPr id="37910" name="Text Box 22">
            <a:extLst>
              <a:ext uri="{FF2B5EF4-FFF2-40B4-BE49-F238E27FC236}">
                <a16:creationId xmlns:a16="http://schemas.microsoft.com/office/drawing/2014/main" id="{40317CA1-D9E5-DAA0-8ADA-F1B5EB97D9D1}"/>
              </a:ext>
            </a:extLst>
          </p:cNvPr>
          <p:cNvSpPr txBox="1">
            <a:spLocks noChangeArrowheads="1"/>
          </p:cNvSpPr>
          <p:nvPr/>
        </p:nvSpPr>
        <p:spPr bwMode="auto">
          <a:xfrm>
            <a:off x="6056313" y="5264150"/>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Arial" panose="020B0604020202020204" pitchFamily="34" charset="0"/>
                <a:ea typeface="黑体" panose="02010609060101010101" pitchFamily="49" charset="-122"/>
              </a:rPr>
              <a:t>…</a:t>
            </a:r>
          </a:p>
        </p:txBody>
      </p:sp>
      <p:sp>
        <p:nvSpPr>
          <p:cNvPr id="37911" name="Text Box 23">
            <a:extLst>
              <a:ext uri="{FF2B5EF4-FFF2-40B4-BE49-F238E27FC236}">
                <a16:creationId xmlns:a16="http://schemas.microsoft.com/office/drawing/2014/main" id="{D8009892-18D5-2F55-7AF4-080BEC632F4C}"/>
              </a:ext>
            </a:extLst>
          </p:cNvPr>
          <p:cNvSpPr txBox="1">
            <a:spLocks noChangeArrowheads="1"/>
          </p:cNvSpPr>
          <p:nvPr/>
        </p:nvSpPr>
        <p:spPr bwMode="auto">
          <a:xfrm>
            <a:off x="7805738" y="52641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Arial" panose="020B0604020202020204" pitchFamily="34" charset="0"/>
                <a:ea typeface="黑体" panose="02010609060101010101" pitchFamily="49" charset="-122"/>
              </a:rPr>
              <a:t>…</a:t>
            </a:r>
          </a:p>
        </p:txBody>
      </p:sp>
      <p:sp>
        <p:nvSpPr>
          <p:cNvPr id="37912" name="Line 24">
            <a:extLst>
              <a:ext uri="{FF2B5EF4-FFF2-40B4-BE49-F238E27FC236}">
                <a16:creationId xmlns:a16="http://schemas.microsoft.com/office/drawing/2014/main" id="{B57E968D-DC7F-1ED6-03EB-BB1FDF91F05A}"/>
              </a:ext>
            </a:extLst>
          </p:cNvPr>
          <p:cNvSpPr>
            <a:spLocks noChangeShapeType="1"/>
          </p:cNvSpPr>
          <p:nvPr/>
        </p:nvSpPr>
        <p:spPr bwMode="auto">
          <a:xfrm flipH="1">
            <a:off x="5756275" y="5219700"/>
            <a:ext cx="306388"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Line 25">
            <a:extLst>
              <a:ext uri="{FF2B5EF4-FFF2-40B4-BE49-F238E27FC236}">
                <a16:creationId xmlns:a16="http://schemas.microsoft.com/office/drawing/2014/main" id="{451092CE-23A5-32A5-B8AE-76018461D283}"/>
              </a:ext>
            </a:extLst>
          </p:cNvPr>
          <p:cNvSpPr>
            <a:spLocks noChangeShapeType="1"/>
          </p:cNvSpPr>
          <p:nvPr/>
        </p:nvSpPr>
        <p:spPr bwMode="auto">
          <a:xfrm>
            <a:off x="6294438" y="5219700"/>
            <a:ext cx="461962"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4" name="Line 26">
            <a:extLst>
              <a:ext uri="{FF2B5EF4-FFF2-40B4-BE49-F238E27FC236}">
                <a16:creationId xmlns:a16="http://schemas.microsoft.com/office/drawing/2014/main" id="{47C1FF3E-1CBD-F9EC-6CA5-C68B2929A48E}"/>
              </a:ext>
            </a:extLst>
          </p:cNvPr>
          <p:cNvSpPr>
            <a:spLocks noChangeShapeType="1"/>
          </p:cNvSpPr>
          <p:nvPr/>
        </p:nvSpPr>
        <p:spPr bwMode="auto">
          <a:xfrm flipH="1">
            <a:off x="7370763" y="5219700"/>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Line 27">
            <a:extLst>
              <a:ext uri="{FF2B5EF4-FFF2-40B4-BE49-F238E27FC236}">
                <a16:creationId xmlns:a16="http://schemas.microsoft.com/office/drawing/2014/main" id="{DB599122-A7ED-8F76-A18B-1F16BDD417AF}"/>
              </a:ext>
            </a:extLst>
          </p:cNvPr>
          <p:cNvSpPr>
            <a:spLocks noChangeShapeType="1"/>
          </p:cNvSpPr>
          <p:nvPr/>
        </p:nvSpPr>
        <p:spPr bwMode="auto">
          <a:xfrm>
            <a:off x="7985125" y="5219700"/>
            <a:ext cx="384175" cy="1635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6" name="Rectangle 28">
            <a:extLst>
              <a:ext uri="{FF2B5EF4-FFF2-40B4-BE49-F238E27FC236}">
                <a16:creationId xmlns:a16="http://schemas.microsoft.com/office/drawing/2014/main" id="{346549FA-F1DF-AE2D-FCD5-552ECC225987}"/>
              </a:ext>
            </a:extLst>
          </p:cNvPr>
          <p:cNvSpPr>
            <a:spLocks noChangeArrowheads="1"/>
          </p:cNvSpPr>
          <p:nvPr/>
        </p:nvSpPr>
        <p:spPr bwMode="auto">
          <a:xfrm>
            <a:off x="2452688" y="5302250"/>
            <a:ext cx="461962" cy="409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RG</a:t>
            </a:r>
          </a:p>
        </p:txBody>
      </p:sp>
      <p:sp>
        <p:nvSpPr>
          <p:cNvPr id="37917" name="Text Box 29">
            <a:extLst>
              <a:ext uri="{FF2B5EF4-FFF2-40B4-BE49-F238E27FC236}">
                <a16:creationId xmlns:a16="http://schemas.microsoft.com/office/drawing/2014/main" id="{5FE6F4CA-4FF3-69B7-C184-B8F06D74BA1B}"/>
              </a:ext>
            </a:extLst>
          </p:cNvPr>
          <p:cNvSpPr txBox="1">
            <a:spLocks noChangeArrowheads="1"/>
          </p:cNvSpPr>
          <p:nvPr/>
        </p:nvSpPr>
        <p:spPr bwMode="auto">
          <a:xfrm>
            <a:off x="1547813" y="52641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Arial" panose="020B0604020202020204" pitchFamily="34" charset="0"/>
                <a:ea typeface="黑体" panose="02010609060101010101" pitchFamily="49" charset="-122"/>
              </a:rPr>
              <a:t>…</a:t>
            </a:r>
          </a:p>
        </p:txBody>
      </p:sp>
      <p:sp>
        <p:nvSpPr>
          <p:cNvPr id="37918" name="Rectangle 30">
            <a:extLst>
              <a:ext uri="{FF2B5EF4-FFF2-40B4-BE49-F238E27FC236}">
                <a16:creationId xmlns:a16="http://schemas.microsoft.com/office/drawing/2014/main" id="{CAFCAF7A-1B84-C1AA-9EC1-3671AB69AEB2}"/>
              </a:ext>
            </a:extLst>
          </p:cNvPr>
          <p:cNvSpPr>
            <a:spLocks noChangeArrowheads="1"/>
          </p:cNvSpPr>
          <p:nvPr/>
        </p:nvSpPr>
        <p:spPr bwMode="auto">
          <a:xfrm>
            <a:off x="5994400" y="4892675"/>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领域</a:t>
            </a:r>
          </a:p>
        </p:txBody>
      </p:sp>
      <p:sp>
        <p:nvSpPr>
          <p:cNvPr id="37919" name="Rectangle 31">
            <a:extLst>
              <a:ext uri="{FF2B5EF4-FFF2-40B4-BE49-F238E27FC236}">
                <a16:creationId xmlns:a16="http://schemas.microsoft.com/office/drawing/2014/main" id="{CF731FD7-C2D9-AF0E-FD36-546BD1DAA59E}"/>
              </a:ext>
            </a:extLst>
          </p:cNvPr>
          <p:cNvSpPr>
            <a:spLocks noChangeArrowheads="1"/>
          </p:cNvSpPr>
          <p:nvPr/>
        </p:nvSpPr>
        <p:spPr bwMode="auto">
          <a:xfrm>
            <a:off x="7737475" y="4892675"/>
            <a:ext cx="579438" cy="3889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领域</a:t>
            </a:r>
          </a:p>
        </p:txBody>
      </p:sp>
      <p:sp>
        <p:nvSpPr>
          <p:cNvPr id="37920" name="Rectangle 32">
            <a:extLst>
              <a:ext uri="{FF2B5EF4-FFF2-40B4-BE49-F238E27FC236}">
                <a16:creationId xmlns:a16="http://schemas.microsoft.com/office/drawing/2014/main" id="{68CBBD7F-C77A-CE96-4688-39421CE76616}"/>
              </a:ext>
            </a:extLst>
          </p:cNvPr>
          <p:cNvSpPr>
            <a:spLocks noChangeArrowheads="1"/>
          </p:cNvSpPr>
          <p:nvPr/>
        </p:nvSpPr>
        <p:spPr bwMode="auto">
          <a:xfrm>
            <a:off x="3419475" y="3001963"/>
            <a:ext cx="1944688" cy="7524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因特网体系结构</a:t>
            </a:r>
          </a:p>
          <a:p>
            <a:pPr algn="ct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研究委员会 </a:t>
            </a:r>
            <a:r>
              <a:rPr kumimoji="1" lang="en-US" altLang="zh-CN" sz="2000">
                <a:solidFill>
                  <a:srgbClr val="333399"/>
                </a:solidFill>
                <a:latin typeface="Arial" panose="020B0604020202020204" pitchFamily="34" charset="0"/>
                <a:ea typeface="黑体" panose="02010609060101010101" pitchFamily="49" charset="-122"/>
              </a:rPr>
              <a:t>IAB </a:t>
            </a:r>
          </a:p>
        </p:txBody>
      </p:sp>
      <p:sp>
        <p:nvSpPr>
          <p:cNvPr id="37921" name="Rectangle 33">
            <a:extLst>
              <a:ext uri="{FF2B5EF4-FFF2-40B4-BE49-F238E27FC236}">
                <a16:creationId xmlns:a16="http://schemas.microsoft.com/office/drawing/2014/main" id="{8CD34C18-D457-BCA7-1FAB-3CCDFB5B95C4}"/>
              </a:ext>
            </a:extLst>
          </p:cNvPr>
          <p:cNvSpPr>
            <a:spLocks noChangeArrowheads="1"/>
          </p:cNvSpPr>
          <p:nvPr/>
        </p:nvSpPr>
        <p:spPr bwMode="auto">
          <a:xfrm>
            <a:off x="7202488" y="5373688"/>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WG</a:t>
            </a:r>
          </a:p>
        </p:txBody>
      </p:sp>
      <p:sp>
        <p:nvSpPr>
          <p:cNvPr id="37922" name="Rectangle 34">
            <a:extLst>
              <a:ext uri="{FF2B5EF4-FFF2-40B4-BE49-F238E27FC236}">
                <a16:creationId xmlns:a16="http://schemas.microsoft.com/office/drawing/2014/main" id="{5D77BE70-4624-4EA3-5E2C-3EED84585FE9}"/>
              </a:ext>
            </a:extLst>
          </p:cNvPr>
          <p:cNvSpPr>
            <a:spLocks noChangeArrowheads="1"/>
          </p:cNvSpPr>
          <p:nvPr/>
        </p:nvSpPr>
        <p:spPr bwMode="auto">
          <a:xfrm>
            <a:off x="6481763" y="5373688"/>
            <a:ext cx="538162"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WG</a:t>
            </a:r>
          </a:p>
        </p:txBody>
      </p:sp>
      <p:sp>
        <p:nvSpPr>
          <p:cNvPr id="37923" name="Rectangle 35">
            <a:extLst>
              <a:ext uri="{FF2B5EF4-FFF2-40B4-BE49-F238E27FC236}">
                <a16:creationId xmlns:a16="http://schemas.microsoft.com/office/drawing/2014/main" id="{3B5BCCF3-0512-54F8-70C3-C13E0831E7B0}"/>
              </a:ext>
            </a:extLst>
          </p:cNvPr>
          <p:cNvSpPr>
            <a:spLocks noChangeArrowheads="1"/>
          </p:cNvSpPr>
          <p:nvPr/>
        </p:nvSpPr>
        <p:spPr bwMode="auto">
          <a:xfrm>
            <a:off x="5508625" y="5373688"/>
            <a:ext cx="538163" cy="4127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WG</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8AF12AC8-5314-F02C-9BFE-0C77B59F1E27}"/>
              </a:ext>
            </a:extLst>
          </p:cNvPr>
          <p:cNvSpPr>
            <a:spLocks noGrp="1" noChangeArrowheads="1"/>
          </p:cNvSpPr>
          <p:nvPr>
            <p:ph idx="1"/>
          </p:nvPr>
        </p:nvSpPr>
        <p:spPr>
          <a:xfrm>
            <a:off x="1042988" y="1978025"/>
            <a:ext cx="7772400" cy="4114800"/>
          </a:xfrm>
        </p:spPr>
        <p:txBody>
          <a:bodyPr/>
          <a:lstStyle/>
          <a:p>
            <a:pPr marL="609600" indent="-609600" eaLnBrk="1" hangingPunct="1"/>
            <a:r>
              <a:rPr lang="zh-CN" altLang="en-US"/>
              <a:t>因特网草案</a:t>
            </a:r>
            <a:r>
              <a:rPr lang="en-US" altLang="zh-CN"/>
              <a:t>(Internet Draft) ——</a:t>
            </a:r>
            <a:r>
              <a:rPr lang="zh-CN" altLang="en-US"/>
              <a:t>在这个阶段还</a:t>
            </a:r>
            <a:r>
              <a:rPr lang="zh-CN" altLang="en-US">
                <a:solidFill>
                  <a:schemeClr val="hlink"/>
                </a:solidFill>
              </a:rPr>
              <a:t>不是</a:t>
            </a:r>
            <a:r>
              <a:rPr lang="zh-CN" altLang="en-US"/>
              <a:t> </a:t>
            </a:r>
            <a:r>
              <a:rPr lang="en-US" altLang="zh-CN"/>
              <a:t>RFC </a:t>
            </a:r>
            <a:r>
              <a:rPr lang="zh-CN" altLang="en-US"/>
              <a:t>文档。</a:t>
            </a:r>
          </a:p>
          <a:p>
            <a:pPr marL="609600" indent="-609600" eaLnBrk="1" hangingPunct="1"/>
            <a:r>
              <a:rPr lang="zh-CN" altLang="en-US"/>
              <a:t>建议标准</a:t>
            </a:r>
            <a:r>
              <a:rPr lang="en-US" altLang="zh-CN"/>
              <a:t>(Proposed Standard) ——</a:t>
            </a:r>
            <a:r>
              <a:rPr lang="zh-CN" altLang="en-US"/>
              <a:t>从这个阶段开始就成为 </a:t>
            </a:r>
            <a:r>
              <a:rPr lang="en-US" altLang="zh-CN"/>
              <a:t>RFC </a:t>
            </a:r>
            <a:r>
              <a:rPr lang="zh-CN" altLang="en-US"/>
              <a:t>文档。</a:t>
            </a:r>
          </a:p>
          <a:p>
            <a:pPr marL="609600" indent="-609600" eaLnBrk="1" hangingPunct="1"/>
            <a:r>
              <a:rPr lang="zh-CN" altLang="en-US"/>
              <a:t>草案标准</a:t>
            </a:r>
            <a:r>
              <a:rPr lang="en-US" altLang="zh-CN"/>
              <a:t>(Draft Standard)</a:t>
            </a:r>
          </a:p>
          <a:p>
            <a:pPr marL="609600" indent="-609600" eaLnBrk="1" hangingPunct="1"/>
            <a:r>
              <a:rPr lang="zh-CN" altLang="en-US"/>
              <a:t>因特网标准</a:t>
            </a:r>
            <a:r>
              <a:rPr lang="en-US" altLang="zh-CN"/>
              <a:t>(Internet Standard) </a:t>
            </a:r>
          </a:p>
        </p:txBody>
      </p:sp>
      <p:sp>
        <p:nvSpPr>
          <p:cNvPr id="39939" name="Rectangle 2">
            <a:extLst>
              <a:ext uri="{FF2B5EF4-FFF2-40B4-BE49-F238E27FC236}">
                <a16:creationId xmlns:a16="http://schemas.microsoft.com/office/drawing/2014/main" id="{3E580CA0-221A-B6DF-A279-39833B84EEF9}"/>
              </a:ext>
            </a:extLst>
          </p:cNvPr>
          <p:cNvSpPr>
            <a:spLocks noGrp="1" noChangeArrowheads="1"/>
          </p:cNvSpPr>
          <p:nvPr>
            <p:ph type="title"/>
          </p:nvPr>
        </p:nvSpPr>
        <p:spPr/>
        <p:txBody>
          <a:bodyPr/>
          <a:lstStyle/>
          <a:p>
            <a:pPr algn="ctr" eaLnBrk="1" hangingPunct="1"/>
            <a:r>
              <a:rPr lang="zh-CN" altLang="en-US"/>
              <a:t>制订因特网的正式标准要经过以下的四个阶段 </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A7074C67-79D2-E4BB-648D-F106181B34E9}"/>
              </a:ext>
            </a:extLst>
          </p:cNvPr>
          <p:cNvSpPr>
            <a:spLocks noGrp="1"/>
          </p:cNvSpPr>
          <p:nvPr>
            <p:ph idx="1"/>
          </p:nvPr>
        </p:nvSpPr>
        <p:spPr/>
        <p:txBody>
          <a:bodyPr/>
          <a:lstStyle/>
          <a:p>
            <a:pPr eaLnBrk="1" hangingPunct="1">
              <a:buFont typeface="Arial" charset="0"/>
              <a:buChar char="•"/>
              <a:defRPr/>
            </a:pPr>
            <a:r>
              <a:rPr lang="zh-CN" altLang="en-US" b="1" dirty="0"/>
              <a:t>计算机网络（第</a:t>
            </a:r>
            <a:r>
              <a:rPr lang="en-US" altLang="zh-CN" b="1" dirty="0"/>
              <a:t>5</a:t>
            </a:r>
            <a:r>
              <a:rPr lang="zh-CN" altLang="en-US" b="1" dirty="0"/>
              <a:t>版）</a:t>
            </a:r>
            <a:r>
              <a:rPr lang="en-US" altLang="zh-CN" dirty="0"/>
              <a:t>[</a:t>
            </a:r>
            <a:r>
              <a:rPr lang="zh-CN" altLang="en-US" dirty="0"/>
              <a:t>美</a:t>
            </a:r>
            <a:r>
              <a:rPr lang="en-US" altLang="zh-CN" dirty="0"/>
              <a:t>] </a:t>
            </a:r>
            <a:r>
              <a:rPr lang="zh-CN" altLang="en-US" dirty="0">
                <a:hlinkClick r:id="rId2"/>
              </a:rPr>
              <a:t>特南鲍姆</a:t>
            </a:r>
            <a:r>
              <a:rPr lang="zh-CN" altLang="en-US" dirty="0"/>
              <a:t>，</a:t>
            </a:r>
            <a:r>
              <a:rPr lang="en-US" altLang="zh-CN" dirty="0"/>
              <a:t>[</a:t>
            </a:r>
            <a:r>
              <a:rPr lang="zh-CN" altLang="en-US" dirty="0"/>
              <a:t>美</a:t>
            </a:r>
            <a:r>
              <a:rPr lang="en-US" altLang="zh-CN" dirty="0"/>
              <a:t>] </a:t>
            </a:r>
            <a:r>
              <a:rPr lang="zh-CN" altLang="en-US" dirty="0">
                <a:hlinkClick r:id="rId3"/>
              </a:rPr>
              <a:t>韦瑟罗尔</a:t>
            </a:r>
            <a:r>
              <a:rPr lang="zh-CN" altLang="en-US" dirty="0"/>
              <a:t> 著；</a:t>
            </a:r>
            <a:r>
              <a:rPr lang="zh-CN" altLang="en-US" dirty="0">
                <a:hlinkClick r:id="rId4"/>
              </a:rPr>
              <a:t>严伟</a:t>
            </a:r>
            <a:r>
              <a:rPr lang="zh-CN" altLang="en-US" dirty="0"/>
              <a:t>，</a:t>
            </a:r>
            <a:r>
              <a:rPr lang="zh-CN" altLang="en-US" dirty="0">
                <a:hlinkClick r:id="rId5"/>
              </a:rPr>
              <a:t>潘爱民</a:t>
            </a:r>
            <a:r>
              <a:rPr lang="zh-CN" altLang="en-US" dirty="0"/>
              <a:t> 译，清华大学出版社</a:t>
            </a:r>
            <a:endParaRPr lang="en-US" altLang="zh-CN" dirty="0"/>
          </a:p>
          <a:p>
            <a:pPr eaLnBrk="1" hangingPunct="1">
              <a:buFont typeface="Arial" charset="0"/>
              <a:buChar char="•"/>
              <a:defRPr/>
            </a:pPr>
            <a:r>
              <a:rPr lang="en-US" altLang="zh-CN" b="1" dirty="0"/>
              <a:t>Computer Networks a system approach </a:t>
            </a:r>
            <a:r>
              <a:rPr lang="en-US" altLang="zh-CN" dirty="0">
                <a:hlinkClick r:id="rId6"/>
              </a:rPr>
              <a:t>Larry L. Peterson</a:t>
            </a:r>
            <a:r>
              <a:rPr lang="zh-CN" altLang="en-US" dirty="0"/>
              <a:t>，</a:t>
            </a:r>
            <a:r>
              <a:rPr lang="en-US" altLang="zh-CN" dirty="0">
                <a:hlinkClick r:id="rId7"/>
              </a:rPr>
              <a:t>Bruce S. Davie</a:t>
            </a:r>
            <a:r>
              <a:rPr lang="en-US" altLang="zh-CN" dirty="0"/>
              <a:t> </a:t>
            </a:r>
            <a:r>
              <a:rPr lang="zh-CN" altLang="en-US" dirty="0"/>
              <a:t>著</a:t>
            </a:r>
            <a:r>
              <a:rPr lang="en-US" altLang="zh-CN" dirty="0"/>
              <a:t>, Morgan Kaufmann</a:t>
            </a:r>
            <a:endParaRPr lang="zh-CN" altLang="en-US" b="1" dirty="0"/>
          </a:p>
          <a:p>
            <a:pPr eaLnBrk="1" hangingPunct="1">
              <a:buFont typeface="Arial" charset="0"/>
              <a:buChar char="•"/>
              <a:defRPr/>
            </a:pPr>
            <a:r>
              <a:rPr lang="en-US" altLang="zh-CN" b="1" dirty="0"/>
              <a:t>TCP/IP</a:t>
            </a:r>
            <a:r>
              <a:rPr lang="zh-CN" altLang="en-US" b="1" dirty="0"/>
              <a:t>详解卷</a:t>
            </a:r>
            <a:r>
              <a:rPr lang="en-US" altLang="zh-CN" b="1" dirty="0"/>
              <a:t>1 </a:t>
            </a:r>
            <a:r>
              <a:rPr lang="zh-CN" altLang="en-US" b="1" dirty="0"/>
              <a:t>协议 </a:t>
            </a:r>
            <a:r>
              <a:rPr lang="en-US" altLang="zh-CN" dirty="0"/>
              <a:t>[</a:t>
            </a:r>
            <a:r>
              <a:rPr lang="zh-CN" altLang="en-US" dirty="0"/>
              <a:t>美</a:t>
            </a:r>
            <a:r>
              <a:rPr lang="en-US" altLang="zh-CN" dirty="0"/>
              <a:t>] </a:t>
            </a:r>
            <a:r>
              <a:rPr lang="en-US" altLang="zh-CN" dirty="0" err="1">
                <a:hlinkClick r:id="rId8"/>
              </a:rPr>
              <a:t>W.Richard</a:t>
            </a:r>
            <a:r>
              <a:rPr lang="en-US" altLang="zh-CN" dirty="0">
                <a:hlinkClick r:id="rId8"/>
              </a:rPr>
              <a:t> Stevens</a:t>
            </a:r>
            <a:r>
              <a:rPr lang="en-US" altLang="zh-CN" dirty="0"/>
              <a:t> </a:t>
            </a:r>
            <a:r>
              <a:rPr lang="zh-CN" altLang="en-US" dirty="0"/>
              <a:t>著；</a:t>
            </a:r>
            <a:r>
              <a:rPr lang="zh-CN" altLang="en-US" dirty="0">
                <a:hlinkClick r:id="rId9"/>
              </a:rPr>
              <a:t>范建华</a:t>
            </a:r>
            <a:r>
              <a:rPr lang="zh-CN" altLang="en-US" dirty="0"/>
              <a:t>，</a:t>
            </a:r>
            <a:r>
              <a:rPr lang="zh-CN" altLang="en-US" dirty="0">
                <a:hlinkClick r:id="rId10"/>
              </a:rPr>
              <a:t>胥光辉</a:t>
            </a:r>
            <a:r>
              <a:rPr lang="zh-CN" altLang="en-US" dirty="0"/>
              <a:t>，</a:t>
            </a:r>
            <a:r>
              <a:rPr lang="zh-CN" altLang="en-US" dirty="0">
                <a:hlinkClick r:id="rId11"/>
              </a:rPr>
              <a:t>张涛</a:t>
            </a:r>
            <a:r>
              <a:rPr lang="zh-CN" altLang="en-US" dirty="0"/>
              <a:t> 等 译</a:t>
            </a:r>
            <a:endParaRPr lang="en-US" altLang="zh-CN" dirty="0"/>
          </a:p>
          <a:p>
            <a:pPr marL="0" indent="0" eaLnBrk="1" hangingPunct="1">
              <a:buFont typeface="Arial" charset="0"/>
              <a:buNone/>
              <a:defRPr/>
            </a:pPr>
            <a:r>
              <a:rPr lang="zh-CN" altLang="en-US" b="1" dirty="0"/>
              <a:t>课件下载</a:t>
            </a:r>
          </a:p>
          <a:p>
            <a:pPr marL="0" indent="0" eaLnBrk="1" hangingPunct="1">
              <a:buFont typeface="Arial" charset="0"/>
              <a:buNone/>
              <a:defRPr/>
            </a:pPr>
            <a:r>
              <a:rPr lang="en-US" altLang="zh-HK" b="1" spc="300" dirty="0">
                <a:latin typeface="微软雅黑" panose="020B0503020204020204" pitchFamily="34" charset="-122"/>
                <a:ea typeface="微软雅黑" panose="020B0503020204020204" pitchFamily="34" charset="-122"/>
              </a:rPr>
              <a:t>http://web.suda.edu.cn/jy_zhou/</a:t>
            </a:r>
          </a:p>
        </p:txBody>
      </p:sp>
      <p:sp>
        <p:nvSpPr>
          <p:cNvPr id="8195" name="标题 1">
            <a:extLst>
              <a:ext uri="{FF2B5EF4-FFF2-40B4-BE49-F238E27FC236}">
                <a16:creationId xmlns:a16="http://schemas.microsoft.com/office/drawing/2014/main" id="{D4C312BC-C5A0-785B-1787-07480B273ED3}"/>
              </a:ext>
            </a:extLst>
          </p:cNvPr>
          <p:cNvSpPr>
            <a:spLocks noGrp="1"/>
          </p:cNvSpPr>
          <p:nvPr>
            <p:ph type="title"/>
          </p:nvPr>
        </p:nvSpPr>
        <p:spPr/>
        <p:txBody>
          <a:bodyPr/>
          <a:lstStyle/>
          <a:p>
            <a:pPr eaLnBrk="1" hangingPunct="1"/>
            <a:r>
              <a:rPr lang="zh-CN" altLang="en-US"/>
              <a:t>参考资料</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4B444AEE-1B42-5E25-7E1D-507A8A56C8EC}"/>
              </a:ext>
            </a:extLst>
          </p:cNvPr>
          <p:cNvSpPr>
            <a:spLocks noGrp="1" noChangeArrowheads="1"/>
          </p:cNvSpPr>
          <p:nvPr>
            <p:ph idx="1"/>
          </p:nvPr>
        </p:nvSpPr>
        <p:spPr>
          <a:xfrm>
            <a:off x="684213" y="1773238"/>
            <a:ext cx="7772400" cy="4751387"/>
          </a:xfrm>
        </p:spPr>
        <p:txBody>
          <a:bodyPr/>
          <a:lstStyle/>
          <a:p>
            <a:pPr eaLnBrk="1" hangingPunct="1">
              <a:buFont typeface="Wingdings" panose="05000000000000000000" pitchFamily="2" charset="2"/>
              <a:buNone/>
            </a:pPr>
            <a:r>
              <a:rPr lang="zh-CN" altLang="en-US"/>
              <a:t>从因特网的工作方式上看，可以划分为以下的两大块：</a:t>
            </a:r>
          </a:p>
          <a:p>
            <a:pPr eaLnBrk="1" hangingPunct="1">
              <a:buFont typeface="Wingdings" panose="05000000000000000000" pitchFamily="2" charset="2"/>
              <a:buNone/>
            </a:pPr>
            <a:r>
              <a:rPr lang="en-US" altLang="zh-CN"/>
              <a:t>(1) </a:t>
            </a:r>
            <a:r>
              <a:rPr lang="zh-CN" altLang="en-US">
                <a:solidFill>
                  <a:srgbClr val="CC0000"/>
                </a:solidFill>
              </a:rPr>
              <a:t>边缘部分</a:t>
            </a:r>
            <a:r>
              <a:rPr lang="zh-CN" altLang="en-US"/>
              <a:t>  由所有连接在因特网上的主机组成。这部分是用户直接使用的，用来进行通信（传送数据、音频或视频）和资源共享。</a:t>
            </a:r>
          </a:p>
          <a:p>
            <a:pPr eaLnBrk="1" hangingPunct="1">
              <a:buFont typeface="Wingdings" panose="05000000000000000000" pitchFamily="2" charset="2"/>
              <a:buNone/>
            </a:pPr>
            <a:r>
              <a:rPr lang="en-US" altLang="zh-CN"/>
              <a:t>(2) </a:t>
            </a:r>
            <a:r>
              <a:rPr lang="zh-CN" altLang="en-US">
                <a:solidFill>
                  <a:srgbClr val="CC0000"/>
                </a:solidFill>
              </a:rPr>
              <a:t>核心部分</a:t>
            </a:r>
            <a:r>
              <a:rPr lang="zh-CN" altLang="en-US"/>
              <a:t>  由大量网络和连接这些网络的路由器组成。这部分是为边缘部分提供服务的（提供连通性和交换）。</a:t>
            </a:r>
          </a:p>
        </p:txBody>
      </p:sp>
      <p:sp>
        <p:nvSpPr>
          <p:cNvPr id="41987" name="Rectangle 2">
            <a:extLst>
              <a:ext uri="{FF2B5EF4-FFF2-40B4-BE49-F238E27FC236}">
                <a16:creationId xmlns:a16="http://schemas.microsoft.com/office/drawing/2014/main" id="{7CE9ECB8-34A1-DE94-05F0-1E2FC5BBB4E8}"/>
              </a:ext>
            </a:extLst>
          </p:cNvPr>
          <p:cNvSpPr>
            <a:spLocks noGrp="1" noChangeArrowheads="1"/>
          </p:cNvSpPr>
          <p:nvPr>
            <p:ph type="title"/>
          </p:nvPr>
        </p:nvSpPr>
        <p:spPr>
          <a:xfrm>
            <a:off x="1150938" y="692150"/>
            <a:ext cx="6950075" cy="984250"/>
          </a:xfrm>
        </p:spPr>
        <p:txBody>
          <a:bodyPr/>
          <a:lstStyle/>
          <a:p>
            <a:pPr algn="ctr" eaLnBrk="1" hangingPunct="1"/>
            <a:r>
              <a:rPr lang="en-US" altLang="zh-CN"/>
              <a:t>1.3  </a:t>
            </a:r>
            <a:r>
              <a:rPr lang="zh-CN" altLang="en-US"/>
              <a:t>因特网的组成 </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Oval 4">
            <a:extLst>
              <a:ext uri="{FF2B5EF4-FFF2-40B4-BE49-F238E27FC236}">
                <a16:creationId xmlns:a16="http://schemas.microsoft.com/office/drawing/2014/main" id="{62050132-8669-956B-01BE-49D7BC248D16}"/>
              </a:ext>
            </a:extLst>
          </p:cNvPr>
          <p:cNvSpPr>
            <a:spLocks noChangeArrowheads="1"/>
          </p:cNvSpPr>
          <p:nvPr/>
        </p:nvSpPr>
        <p:spPr bwMode="auto">
          <a:xfrm>
            <a:off x="217488" y="1773238"/>
            <a:ext cx="8675687" cy="4248150"/>
          </a:xfrm>
          <a:prstGeom prst="ellipse">
            <a:avLst/>
          </a:prstGeom>
          <a:solidFill>
            <a:srgbClr val="99C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35" name="Oval 5">
            <a:extLst>
              <a:ext uri="{FF2B5EF4-FFF2-40B4-BE49-F238E27FC236}">
                <a16:creationId xmlns:a16="http://schemas.microsoft.com/office/drawing/2014/main" id="{6F763DAE-E555-8010-28E2-0ADA31C544C5}"/>
              </a:ext>
            </a:extLst>
          </p:cNvPr>
          <p:cNvSpPr>
            <a:spLocks noChangeArrowheads="1"/>
          </p:cNvSpPr>
          <p:nvPr/>
        </p:nvSpPr>
        <p:spPr bwMode="auto">
          <a:xfrm>
            <a:off x="1865313" y="2762250"/>
            <a:ext cx="5381625" cy="2270125"/>
          </a:xfrm>
          <a:prstGeom prst="ellipse">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pic>
        <p:nvPicPr>
          <p:cNvPr id="44036" name="Picture 6">
            <a:extLst>
              <a:ext uri="{FF2B5EF4-FFF2-40B4-BE49-F238E27FC236}">
                <a16:creationId xmlns:a16="http://schemas.microsoft.com/office/drawing/2014/main" id="{3C470EFA-2575-3D52-D974-DADDD7048D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738" y="2662238"/>
            <a:ext cx="468312"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7">
            <a:extLst>
              <a:ext uri="{FF2B5EF4-FFF2-40B4-BE49-F238E27FC236}">
                <a16:creationId xmlns:a16="http://schemas.microsoft.com/office/drawing/2014/main" id="{517D3F69-D31B-ACDA-A720-EC0EDFC0CB6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288" y="3348038"/>
            <a:ext cx="4953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44038" name="Group 8">
            <a:extLst>
              <a:ext uri="{FF2B5EF4-FFF2-40B4-BE49-F238E27FC236}">
                <a16:creationId xmlns:a16="http://schemas.microsoft.com/office/drawing/2014/main" id="{7F497FB3-812E-53A2-1C64-18739A0E8B05}"/>
              </a:ext>
            </a:extLst>
          </p:cNvPr>
          <p:cNvGrpSpPr>
            <a:grpSpLocks/>
          </p:cNvGrpSpPr>
          <p:nvPr/>
        </p:nvGrpSpPr>
        <p:grpSpPr bwMode="auto">
          <a:xfrm rot="-448665">
            <a:off x="2144713" y="3692525"/>
            <a:ext cx="722312" cy="487363"/>
            <a:chOff x="2949" y="196"/>
            <a:chExt cx="941" cy="598"/>
          </a:xfrm>
        </p:grpSpPr>
        <p:sp>
          <p:nvSpPr>
            <p:cNvPr id="44103" name="Oval 9">
              <a:extLst>
                <a:ext uri="{FF2B5EF4-FFF2-40B4-BE49-F238E27FC236}">
                  <a16:creationId xmlns:a16="http://schemas.microsoft.com/office/drawing/2014/main" id="{D445E9B7-55A7-46B7-EB79-FC778CD227ED}"/>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4" name="Oval 10">
              <a:extLst>
                <a:ext uri="{FF2B5EF4-FFF2-40B4-BE49-F238E27FC236}">
                  <a16:creationId xmlns:a16="http://schemas.microsoft.com/office/drawing/2014/main" id="{36C6574B-1EE7-A02A-0239-0DFF6B154C36}"/>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5" name="Oval 11">
              <a:extLst>
                <a:ext uri="{FF2B5EF4-FFF2-40B4-BE49-F238E27FC236}">
                  <a16:creationId xmlns:a16="http://schemas.microsoft.com/office/drawing/2014/main" id="{46B2CD1A-2152-64B2-4505-7B2A7824E653}"/>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6" name="Oval 12">
              <a:extLst>
                <a:ext uri="{FF2B5EF4-FFF2-40B4-BE49-F238E27FC236}">
                  <a16:creationId xmlns:a16="http://schemas.microsoft.com/office/drawing/2014/main" id="{0F951877-66BD-27C8-B2BF-0038CB0EB78E}"/>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7" name="Oval 13">
              <a:extLst>
                <a:ext uri="{FF2B5EF4-FFF2-40B4-BE49-F238E27FC236}">
                  <a16:creationId xmlns:a16="http://schemas.microsoft.com/office/drawing/2014/main" id="{9C3898B5-6FBE-D1E3-85E4-01006B1C9F0D}"/>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8" name="Oval 14">
              <a:extLst>
                <a:ext uri="{FF2B5EF4-FFF2-40B4-BE49-F238E27FC236}">
                  <a16:creationId xmlns:a16="http://schemas.microsoft.com/office/drawing/2014/main" id="{C009311E-8060-10C6-FB42-925FAA43EC29}"/>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9" name="Oval 15">
              <a:extLst>
                <a:ext uri="{FF2B5EF4-FFF2-40B4-BE49-F238E27FC236}">
                  <a16:creationId xmlns:a16="http://schemas.microsoft.com/office/drawing/2014/main" id="{826C1C85-7E5E-E716-BAAC-0861DB7A738F}"/>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10" name="Oval 16">
              <a:extLst>
                <a:ext uri="{FF2B5EF4-FFF2-40B4-BE49-F238E27FC236}">
                  <a16:creationId xmlns:a16="http://schemas.microsoft.com/office/drawing/2014/main" id="{E531F816-C347-62D6-D971-D2DA0B7456EB}"/>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11" name="Freeform 17">
              <a:extLst>
                <a:ext uri="{FF2B5EF4-FFF2-40B4-BE49-F238E27FC236}">
                  <a16:creationId xmlns:a16="http://schemas.microsoft.com/office/drawing/2014/main" id="{5BABC077-2F03-8917-FA14-5B8D9FF20CF2}"/>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2" name="Freeform 18">
              <a:extLst>
                <a:ext uri="{FF2B5EF4-FFF2-40B4-BE49-F238E27FC236}">
                  <a16:creationId xmlns:a16="http://schemas.microsoft.com/office/drawing/2014/main" id="{BEA6FD56-0330-BE55-77F3-8D53265BF0BC}"/>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3" name="Freeform 19">
              <a:extLst>
                <a:ext uri="{FF2B5EF4-FFF2-40B4-BE49-F238E27FC236}">
                  <a16:creationId xmlns:a16="http://schemas.microsoft.com/office/drawing/2014/main" id="{CB1B2386-F9F2-DF3F-54EC-3F582C1A5621}"/>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39" name="Group 20">
            <a:extLst>
              <a:ext uri="{FF2B5EF4-FFF2-40B4-BE49-F238E27FC236}">
                <a16:creationId xmlns:a16="http://schemas.microsoft.com/office/drawing/2014/main" id="{93586AA1-3AA1-FFF5-527F-F7537B1F55B5}"/>
              </a:ext>
            </a:extLst>
          </p:cNvPr>
          <p:cNvGrpSpPr>
            <a:grpSpLocks/>
          </p:cNvGrpSpPr>
          <p:nvPr/>
        </p:nvGrpSpPr>
        <p:grpSpPr bwMode="auto">
          <a:xfrm rot="-448665">
            <a:off x="6403975" y="3530600"/>
            <a:ext cx="723900" cy="487363"/>
            <a:chOff x="2949" y="196"/>
            <a:chExt cx="941" cy="598"/>
          </a:xfrm>
        </p:grpSpPr>
        <p:sp>
          <p:nvSpPr>
            <p:cNvPr id="44092" name="Oval 21">
              <a:extLst>
                <a:ext uri="{FF2B5EF4-FFF2-40B4-BE49-F238E27FC236}">
                  <a16:creationId xmlns:a16="http://schemas.microsoft.com/office/drawing/2014/main" id="{04936225-4523-F6AA-2C65-6F6A3ABDB6E4}"/>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3" name="Oval 22">
              <a:extLst>
                <a:ext uri="{FF2B5EF4-FFF2-40B4-BE49-F238E27FC236}">
                  <a16:creationId xmlns:a16="http://schemas.microsoft.com/office/drawing/2014/main" id="{C7391155-4F59-4C9B-5E07-76223E48FFF1}"/>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4" name="Oval 23">
              <a:extLst>
                <a:ext uri="{FF2B5EF4-FFF2-40B4-BE49-F238E27FC236}">
                  <a16:creationId xmlns:a16="http://schemas.microsoft.com/office/drawing/2014/main" id="{C14E7EE5-60BA-6545-23AD-D003D743F5D8}"/>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5" name="Oval 24">
              <a:extLst>
                <a:ext uri="{FF2B5EF4-FFF2-40B4-BE49-F238E27FC236}">
                  <a16:creationId xmlns:a16="http://schemas.microsoft.com/office/drawing/2014/main" id="{0902C2FC-A71F-6AB4-40B4-538EAC8FC6E3}"/>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6" name="Oval 25">
              <a:extLst>
                <a:ext uri="{FF2B5EF4-FFF2-40B4-BE49-F238E27FC236}">
                  <a16:creationId xmlns:a16="http://schemas.microsoft.com/office/drawing/2014/main" id="{1F594C5E-1F90-E813-C07F-BAD4EA76FE1E}"/>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7" name="Oval 26">
              <a:extLst>
                <a:ext uri="{FF2B5EF4-FFF2-40B4-BE49-F238E27FC236}">
                  <a16:creationId xmlns:a16="http://schemas.microsoft.com/office/drawing/2014/main" id="{1B9FCD9A-6B76-DD8B-7AF8-42897393DD36}"/>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8" name="Oval 27">
              <a:extLst>
                <a:ext uri="{FF2B5EF4-FFF2-40B4-BE49-F238E27FC236}">
                  <a16:creationId xmlns:a16="http://schemas.microsoft.com/office/drawing/2014/main" id="{A338E31F-896F-031B-3447-DA4CD4AD6FD0}"/>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99" name="Oval 28">
              <a:extLst>
                <a:ext uri="{FF2B5EF4-FFF2-40B4-BE49-F238E27FC236}">
                  <a16:creationId xmlns:a16="http://schemas.microsoft.com/office/drawing/2014/main" id="{F42E94B5-E349-D7AC-5AEC-C97C47C14064}"/>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100" name="Freeform 29">
              <a:extLst>
                <a:ext uri="{FF2B5EF4-FFF2-40B4-BE49-F238E27FC236}">
                  <a16:creationId xmlns:a16="http://schemas.microsoft.com/office/drawing/2014/main" id="{CA686507-EEFF-EA90-2BDC-C23673DCF090}"/>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1" name="Freeform 30">
              <a:extLst>
                <a:ext uri="{FF2B5EF4-FFF2-40B4-BE49-F238E27FC236}">
                  <a16:creationId xmlns:a16="http://schemas.microsoft.com/office/drawing/2014/main" id="{90EFDEEC-AC58-A991-1A36-66AA78782D59}"/>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2" name="Freeform 31">
              <a:extLst>
                <a:ext uri="{FF2B5EF4-FFF2-40B4-BE49-F238E27FC236}">
                  <a16:creationId xmlns:a16="http://schemas.microsoft.com/office/drawing/2014/main" id="{83D547EE-38BD-806E-3AC4-6D922287E744}"/>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40" name="Group 32">
            <a:extLst>
              <a:ext uri="{FF2B5EF4-FFF2-40B4-BE49-F238E27FC236}">
                <a16:creationId xmlns:a16="http://schemas.microsoft.com/office/drawing/2014/main" id="{D86CFBF2-E17E-7894-FD3A-F6855BB4D183}"/>
              </a:ext>
            </a:extLst>
          </p:cNvPr>
          <p:cNvGrpSpPr>
            <a:grpSpLocks/>
          </p:cNvGrpSpPr>
          <p:nvPr/>
        </p:nvGrpSpPr>
        <p:grpSpPr bwMode="auto">
          <a:xfrm rot="-448665">
            <a:off x="3511550" y="4340225"/>
            <a:ext cx="723900" cy="487363"/>
            <a:chOff x="2949" y="196"/>
            <a:chExt cx="941" cy="598"/>
          </a:xfrm>
        </p:grpSpPr>
        <p:sp>
          <p:nvSpPr>
            <p:cNvPr id="44081" name="Oval 33">
              <a:extLst>
                <a:ext uri="{FF2B5EF4-FFF2-40B4-BE49-F238E27FC236}">
                  <a16:creationId xmlns:a16="http://schemas.microsoft.com/office/drawing/2014/main" id="{473D3568-60DA-9F5B-74B8-52C1DEE5A702}"/>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2" name="Oval 34">
              <a:extLst>
                <a:ext uri="{FF2B5EF4-FFF2-40B4-BE49-F238E27FC236}">
                  <a16:creationId xmlns:a16="http://schemas.microsoft.com/office/drawing/2014/main" id="{822D932A-46A9-D2F2-4856-14DD7AEEDA85}"/>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3" name="Oval 35">
              <a:extLst>
                <a:ext uri="{FF2B5EF4-FFF2-40B4-BE49-F238E27FC236}">
                  <a16:creationId xmlns:a16="http://schemas.microsoft.com/office/drawing/2014/main" id="{D186276F-05BF-AE02-8972-A97FF0A86596}"/>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4" name="Oval 36">
              <a:extLst>
                <a:ext uri="{FF2B5EF4-FFF2-40B4-BE49-F238E27FC236}">
                  <a16:creationId xmlns:a16="http://schemas.microsoft.com/office/drawing/2014/main" id="{E5ADEA81-A08A-4DE6-5340-1F72854F821F}"/>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5" name="Oval 37">
              <a:extLst>
                <a:ext uri="{FF2B5EF4-FFF2-40B4-BE49-F238E27FC236}">
                  <a16:creationId xmlns:a16="http://schemas.microsoft.com/office/drawing/2014/main" id="{376C6985-AFA4-8D4B-7FA5-A952FAECC1BE}"/>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6" name="Oval 38">
              <a:extLst>
                <a:ext uri="{FF2B5EF4-FFF2-40B4-BE49-F238E27FC236}">
                  <a16:creationId xmlns:a16="http://schemas.microsoft.com/office/drawing/2014/main" id="{E427FA62-3575-38F5-554A-6529229DE788}"/>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7" name="Oval 39">
              <a:extLst>
                <a:ext uri="{FF2B5EF4-FFF2-40B4-BE49-F238E27FC236}">
                  <a16:creationId xmlns:a16="http://schemas.microsoft.com/office/drawing/2014/main" id="{DEC15EC8-26E5-897F-DD86-6E6A756BFB4F}"/>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8" name="Oval 40">
              <a:extLst>
                <a:ext uri="{FF2B5EF4-FFF2-40B4-BE49-F238E27FC236}">
                  <a16:creationId xmlns:a16="http://schemas.microsoft.com/office/drawing/2014/main" id="{438CAD69-D0D0-F0CC-F36F-9D044851BA0C}"/>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89" name="Freeform 41">
              <a:extLst>
                <a:ext uri="{FF2B5EF4-FFF2-40B4-BE49-F238E27FC236}">
                  <a16:creationId xmlns:a16="http://schemas.microsoft.com/office/drawing/2014/main" id="{A28B7013-9660-64A6-D9C9-43C3D149FED0}"/>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0" name="Freeform 42">
              <a:extLst>
                <a:ext uri="{FF2B5EF4-FFF2-40B4-BE49-F238E27FC236}">
                  <a16:creationId xmlns:a16="http://schemas.microsoft.com/office/drawing/2014/main" id="{0F90BF53-99DE-F838-D06F-928D86D68901}"/>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1" name="Freeform 43">
              <a:extLst>
                <a:ext uri="{FF2B5EF4-FFF2-40B4-BE49-F238E27FC236}">
                  <a16:creationId xmlns:a16="http://schemas.microsoft.com/office/drawing/2014/main" id="{D6F1631E-0E1E-4117-5F17-B73C1AB112E2}"/>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41" name="Group 44">
            <a:extLst>
              <a:ext uri="{FF2B5EF4-FFF2-40B4-BE49-F238E27FC236}">
                <a16:creationId xmlns:a16="http://schemas.microsoft.com/office/drawing/2014/main" id="{96138910-9537-6108-FFFA-4D55EA913E71}"/>
              </a:ext>
            </a:extLst>
          </p:cNvPr>
          <p:cNvGrpSpPr>
            <a:grpSpLocks/>
          </p:cNvGrpSpPr>
          <p:nvPr/>
        </p:nvGrpSpPr>
        <p:grpSpPr bwMode="auto">
          <a:xfrm rot="-448665">
            <a:off x="5359400" y="4340225"/>
            <a:ext cx="722313" cy="487363"/>
            <a:chOff x="2949" y="196"/>
            <a:chExt cx="941" cy="598"/>
          </a:xfrm>
        </p:grpSpPr>
        <p:sp>
          <p:nvSpPr>
            <p:cNvPr id="44070" name="Oval 45">
              <a:extLst>
                <a:ext uri="{FF2B5EF4-FFF2-40B4-BE49-F238E27FC236}">
                  <a16:creationId xmlns:a16="http://schemas.microsoft.com/office/drawing/2014/main" id="{B90A02A7-2C21-161B-C74D-4492ABEF76A8}"/>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1" name="Oval 46">
              <a:extLst>
                <a:ext uri="{FF2B5EF4-FFF2-40B4-BE49-F238E27FC236}">
                  <a16:creationId xmlns:a16="http://schemas.microsoft.com/office/drawing/2014/main" id="{370E6D34-BAEF-8D6D-47E7-F94C1DF36D96}"/>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2" name="Oval 47">
              <a:extLst>
                <a:ext uri="{FF2B5EF4-FFF2-40B4-BE49-F238E27FC236}">
                  <a16:creationId xmlns:a16="http://schemas.microsoft.com/office/drawing/2014/main" id="{A383A7A6-8EEC-4A83-668E-EA4F48AD4BB3}"/>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3" name="Oval 48">
              <a:extLst>
                <a:ext uri="{FF2B5EF4-FFF2-40B4-BE49-F238E27FC236}">
                  <a16:creationId xmlns:a16="http://schemas.microsoft.com/office/drawing/2014/main" id="{8C4EAEBF-C5E1-4BE2-D202-052069360923}"/>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4" name="Oval 49">
              <a:extLst>
                <a:ext uri="{FF2B5EF4-FFF2-40B4-BE49-F238E27FC236}">
                  <a16:creationId xmlns:a16="http://schemas.microsoft.com/office/drawing/2014/main" id="{D2ADBE30-70FE-62A2-E619-5D05A676CBE5}"/>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5" name="Oval 50">
              <a:extLst>
                <a:ext uri="{FF2B5EF4-FFF2-40B4-BE49-F238E27FC236}">
                  <a16:creationId xmlns:a16="http://schemas.microsoft.com/office/drawing/2014/main" id="{A737A892-81FA-4F26-AA32-B1AAEF0A9EE8}"/>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6" name="Oval 51">
              <a:extLst>
                <a:ext uri="{FF2B5EF4-FFF2-40B4-BE49-F238E27FC236}">
                  <a16:creationId xmlns:a16="http://schemas.microsoft.com/office/drawing/2014/main" id="{F4BAD8B4-8807-1B5D-7A97-C889D93562DA}"/>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7" name="Oval 52">
              <a:extLst>
                <a:ext uri="{FF2B5EF4-FFF2-40B4-BE49-F238E27FC236}">
                  <a16:creationId xmlns:a16="http://schemas.microsoft.com/office/drawing/2014/main" id="{35F0E309-FD5C-9A16-8315-DE8832010CA1}"/>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78" name="Freeform 53">
              <a:extLst>
                <a:ext uri="{FF2B5EF4-FFF2-40B4-BE49-F238E27FC236}">
                  <a16:creationId xmlns:a16="http://schemas.microsoft.com/office/drawing/2014/main" id="{59D1DC99-8A57-96AD-5B97-9373AE445529}"/>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79" name="Freeform 54">
              <a:extLst>
                <a:ext uri="{FF2B5EF4-FFF2-40B4-BE49-F238E27FC236}">
                  <a16:creationId xmlns:a16="http://schemas.microsoft.com/office/drawing/2014/main" id="{660028A2-A75A-5B7A-989E-5E3EA7CF000D}"/>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0" name="Freeform 55">
              <a:extLst>
                <a:ext uri="{FF2B5EF4-FFF2-40B4-BE49-F238E27FC236}">
                  <a16:creationId xmlns:a16="http://schemas.microsoft.com/office/drawing/2014/main" id="{0406B46D-A933-456B-EA0F-4632C3B0F85F}"/>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42" name="Group 56">
            <a:extLst>
              <a:ext uri="{FF2B5EF4-FFF2-40B4-BE49-F238E27FC236}">
                <a16:creationId xmlns:a16="http://schemas.microsoft.com/office/drawing/2014/main" id="{23E13C92-4E17-C523-76C7-E7A5A57B388D}"/>
              </a:ext>
            </a:extLst>
          </p:cNvPr>
          <p:cNvGrpSpPr>
            <a:grpSpLocks/>
          </p:cNvGrpSpPr>
          <p:nvPr/>
        </p:nvGrpSpPr>
        <p:grpSpPr bwMode="auto">
          <a:xfrm rot="-448665">
            <a:off x="4314825" y="3046413"/>
            <a:ext cx="722313" cy="485775"/>
            <a:chOff x="2949" y="196"/>
            <a:chExt cx="941" cy="598"/>
          </a:xfrm>
        </p:grpSpPr>
        <p:sp>
          <p:nvSpPr>
            <p:cNvPr id="44059" name="Oval 57">
              <a:extLst>
                <a:ext uri="{FF2B5EF4-FFF2-40B4-BE49-F238E27FC236}">
                  <a16:creationId xmlns:a16="http://schemas.microsoft.com/office/drawing/2014/main" id="{81BF114D-C186-EC16-9B04-E4CDD9F2B7A3}"/>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0" name="Oval 58">
              <a:extLst>
                <a:ext uri="{FF2B5EF4-FFF2-40B4-BE49-F238E27FC236}">
                  <a16:creationId xmlns:a16="http://schemas.microsoft.com/office/drawing/2014/main" id="{38005D98-7D6C-DCBF-D309-05FBC56B3DFF}"/>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1" name="Oval 59">
              <a:extLst>
                <a:ext uri="{FF2B5EF4-FFF2-40B4-BE49-F238E27FC236}">
                  <a16:creationId xmlns:a16="http://schemas.microsoft.com/office/drawing/2014/main" id="{F4B8296D-658C-0813-2FA1-BFDC5A514932}"/>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2" name="Oval 60">
              <a:extLst>
                <a:ext uri="{FF2B5EF4-FFF2-40B4-BE49-F238E27FC236}">
                  <a16:creationId xmlns:a16="http://schemas.microsoft.com/office/drawing/2014/main" id="{68B8AFFE-52CE-C5B8-AE26-956A07840353}"/>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3" name="Oval 61">
              <a:extLst>
                <a:ext uri="{FF2B5EF4-FFF2-40B4-BE49-F238E27FC236}">
                  <a16:creationId xmlns:a16="http://schemas.microsoft.com/office/drawing/2014/main" id="{783169D9-E6CB-6D65-C13E-8690CBBB4F8F}"/>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4" name="Oval 62">
              <a:extLst>
                <a:ext uri="{FF2B5EF4-FFF2-40B4-BE49-F238E27FC236}">
                  <a16:creationId xmlns:a16="http://schemas.microsoft.com/office/drawing/2014/main" id="{A04ADF0A-8FDC-6A99-86E9-77771AFC0C94}"/>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5" name="Oval 63">
              <a:extLst>
                <a:ext uri="{FF2B5EF4-FFF2-40B4-BE49-F238E27FC236}">
                  <a16:creationId xmlns:a16="http://schemas.microsoft.com/office/drawing/2014/main" id="{FDDD1A27-01FF-A319-D397-B1798E1B6D68}"/>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6" name="Oval 64">
              <a:extLst>
                <a:ext uri="{FF2B5EF4-FFF2-40B4-BE49-F238E27FC236}">
                  <a16:creationId xmlns:a16="http://schemas.microsoft.com/office/drawing/2014/main" id="{534542CF-4141-F3DF-C043-0ADD33DE7FF2}"/>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44067" name="Freeform 65">
              <a:extLst>
                <a:ext uri="{FF2B5EF4-FFF2-40B4-BE49-F238E27FC236}">
                  <a16:creationId xmlns:a16="http://schemas.microsoft.com/office/drawing/2014/main" id="{7619947E-88AF-AA05-4392-68771A18AB3A}"/>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8" name="Freeform 66">
              <a:extLst>
                <a:ext uri="{FF2B5EF4-FFF2-40B4-BE49-F238E27FC236}">
                  <a16:creationId xmlns:a16="http://schemas.microsoft.com/office/drawing/2014/main" id="{D94B536B-9AD0-F707-5478-93531E2C5033}"/>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9" name="Freeform 67">
              <a:extLst>
                <a:ext uri="{FF2B5EF4-FFF2-40B4-BE49-F238E27FC236}">
                  <a16:creationId xmlns:a16="http://schemas.microsoft.com/office/drawing/2014/main" id="{F01A05AF-9B81-30AA-8A2B-DDE3CED9AABA}"/>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4043" name="Picture 68">
            <a:extLst>
              <a:ext uri="{FF2B5EF4-FFF2-40B4-BE49-F238E27FC236}">
                <a16:creationId xmlns:a16="http://schemas.microsoft.com/office/drawing/2014/main" id="{18E7BC8B-8686-DF1C-8EF8-F0F9E03D029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4179888"/>
            <a:ext cx="493713"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044" name="Picture 69">
            <a:extLst>
              <a:ext uri="{FF2B5EF4-FFF2-40B4-BE49-F238E27FC236}">
                <a16:creationId xmlns:a16="http://schemas.microsoft.com/office/drawing/2014/main" id="{8F14BDEA-1E59-0EC9-BF8F-97271566834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4502150"/>
            <a:ext cx="493712"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045" name="Picture 70">
            <a:extLst>
              <a:ext uri="{FF2B5EF4-FFF2-40B4-BE49-F238E27FC236}">
                <a16:creationId xmlns:a16="http://schemas.microsoft.com/office/drawing/2014/main" id="{97D6ADFB-6431-7273-6249-57E1B0BD47C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013" y="4154488"/>
            <a:ext cx="493712"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046" name="Picture 71">
            <a:extLst>
              <a:ext uri="{FF2B5EF4-FFF2-40B4-BE49-F238E27FC236}">
                <a16:creationId xmlns:a16="http://schemas.microsoft.com/office/drawing/2014/main" id="{621652F0-4825-D08C-D70D-A25F0855D2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3184525"/>
            <a:ext cx="49371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047" name="Picture 72">
            <a:extLst>
              <a:ext uri="{FF2B5EF4-FFF2-40B4-BE49-F238E27FC236}">
                <a16:creationId xmlns:a16="http://schemas.microsoft.com/office/drawing/2014/main" id="{373997B0-9447-55F5-7C71-CC163291C07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613" y="4745038"/>
            <a:ext cx="4667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8" name="Picture 73">
            <a:extLst>
              <a:ext uri="{FF2B5EF4-FFF2-40B4-BE49-F238E27FC236}">
                <a16:creationId xmlns:a16="http://schemas.microsoft.com/office/drawing/2014/main" id="{FF93EB09-FE5B-4D8E-20B8-1080D1077F9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3632200"/>
            <a:ext cx="46831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9" name="Picture 74">
            <a:extLst>
              <a:ext uri="{FF2B5EF4-FFF2-40B4-BE49-F238E27FC236}">
                <a16:creationId xmlns:a16="http://schemas.microsoft.com/office/drawing/2014/main" id="{5B79B854-5C1D-1B9A-746A-C6D6A6A3AF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313" y="2481263"/>
            <a:ext cx="46831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50" name="Picture 75">
            <a:extLst>
              <a:ext uri="{FF2B5EF4-FFF2-40B4-BE49-F238E27FC236}">
                <a16:creationId xmlns:a16="http://schemas.microsoft.com/office/drawing/2014/main" id="{82E0B209-5DE0-12C0-A0E5-5E237CA0427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8" y="5251450"/>
            <a:ext cx="4667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51" name="Picture 76">
            <a:extLst>
              <a:ext uri="{FF2B5EF4-FFF2-40B4-BE49-F238E27FC236}">
                <a16:creationId xmlns:a16="http://schemas.microsoft.com/office/drawing/2014/main" id="{55D24989-A604-5973-40F6-41A20139A49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4664075"/>
            <a:ext cx="468312"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52" name="Picture 77">
            <a:extLst>
              <a:ext uri="{FF2B5EF4-FFF2-40B4-BE49-F238E27FC236}">
                <a16:creationId xmlns:a16="http://schemas.microsoft.com/office/drawing/2014/main" id="{05FFBFA7-6B65-3931-39F3-93C84FF414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3471863"/>
            <a:ext cx="4667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53" name="Text Box 78">
            <a:extLst>
              <a:ext uri="{FF2B5EF4-FFF2-40B4-BE49-F238E27FC236}">
                <a16:creationId xmlns:a16="http://schemas.microsoft.com/office/drawing/2014/main" id="{6A927765-1170-9450-3479-49E93D253942}"/>
              </a:ext>
            </a:extLst>
          </p:cNvPr>
          <p:cNvSpPr txBox="1">
            <a:spLocks noChangeArrowheads="1"/>
          </p:cNvSpPr>
          <p:nvPr/>
        </p:nvSpPr>
        <p:spPr bwMode="auto">
          <a:xfrm>
            <a:off x="3492500" y="3692525"/>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因特网的核心部分</a:t>
            </a:r>
          </a:p>
        </p:txBody>
      </p:sp>
      <p:sp>
        <p:nvSpPr>
          <p:cNvPr id="44054" name="Text Box 79">
            <a:extLst>
              <a:ext uri="{FF2B5EF4-FFF2-40B4-BE49-F238E27FC236}">
                <a16:creationId xmlns:a16="http://schemas.microsoft.com/office/drawing/2014/main" id="{EA7CEF43-5FA0-05FD-81E9-B0BD8DEAA429}"/>
              </a:ext>
            </a:extLst>
          </p:cNvPr>
          <p:cNvSpPr txBox="1">
            <a:spLocks noChangeArrowheads="1"/>
          </p:cNvSpPr>
          <p:nvPr/>
        </p:nvSpPr>
        <p:spPr bwMode="auto">
          <a:xfrm>
            <a:off x="3276600" y="2052638"/>
            <a:ext cx="2632075" cy="46831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因特网的边缘部分</a:t>
            </a:r>
          </a:p>
        </p:txBody>
      </p:sp>
      <p:sp>
        <p:nvSpPr>
          <p:cNvPr id="44055" name="Text Box 80">
            <a:extLst>
              <a:ext uri="{FF2B5EF4-FFF2-40B4-BE49-F238E27FC236}">
                <a16:creationId xmlns:a16="http://schemas.microsoft.com/office/drawing/2014/main" id="{CCF6D6AE-175A-D107-5BDA-AD5056AFE35D}"/>
              </a:ext>
            </a:extLst>
          </p:cNvPr>
          <p:cNvSpPr txBox="1">
            <a:spLocks noChangeArrowheads="1"/>
          </p:cNvSpPr>
          <p:nvPr/>
        </p:nvSpPr>
        <p:spPr bwMode="auto">
          <a:xfrm>
            <a:off x="1903413" y="24558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主机</a:t>
            </a:r>
          </a:p>
        </p:txBody>
      </p:sp>
      <p:sp>
        <p:nvSpPr>
          <p:cNvPr id="44056" name="Text Box 81">
            <a:extLst>
              <a:ext uri="{FF2B5EF4-FFF2-40B4-BE49-F238E27FC236}">
                <a16:creationId xmlns:a16="http://schemas.microsoft.com/office/drawing/2014/main" id="{9D44C7DB-BFC3-C700-6DC6-FFD614B0A859}"/>
              </a:ext>
            </a:extLst>
          </p:cNvPr>
          <p:cNvSpPr txBox="1">
            <a:spLocks noChangeArrowheads="1"/>
          </p:cNvSpPr>
          <p:nvPr/>
        </p:nvSpPr>
        <p:spPr bwMode="auto">
          <a:xfrm>
            <a:off x="2144713" y="32131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网络</a:t>
            </a:r>
          </a:p>
        </p:txBody>
      </p:sp>
      <p:sp>
        <p:nvSpPr>
          <p:cNvPr id="44057" name="Text Box 82">
            <a:extLst>
              <a:ext uri="{FF2B5EF4-FFF2-40B4-BE49-F238E27FC236}">
                <a16:creationId xmlns:a16="http://schemas.microsoft.com/office/drawing/2014/main" id="{3D522948-FC15-CBB1-4C81-6CEF0BB4ECD8}"/>
              </a:ext>
            </a:extLst>
          </p:cNvPr>
          <p:cNvSpPr txBox="1">
            <a:spLocks noChangeArrowheads="1"/>
          </p:cNvSpPr>
          <p:nvPr/>
        </p:nvSpPr>
        <p:spPr bwMode="auto">
          <a:xfrm>
            <a:off x="2949575" y="2860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路由器</a:t>
            </a:r>
          </a:p>
        </p:txBody>
      </p:sp>
      <p:sp>
        <p:nvSpPr>
          <p:cNvPr id="44058" name="Text Box 84">
            <a:extLst>
              <a:ext uri="{FF2B5EF4-FFF2-40B4-BE49-F238E27FC236}">
                <a16:creationId xmlns:a16="http://schemas.microsoft.com/office/drawing/2014/main" id="{13D9538F-A8E5-6C86-4F7C-5D0F040A7F87}"/>
              </a:ext>
            </a:extLst>
          </p:cNvPr>
          <p:cNvSpPr txBox="1">
            <a:spLocks noChangeArrowheads="1"/>
          </p:cNvSpPr>
          <p:nvPr/>
        </p:nvSpPr>
        <p:spPr bwMode="auto">
          <a:xfrm>
            <a:off x="1403350" y="457200"/>
            <a:ext cx="6127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600">
                <a:solidFill>
                  <a:srgbClr val="333399"/>
                </a:solidFill>
                <a:latin typeface="Arial" panose="020B0604020202020204" pitchFamily="34" charset="0"/>
                <a:ea typeface="黑体" panose="02010609060101010101" pitchFamily="49" charset="-122"/>
              </a:rPr>
              <a:t>因特网的边缘部分与核心部分</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228D240A-F848-C5FD-50DC-5238C9B6A32F}"/>
              </a:ext>
            </a:extLst>
          </p:cNvPr>
          <p:cNvSpPr>
            <a:spLocks noGrp="1" noChangeArrowheads="1"/>
          </p:cNvSpPr>
          <p:nvPr>
            <p:ph idx="1"/>
          </p:nvPr>
        </p:nvSpPr>
        <p:spPr>
          <a:xfrm>
            <a:off x="827088" y="1773238"/>
            <a:ext cx="7772400" cy="4679950"/>
          </a:xfrm>
        </p:spPr>
        <p:txBody>
          <a:bodyPr/>
          <a:lstStyle/>
          <a:p>
            <a:pPr eaLnBrk="1" hangingPunct="1"/>
            <a:r>
              <a:rPr lang="zh-CN" altLang="en-US"/>
              <a:t>处在因特网边缘的部分就是连接在因特网上的所有的主机。这些主机又称为</a:t>
            </a:r>
            <a:r>
              <a:rPr lang="zh-CN" altLang="en-US">
                <a:solidFill>
                  <a:srgbClr val="CC0000"/>
                </a:solidFill>
              </a:rPr>
              <a:t>端系统</a:t>
            </a:r>
            <a:r>
              <a:rPr lang="en-US" altLang="zh-CN"/>
              <a:t>(end system)</a:t>
            </a:r>
            <a:r>
              <a:rPr lang="zh-CN" altLang="en-US"/>
              <a:t>。</a:t>
            </a:r>
          </a:p>
          <a:p>
            <a:pPr eaLnBrk="1" hangingPunct="1"/>
            <a:r>
              <a:rPr lang="zh-CN" altLang="en-US"/>
              <a:t> “主机 </a:t>
            </a:r>
            <a:r>
              <a:rPr lang="en-US" altLang="zh-CN"/>
              <a:t>A </a:t>
            </a:r>
            <a:r>
              <a:rPr lang="zh-CN" altLang="en-US"/>
              <a:t>和主机 </a:t>
            </a:r>
            <a:r>
              <a:rPr lang="en-US" altLang="zh-CN"/>
              <a:t>B </a:t>
            </a:r>
            <a:r>
              <a:rPr lang="zh-CN" altLang="en-US"/>
              <a:t>进行通信”，实际上是指：“运行在主机 </a:t>
            </a:r>
            <a:r>
              <a:rPr lang="en-US" altLang="zh-CN"/>
              <a:t>A </a:t>
            </a:r>
            <a:r>
              <a:rPr lang="zh-CN" altLang="en-US"/>
              <a:t>上的某个程序和运行在主机 </a:t>
            </a:r>
            <a:r>
              <a:rPr lang="en-US" altLang="zh-CN"/>
              <a:t>B </a:t>
            </a:r>
            <a:r>
              <a:rPr lang="zh-CN" altLang="en-US"/>
              <a:t>上的另一个程序进行通信”。</a:t>
            </a:r>
          </a:p>
          <a:p>
            <a:pPr eaLnBrk="1" hangingPunct="1"/>
            <a:r>
              <a:rPr lang="zh-CN" altLang="en-US"/>
              <a:t>严格地讲是</a:t>
            </a:r>
            <a:r>
              <a:rPr lang="zh-CN" altLang="en-US">
                <a:solidFill>
                  <a:srgbClr val="FF0000"/>
                </a:solidFill>
              </a:rPr>
              <a:t>进程</a:t>
            </a:r>
            <a:r>
              <a:rPr lang="zh-CN" altLang="en-US"/>
              <a:t>间通信，即“主机 </a:t>
            </a:r>
            <a:r>
              <a:rPr lang="en-US" altLang="zh-CN" b="1"/>
              <a:t>A </a:t>
            </a:r>
            <a:r>
              <a:rPr lang="zh-CN" altLang="en-US"/>
              <a:t>的某个进程和主机 </a:t>
            </a:r>
            <a:r>
              <a:rPr lang="en-US" altLang="zh-CN"/>
              <a:t>B </a:t>
            </a:r>
            <a:r>
              <a:rPr lang="zh-CN" altLang="en-US"/>
              <a:t>上的另一个进程进行通信”，简称为“计算机之间通信”。 </a:t>
            </a:r>
          </a:p>
        </p:txBody>
      </p:sp>
      <p:sp>
        <p:nvSpPr>
          <p:cNvPr id="46083" name="Rectangle 2">
            <a:extLst>
              <a:ext uri="{FF2B5EF4-FFF2-40B4-BE49-F238E27FC236}">
                <a16:creationId xmlns:a16="http://schemas.microsoft.com/office/drawing/2014/main" id="{B7CA5280-683A-0044-5663-2508D50262C0}"/>
              </a:ext>
            </a:extLst>
          </p:cNvPr>
          <p:cNvSpPr>
            <a:spLocks noGrp="1" noChangeArrowheads="1"/>
          </p:cNvSpPr>
          <p:nvPr>
            <p:ph type="title"/>
          </p:nvPr>
        </p:nvSpPr>
        <p:spPr>
          <a:xfrm>
            <a:off x="1150938" y="214313"/>
            <a:ext cx="7021512" cy="1462087"/>
          </a:xfrm>
        </p:spPr>
        <p:txBody>
          <a:bodyPr/>
          <a:lstStyle/>
          <a:p>
            <a:pPr algn="ctr" eaLnBrk="1" hangingPunct="1"/>
            <a:r>
              <a:rPr lang="en-US" altLang="zh-CN"/>
              <a:t>1.3.1  </a:t>
            </a:r>
            <a:r>
              <a:rPr lang="zh-CN" altLang="en-US"/>
              <a:t>因特网的边缘部分</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25510893-A1C5-1ACA-D6BA-43FDFC2083D0}"/>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a:t>在网络边缘的端系统中运行的程序之间的通信方式通常可划分为两大类：</a:t>
            </a:r>
          </a:p>
          <a:p>
            <a:pPr eaLnBrk="1" hangingPunct="1"/>
            <a:r>
              <a:rPr lang="zh-CN" altLang="en-US">
                <a:solidFill>
                  <a:srgbClr val="CC0000"/>
                </a:solidFill>
              </a:rPr>
              <a:t>客户</a:t>
            </a:r>
            <a:r>
              <a:rPr lang="zh-CN" altLang="en-US">
                <a:solidFill>
                  <a:srgbClr val="CC0000"/>
                </a:solidFill>
                <a:sym typeface="Symbol" panose="05050102010706020507" pitchFamily="18" charset="2"/>
              </a:rPr>
              <a:t></a:t>
            </a:r>
            <a:r>
              <a:rPr lang="zh-CN" altLang="en-US">
                <a:solidFill>
                  <a:srgbClr val="CC0000"/>
                </a:solidFill>
              </a:rPr>
              <a:t>服务器方式</a:t>
            </a:r>
            <a:r>
              <a:rPr lang="zh-CN" altLang="en-US"/>
              <a:t>（</a:t>
            </a:r>
            <a:r>
              <a:rPr lang="en-US" altLang="zh-CN"/>
              <a:t>C/S </a:t>
            </a:r>
            <a:r>
              <a:rPr lang="zh-CN" altLang="en-US"/>
              <a:t>方式）</a:t>
            </a:r>
          </a:p>
          <a:p>
            <a:pPr eaLnBrk="1" hangingPunct="1">
              <a:buFont typeface="Wingdings" panose="05000000000000000000" pitchFamily="2" charset="2"/>
              <a:buNone/>
            </a:pPr>
            <a:r>
              <a:rPr lang="zh-CN" altLang="en-US"/>
              <a:t>   即</a:t>
            </a:r>
            <a:r>
              <a:rPr lang="en-US" altLang="zh-CN"/>
              <a:t>Client/Server</a:t>
            </a:r>
            <a:r>
              <a:rPr lang="zh-CN" altLang="en-US"/>
              <a:t>方式 </a:t>
            </a:r>
          </a:p>
          <a:p>
            <a:pPr eaLnBrk="1" hangingPunct="1"/>
            <a:r>
              <a:rPr lang="zh-CN" altLang="en-US">
                <a:solidFill>
                  <a:srgbClr val="CC0000"/>
                </a:solidFill>
              </a:rPr>
              <a:t>对等方式</a:t>
            </a:r>
            <a:r>
              <a:rPr lang="zh-CN" altLang="en-US"/>
              <a:t>（</a:t>
            </a:r>
            <a:r>
              <a:rPr lang="en-US" altLang="zh-CN"/>
              <a:t>P2P </a:t>
            </a:r>
            <a:r>
              <a:rPr lang="zh-CN" altLang="en-US"/>
              <a:t>方式）</a:t>
            </a:r>
          </a:p>
          <a:p>
            <a:pPr eaLnBrk="1" hangingPunct="1">
              <a:buFont typeface="Wingdings" panose="05000000000000000000" pitchFamily="2" charset="2"/>
              <a:buNone/>
            </a:pPr>
            <a:r>
              <a:rPr lang="zh-CN" altLang="en-US"/>
              <a:t>   即 </a:t>
            </a:r>
            <a:r>
              <a:rPr lang="en-US" altLang="zh-CN"/>
              <a:t>Peer-to-Peer</a:t>
            </a:r>
            <a:r>
              <a:rPr lang="zh-CN" altLang="en-US"/>
              <a:t>方式  </a:t>
            </a:r>
          </a:p>
        </p:txBody>
      </p:sp>
      <p:sp>
        <p:nvSpPr>
          <p:cNvPr id="48131" name="Rectangle 2">
            <a:extLst>
              <a:ext uri="{FF2B5EF4-FFF2-40B4-BE49-F238E27FC236}">
                <a16:creationId xmlns:a16="http://schemas.microsoft.com/office/drawing/2014/main" id="{DD8C438C-D2C9-41D6-465C-5E407CAD7DE8}"/>
              </a:ext>
            </a:extLst>
          </p:cNvPr>
          <p:cNvSpPr>
            <a:spLocks noGrp="1" noChangeArrowheads="1"/>
          </p:cNvSpPr>
          <p:nvPr>
            <p:ph type="title"/>
          </p:nvPr>
        </p:nvSpPr>
        <p:spPr>
          <a:xfrm>
            <a:off x="1150938" y="214313"/>
            <a:ext cx="6373812" cy="1462087"/>
          </a:xfrm>
        </p:spPr>
        <p:txBody>
          <a:bodyPr/>
          <a:lstStyle/>
          <a:p>
            <a:pPr algn="ctr" eaLnBrk="1" hangingPunct="1"/>
            <a:r>
              <a:rPr lang="zh-CN" altLang="en-US"/>
              <a:t>两种通信方式</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B5197EBC-CA8B-B9C4-C792-AEEAD8E4CA74}"/>
              </a:ext>
            </a:extLst>
          </p:cNvPr>
          <p:cNvSpPr>
            <a:spLocks noGrp="1" noChangeArrowheads="1"/>
          </p:cNvSpPr>
          <p:nvPr>
            <p:ph idx="1"/>
          </p:nvPr>
        </p:nvSpPr>
        <p:spPr/>
        <p:txBody>
          <a:bodyPr/>
          <a:lstStyle/>
          <a:p>
            <a:pPr eaLnBrk="1" hangingPunct="1">
              <a:buFont typeface="Arial" charset="0"/>
              <a:buChar char="•"/>
              <a:defRPr/>
            </a:pPr>
            <a:r>
              <a:rPr lang="zh-CN" altLang="en-US" dirty="0">
                <a:solidFill>
                  <a:srgbClr val="CC0000"/>
                </a:solidFill>
              </a:rPr>
              <a:t>客户</a:t>
            </a:r>
            <a:r>
              <a:rPr lang="en-US" altLang="zh-CN" dirty="0"/>
              <a:t>(client)</a:t>
            </a:r>
            <a:r>
              <a:rPr lang="zh-CN" altLang="en-US" dirty="0"/>
              <a:t>和</a:t>
            </a:r>
            <a:r>
              <a:rPr lang="zh-CN" altLang="en-US" dirty="0">
                <a:solidFill>
                  <a:srgbClr val="CC0000"/>
                </a:solidFill>
              </a:rPr>
              <a:t>服务器</a:t>
            </a:r>
            <a:r>
              <a:rPr lang="en-US" altLang="zh-CN" dirty="0"/>
              <a:t>(server)</a:t>
            </a:r>
            <a:r>
              <a:rPr lang="zh-CN" altLang="en-US" dirty="0"/>
              <a:t>都是指通信中所涉及的两个应用进程。</a:t>
            </a:r>
          </a:p>
          <a:p>
            <a:pPr eaLnBrk="1" hangingPunct="1">
              <a:buFont typeface="Arial" charset="0"/>
              <a:buChar char="•"/>
              <a:defRPr/>
            </a:pPr>
            <a:r>
              <a:rPr lang="zh-CN" altLang="en-US" dirty="0"/>
              <a:t>客户</a:t>
            </a:r>
            <a:r>
              <a:rPr lang="zh-CN" altLang="en-US" dirty="0">
                <a:solidFill>
                  <a:schemeClr val="tx2"/>
                </a:solidFill>
                <a:sym typeface="Symbol" pitchFamily="18" charset="2"/>
              </a:rPr>
              <a:t></a:t>
            </a:r>
            <a:r>
              <a:rPr lang="zh-CN" altLang="en-US" dirty="0"/>
              <a:t>服务器方式所描述的是进程之间服务和被服务的关系。</a:t>
            </a:r>
          </a:p>
          <a:p>
            <a:pPr eaLnBrk="1" hangingPunct="1">
              <a:buFont typeface="Arial" charset="0"/>
              <a:buChar char="•"/>
              <a:defRPr/>
            </a:pPr>
            <a:r>
              <a:rPr lang="zh-CN" altLang="en-US" dirty="0"/>
              <a:t>客户是</a:t>
            </a:r>
            <a:r>
              <a:rPr lang="zh-CN" altLang="en-US" dirty="0">
                <a:solidFill>
                  <a:schemeClr val="hlink"/>
                </a:solidFill>
              </a:rPr>
              <a:t>服务的请求方</a:t>
            </a:r>
            <a:r>
              <a:rPr lang="zh-CN" altLang="en-US" dirty="0"/>
              <a:t>，服务器是</a:t>
            </a:r>
            <a:r>
              <a:rPr lang="zh-CN" altLang="en-US" dirty="0">
                <a:solidFill>
                  <a:schemeClr val="hlink"/>
                </a:solidFill>
              </a:rPr>
              <a:t>服务的提供方</a:t>
            </a:r>
            <a:r>
              <a:rPr lang="zh-CN" altLang="en-US" dirty="0"/>
              <a:t>。</a:t>
            </a:r>
            <a:endParaRPr lang="en-US" altLang="zh-CN" dirty="0"/>
          </a:p>
          <a:p>
            <a:pPr eaLnBrk="1" hangingPunct="1">
              <a:buFont typeface="Arial" charset="0"/>
              <a:buChar char="•"/>
              <a:defRPr/>
            </a:pPr>
            <a:r>
              <a:rPr lang="zh-CN" altLang="en-US" dirty="0"/>
              <a:t>注意：客户</a:t>
            </a:r>
            <a:r>
              <a:rPr lang="en-US" altLang="zh-CN" dirty="0"/>
              <a:t>(client)</a:t>
            </a:r>
            <a:r>
              <a:rPr lang="zh-CN" altLang="en-US" dirty="0"/>
              <a:t>与用户</a:t>
            </a:r>
            <a:r>
              <a:rPr lang="en-US" altLang="zh-CN" dirty="0"/>
              <a:t>(user)</a:t>
            </a:r>
            <a:r>
              <a:rPr lang="zh-CN" altLang="en-US" dirty="0"/>
              <a:t>的区别</a:t>
            </a:r>
            <a:endParaRPr lang="en-US" altLang="zh-CN" dirty="0"/>
          </a:p>
          <a:p>
            <a:pPr marL="0" indent="0" eaLnBrk="1" hangingPunct="1">
              <a:buFont typeface="Arial" charset="0"/>
              <a:buNone/>
              <a:defRPr/>
            </a:pPr>
            <a:r>
              <a:rPr lang="en-US" altLang="zh-CN" dirty="0"/>
              <a:t>                 </a:t>
            </a:r>
            <a:r>
              <a:rPr lang="zh-CN" altLang="en-US" dirty="0"/>
              <a:t>服务器的两种含义</a:t>
            </a:r>
          </a:p>
        </p:txBody>
      </p:sp>
      <p:sp>
        <p:nvSpPr>
          <p:cNvPr id="50179" name="Rectangle 2">
            <a:extLst>
              <a:ext uri="{FF2B5EF4-FFF2-40B4-BE49-F238E27FC236}">
                <a16:creationId xmlns:a16="http://schemas.microsoft.com/office/drawing/2014/main" id="{39A2E618-5C01-6F5F-9291-16CB8F58219A}"/>
              </a:ext>
            </a:extLst>
          </p:cNvPr>
          <p:cNvSpPr>
            <a:spLocks noGrp="1" noChangeArrowheads="1"/>
          </p:cNvSpPr>
          <p:nvPr>
            <p:ph type="title"/>
          </p:nvPr>
        </p:nvSpPr>
        <p:spPr>
          <a:xfrm>
            <a:off x="1150938" y="214313"/>
            <a:ext cx="6445250" cy="1462087"/>
          </a:xfrm>
        </p:spPr>
        <p:txBody>
          <a:bodyPr/>
          <a:lstStyle/>
          <a:p>
            <a:pPr marL="838200" indent="-838200" algn="ctr" eaLnBrk="1" hangingPunct="1"/>
            <a:r>
              <a:rPr lang="en-US" altLang="zh-CN"/>
              <a:t>1.  </a:t>
            </a:r>
            <a:r>
              <a:rPr lang="zh-CN" altLang="en-US"/>
              <a:t>客户服务器方式</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Oval 4">
            <a:extLst>
              <a:ext uri="{FF2B5EF4-FFF2-40B4-BE49-F238E27FC236}">
                <a16:creationId xmlns:a16="http://schemas.microsoft.com/office/drawing/2014/main" id="{5506C3A4-FA3A-0648-FE25-B52954A088E5}"/>
              </a:ext>
            </a:extLst>
          </p:cNvPr>
          <p:cNvSpPr>
            <a:spLocks noChangeArrowheads="1"/>
          </p:cNvSpPr>
          <p:nvPr/>
        </p:nvSpPr>
        <p:spPr bwMode="auto">
          <a:xfrm>
            <a:off x="611188" y="193675"/>
            <a:ext cx="7015162" cy="5184775"/>
          </a:xfrm>
          <a:prstGeom prst="ellipse">
            <a:avLst/>
          </a:prstGeom>
          <a:solidFill>
            <a:srgbClr val="FFCCCC"/>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27" name="Line 5">
            <a:extLst>
              <a:ext uri="{FF2B5EF4-FFF2-40B4-BE49-F238E27FC236}">
                <a16:creationId xmlns:a16="http://schemas.microsoft.com/office/drawing/2014/main" id="{DB2118F8-AAA5-3B49-0295-F3CA0692C350}"/>
              </a:ext>
            </a:extLst>
          </p:cNvPr>
          <p:cNvSpPr>
            <a:spLocks noChangeShapeType="1"/>
          </p:cNvSpPr>
          <p:nvPr/>
        </p:nvSpPr>
        <p:spPr bwMode="auto">
          <a:xfrm flipV="1">
            <a:off x="2106613" y="3417888"/>
            <a:ext cx="787400" cy="466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 name="Line 6">
            <a:extLst>
              <a:ext uri="{FF2B5EF4-FFF2-40B4-BE49-F238E27FC236}">
                <a16:creationId xmlns:a16="http://schemas.microsoft.com/office/drawing/2014/main" id="{BBD63031-615B-B137-0E8F-51096D805191}"/>
              </a:ext>
            </a:extLst>
          </p:cNvPr>
          <p:cNvSpPr>
            <a:spLocks noChangeShapeType="1"/>
          </p:cNvSpPr>
          <p:nvPr/>
        </p:nvSpPr>
        <p:spPr bwMode="auto">
          <a:xfrm flipH="1" flipV="1">
            <a:off x="1731963" y="2360613"/>
            <a:ext cx="850900" cy="220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 name="Line 7">
            <a:extLst>
              <a:ext uri="{FF2B5EF4-FFF2-40B4-BE49-F238E27FC236}">
                <a16:creationId xmlns:a16="http://schemas.microsoft.com/office/drawing/2014/main" id="{4605DDE3-FEF3-1CC3-70F5-C2C281FCACAC}"/>
              </a:ext>
            </a:extLst>
          </p:cNvPr>
          <p:cNvSpPr>
            <a:spLocks noChangeShapeType="1"/>
          </p:cNvSpPr>
          <p:nvPr/>
        </p:nvSpPr>
        <p:spPr bwMode="auto">
          <a:xfrm flipH="1">
            <a:off x="5667375" y="2913063"/>
            <a:ext cx="1011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0" name="Line 8">
            <a:extLst>
              <a:ext uri="{FF2B5EF4-FFF2-40B4-BE49-F238E27FC236}">
                <a16:creationId xmlns:a16="http://schemas.microsoft.com/office/drawing/2014/main" id="{CD4239F2-94DE-B956-914B-C20EFB579202}"/>
              </a:ext>
            </a:extLst>
          </p:cNvPr>
          <p:cNvSpPr>
            <a:spLocks noChangeShapeType="1"/>
          </p:cNvSpPr>
          <p:nvPr/>
        </p:nvSpPr>
        <p:spPr bwMode="auto">
          <a:xfrm flipH="1">
            <a:off x="4921250" y="1258888"/>
            <a:ext cx="746125" cy="1101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9">
            <a:extLst>
              <a:ext uri="{FF2B5EF4-FFF2-40B4-BE49-F238E27FC236}">
                <a16:creationId xmlns:a16="http://schemas.microsoft.com/office/drawing/2014/main" id="{D054D82D-3AEB-9A27-E49E-40B30B546A05}"/>
              </a:ext>
            </a:extLst>
          </p:cNvPr>
          <p:cNvSpPr>
            <a:spLocks noChangeShapeType="1"/>
          </p:cNvSpPr>
          <p:nvPr/>
        </p:nvSpPr>
        <p:spPr bwMode="auto">
          <a:xfrm flipH="1" flipV="1">
            <a:off x="4816475" y="3795713"/>
            <a:ext cx="561975" cy="7000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10">
            <a:extLst>
              <a:ext uri="{FF2B5EF4-FFF2-40B4-BE49-F238E27FC236}">
                <a16:creationId xmlns:a16="http://schemas.microsoft.com/office/drawing/2014/main" id="{DCC5D4B9-8BC2-1BFD-1DC6-438DEB8F3EA8}"/>
              </a:ext>
            </a:extLst>
          </p:cNvPr>
          <p:cNvSpPr>
            <a:spLocks noChangeShapeType="1"/>
          </p:cNvSpPr>
          <p:nvPr/>
        </p:nvSpPr>
        <p:spPr bwMode="auto">
          <a:xfrm>
            <a:off x="2900363" y="1368425"/>
            <a:ext cx="476250" cy="804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11">
            <a:extLst>
              <a:ext uri="{FF2B5EF4-FFF2-40B4-BE49-F238E27FC236}">
                <a16:creationId xmlns:a16="http://schemas.microsoft.com/office/drawing/2014/main" id="{FF79494D-9BE8-F058-1219-88EFE276AC2C}"/>
              </a:ext>
            </a:extLst>
          </p:cNvPr>
          <p:cNvSpPr>
            <a:spLocks noChangeShapeType="1"/>
          </p:cNvSpPr>
          <p:nvPr/>
        </p:nvSpPr>
        <p:spPr bwMode="auto">
          <a:xfrm flipV="1">
            <a:off x="3219450" y="3686175"/>
            <a:ext cx="212725" cy="809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2234" name="Picture 12">
            <a:extLst>
              <a:ext uri="{FF2B5EF4-FFF2-40B4-BE49-F238E27FC236}">
                <a16:creationId xmlns:a16="http://schemas.microsoft.com/office/drawing/2014/main" id="{8F5F9D5E-B434-A23E-42A6-BBB9642908C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38" y="815975"/>
            <a:ext cx="64452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35" name="Picture 13">
            <a:extLst>
              <a:ext uri="{FF2B5EF4-FFF2-40B4-BE49-F238E27FC236}">
                <a16:creationId xmlns:a16="http://schemas.microsoft.com/office/drawing/2014/main" id="{46A4A7AE-73B5-9F16-56A4-D7EB26F47D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3" y="815975"/>
            <a:ext cx="64452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36" name="Picture 14">
            <a:extLst>
              <a:ext uri="{FF2B5EF4-FFF2-40B4-BE49-F238E27FC236}">
                <a16:creationId xmlns:a16="http://schemas.microsoft.com/office/drawing/2014/main" id="{E74B6115-BA81-7BA7-47B6-8669B92BA5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4348163"/>
            <a:ext cx="64452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37" name="Picture 15">
            <a:extLst>
              <a:ext uri="{FF2B5EF4-FFF2-40B4-BE49-F238E27FC236}">
                <a16:creationId xmlns:a16="http://schemas.microsoft.com/office/drawing/2014/main" id="{BEA678DE-0B6B-AD68-B48D-E779CCB690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4348163"/>
            <a:ext cx="64452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8" name="Text Box 16">
            <a:extLst>
              <a:ext uri="{FF2B5EF4-FFF2-40B4-BE49-F238E27FC236}">
                <a16:creationId xmlns:a16="http://schemas.microsoft.com/office/drawing/2014/main" id="{7EC383AB-A323-7D92-0027-39E095CD75E8}"/>
              </a:ext>
            </a:extLst>
          </p:cNvPr>
          <p:cNvSpPr txBox="1">
            <a:spLocks noChangeArrowheads="1"/>
          </p:cNvSpPr>
          <p:nvPr/>
        </p:nvSpPr>
        <p:spPr bwMode="auto">
          <a:xfrm>
            <a:off x="220663" y="39688"/>
            <a:ext cx="8953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运行</a:t>
            </a:r>
          </a:p>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客户</a:t>
            </a:r>
          </a:p>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程序</a:t>
            </a:r>
          </a:p>
        </p:txBody>
      </p:sp>
      <p:pic>
        <p:nvPicPr>
          <p:cNvPr id="52239" name="Picture 17">
            <a:extLst>
              <a:ext uri="{FF2B5EF4-FFF2-40B4-BE49-F238E27FC236}">
                <a16:creationId xmlns:a16="http://schemas.microsoft.com/office/drawing/2014/main" id="{15935D22-F87C-05DD-9604-CF3065DF2EF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563" y="1698625"/>
            <a:ext cx="64452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2240" name="Group 18">
            <a:extLst>
              <a:ext uri="{FF2B5EF4-FFF2-40B4-BE49-F238E27FC236}">
                <a16:creationId xmlns:a16="http://schemas.microsoft.com/office/drawing/2014/main" id="{2491B907-B6AE-96B1-AE00-F95EA0CF69F2}"/>
              </a:ext>
            </a:extLst>
          </p:cNvPr>
          <p:cNvGrpSpPr>
            <a:grpSpLocks/>
          </p:cNvGrpSpPr>
          <p:nvPr/>
        </p:nvGrpSpPr>
        <p:grpSpPr bwMode="auto">
          <a:xfrm>
            <a:off x="2157413" y="1368425"/>
            <a:ext cx="4048125" cy="3046413"/>
            <a:chOff x="1680" y="240"/>
            <a:chExt cx="2529" cy="1270"/>
          </a:xfrm>
        </p:grpSpPr>
        <p:sp>
          <p:nvSpPr>
            <p:cNvPr id="52259" name="Oval 19">
              <a:extLst>
                <a:ext uri="{FF2B5EF4-FFF2-40B4-BE49-F238E27FC236}">
                  <a16:creationId xmlns:a16="http://schemas.microsoft.com/office/drawing/2014/main" id="{0E6A9CE6-2EDD-9253-3A38-161C1EC1A089}"/>
                </a:ext>
              </a:extLst>
            </p:cNvPr>
            <p:cNvSpPr>
              <a:spLocks noChangeArrowheads="1"/>
            </p:cNvSpPr>
            <p:nvPr/>
          </p:nvSpPr>
          <p:spPr bwMode="auto">
            <a:xfrm>
              <a:off x="2554" y="240"/>
              <a:ext cx="1088"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0" name="Oval 20">
              <a:extLst>
                <a:ext uri="{FF2B5EF4-FFF2-40B4-BE49-F238E27FC236}">
                  <a16:creationId xmlns:a16="http://schemas.microsoft.com/office/drawing/2014/main" id="{8D50AF88-D359-D754-E77C-7F549071F5D0}"/>
                </a:ext>
              </a:extLst>
            </p:cNvPr>
            <p:cNvSpPr>
              <a:spLocks noChangeArrowheads="1"/>
            </p:cNvSpPr>
            <p:nvPr/>
          </p:nvSpPr>
          <p:spPr bwMode="auto">
            <a:xfrm>
              <a:off x="1941" y="381"/>
              <a:ext cx="827"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1" name="Oval 21">
              <a:extLst>
                <a:ext uri="{FF2B5EF4-FFF2-40B4-BE49-F238E27FC236}">
                  <a16:creationId xmlns:a16="http://schemas.microsoft.com/office/drawing/2014/main" id="{4C1C6829-A40B-653A-CE74-FD4485A84A81}"/>
                </a:ext>
              </a:extLst>
            </p:cNvPr>
            <p:cNvSpPr>
              <a:spLocks noChangeArrowheads="1"/>
            </p:cNvSpPr>
            <p:nvPr/>
          </p:nvSpPr>
          <p:spPr bwMode="auto">
            <a:xfrm>
              <a:off x="1680" y="702"/>
              <a:ext cx="552" cy="411"/>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2" name="Oval 22">
              <a:extLst>
                <a:ext uri="{FF2B5EF4-FFF2-40B4-BE49-F238E27FC236}">
                  <a16:creationId xmlns:a16="http://schemas.microsoft.com/office/drawing/2014/main" id="{C068F5DF-1661-EAF9-055F-31AAB81686E5}"/>
                </a:ext>
              </a:extLst>
            </p:cNvPr>
            <p:cNvSpPr>
              <a:spLocks noChangeArrowheads="1"/>
            </p:cNvSpPr>
            <p:nvPr/>
          </p:nvSpPr>
          <p:spPr bwMode="auto">
            <a:xfrm>
              <a:off x="1849" y="894"/>
              <a:ext cx="842" cy="450"/>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3" name="Oval 23">
              <a:extLst>
                <a:ext uri="{FF2B5EF4-FFF2-40B4-BE49-F238E27FC236}">
                  <a16:creationId xmlns:a16="http://schemas.microsoft.com/office/drawing/2014/main" id="{5755E952-ED4B-B8D2-7871-9C58F9A71A61}"/>
                </a:ext>
              </a:extLst>
            </p:cNvPr>
            <p:cNvSpPr>
              <a:spLocks noChangeArrowheads="1"/>
            </p:cNvSpPr>
            <p:nvPr/>
          </p:nvSpPr>
          <p:spPr bwMode="auto">
            <a:xfrm>
              <a:off x="2462" y="971"/>
              <a:ext cx="1272" cy="539"/>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4" name="Oval 24">
              <a:extLst>
                <a:ext uri="{FF2B5EF4-FFF2-40B4-BE49-F238E27FC236}">
                  <a16:creationId xmlns:a16="http://schemas.microsoft.com/office/drawing/2014/main" id="{6657E27D-9799-F0B4-3B74-A7700AEA4A7A}"/>
                </a:ext>
              </a:extLst>
            </p:cNvPr>
            <p:cNvSpPr>
              <a:spLocks noChangeArrowheads="1"/>
            </p:cNvSpPr>
            <p:nvPr/>
          </p:nvSpPr>
          <p:spPr bwMode="auto">
            <a:xfrm>
              <a:off x="3289" y="394"/>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5" name="Oval 25">
              <a:extLst>
                <a:ext uri="{FF2B5EF4-FFF2-40B4-BE49-F238E27FC236}">
                  <a16:creationId xmlns:a16="http://schemas.microsoft.com/office/drawing/2014/main" id="{8638D0C4-A120-F345-287E-357C6369BF9C}"/>
                </a:ext>
              </a:extLst>
            </p:cNvPr>
            <p:cNvSpPr>
              <a:spLocks noChangeArrowheads="1"/>
            </p:cNvSpPr>
            <p:nvPr/>
          </p:nvSpPr>
          <p:spPr bwMode="auto">
            <a:xfrm>
              <a:off x="3412" y="663"/>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6" name="Oval 26">
              <a:extLst>
                <a:ext uri="{FF2B5EF4-FFF2-40B4-BE49-F238E27FC236}">
                  <a16:creationId xmlns:a16="http://schemas.microsoft.com/office/drawing/2014/main" id="{A82A30B7-63E1-0892-8B54-001E9179A825}"/>
                </a:ext>
              </a:extLst>
            </p:cNvPr>
            <p:cNvSpPr>
              <a:spLocks noChangeArrowheads="1"/>
            </p:cNvSpPr>
            <p:nvPr/>
          </p:nvSpPr>
          <p:spPr bwMode="auto">
            <a:xfrm>
              <a:off x="3335" y="753"/>
              <a:ext cx="797" cy="66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2267" name="Oval 27">
              <a:extLst>
                <a:ext uri="{FF2B5EF4-FFF2-40B4-BE49-F238E27FC236}">
                  <a16:creationId xmlns:a16="http://schemas.microsoft.com/office/drawing/2014/main" id="{71910937-E98C-B4FB-8410-1F12B5CE470B}"/>
                </a:ext>
              </a:extLst>
            </p:cNvPr>
            <p:cNvSpPr>
              <a:spLocks noChangeArrowheads="1"/>
            </p:cNvSpPr>
            <p:nvPr/>
          </p:nvSpPr>
          <p:spPr bwMode="auto">
            <a:xfrm>
              <a:off x="2140" y="548"/>
              <a:ext cx="1640" cy="667"/>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52241" name="Text Box 28">
            <a:extLst>
              <a:ext uri="{FF2B5EF4-FFF2-40B4-BE49-F238E27FC236}">
                <a16:creationId xmlns:a16="http://schemas.microsoft.com/office/drawing/2014/main" id="{3A02E825-72C6-D864-83E7-4C99EB5D96E8}"/>
              </a:ext>
            </a:extLst>
          </p:cNvPr>
          <p:cNvSpPr txBox="1">
            <a:spLocks noChangeArrowheads="1"/>
          </p:cNvSpPr>
          <p:nvPr/>
        </p:nvSpPr>
        <p:spPr bwMode="auto">
          <a:xfrm>
            <a:off x="3432175" y="327025"/>
            <a:ext cx="1616075" cy="530225"/>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网络边缘</a:t>
            </a:r>
          </a:p>
        </p:txBody>
      </p:sp>
      <p:sp>
        <p:nvSpPr>
          <p:cNvPr id="52242" name="Text Box 29">
            <a:extLst>
              <a:ext uri="{FF2B5EF4-FFF2-40B4-BE49-F238E27FC236}">
                <a16:creationId xmlns:a16="http://schemas.microsoft.com/office/drawing/2014/main" id="{D4028557-0793-19AA-BE26-BD1A8FA35F07}"/>
              </a:ext>
            </a:extLst>
          </p:cNvPr>
          <p:cNvSpPr txBox="1">
            <a:spLocks noChangeArrowheads="1"/>
          </p:cNvSpPr>
          <p:nvPr/>
        </p:nvSpPr>
        <p:spPr bwMode="auto">
          <a:xfrm>
            <a:off x="3538538" y="3263900"/>
            <a:ext cx="1614487" cy="530225"/>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网络核心</a:t>
            </a:r>
          </a:p>
        </p:txBody>
      </p:sp>
      <p:graphicFrame>
        <p:nvGraphicFramePr>
          <p:cNvPr id="52243" name="Object 30">
            <a:hlinkClick r:id="" action="ppaction://ole?verb=0"/>
            <a:extLst>
              <a:ext uri="{FF2B5EF4-FFF2-40B4-BE49-F238E27FC236}">
                <a16:creationId xmlns:a16="http://schemas.microsoft.com/office/drawing/2014/main" id="{35BCEF7A-BCCB-79D1-3A63-EF7405AD9A36}"/>
              </a:ext>
            </a:extLst>
          </p:cNvPr>
          <p:cNvGraphicFramePr>
            <a:graphicFrameLocks/>
          </p:cNvGraphicFramePr>
          <p:nvPr/>
        </p:nvGraphicFramePr>
        <p:xfrm>
          <a:off x="6515100" y="2362200"/>
          <a:ext cx="749300" cy="1049338"/>
        </p:xfrm>
        <a:graphic>
          <a:graphicData uri="http://schemas.openxmlformats.org/presentationml/2006/ole">
            <mc:AlternateContent xmlns:mc="http://schemas.openxmlformats.org/markup-compatibility/2006">
              <mc:Choice xmlns:v="urn:schemas-microsoft-com:vml" Requires="v">
                <p:oleObj name="Microsoft ClipArt Gallery" r:id="rId4" imgW="2735263" imgH="3825875" progId="MS_ClipArt_Gallery">
                  <p:embed/>
                </p:oleObj>
              </mc:Choice>
              <mc:Fallback>
                <p:oleObj name="Microsoft ClipArt Gallery" r:id="rId4" imgW="2735263" imgH="3825875" progId="MS_ClipArt_Gallery">
                  <p:embed/>
                  <p:pic>
                    <p:nvPicPr>
                      <p:cNvPr id="52243" name="Object 30">
                        <a:hlinkClick r:id="" action="ppaction://ole?verb=0"/>
                        <a:extLst>
                          <a:ext uri="{FF2B5EF4-FFF2-40B4-BE49-F238E27FC236}">
                            <a16:creationId xmlns:a16="http://schemas.microsoft.com/office/drawing/2014/main" id="{35BCEF7A-BCCB-79D1-3A63-EF7405AD9A3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100" y="2362200"/>
                        <a:ext cx="7493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44" name="Text Box 31">
            <a:extLst>
              <a:ext uri="{FF2B5EF4-FFF2-40B4-BE49-F238E27FC236}">
                <a16:creationId xmlns:a16="http://schemas.microsoft.com/office/drawing/2014/main" id="{C7DA0A6C-7C4A-1E81-2C5C-C4EBE90A6E69}"/>
              </a:ext>
            </a:extLst>
          </p:cNvPr>
          <p:cNvSpPr txBox="1">
            <a:spLocks noChangeArrowheads="1"/>
          </p:cNvSpPr>
          <p:nvPr/>
        </p:nvSpPr>
        <p:spPr bwMode="auto">
          <a:xfrm>
            <a:off x="7893050" y="482600"/>
            <a:ext cx="12509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运行</a:t>
            </a:r>
          </a:p>
          <a:p>
            <a:pPr algn="ct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服务器</a:t>
            </a:r>
          </a:p>
          <a:p>
            <a:pPr algn="ct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程序</a:t>
            </a:r>
          </a:p>
        </p:txBody>
      </p:sp>
      <p:sp>
        <p:nvSpPr>
          <p:cNvPr id="52245" name="Line 33">
            <a:extLst>
              <a:ext uri="{FF2B5EF4-FFF2-40B4-BE49-F238E27FC236}">
                <a16:creationId xmlns:a16="http://schemas.microsoft.com/office/drawing/2014/main" id="{633C3CC3-4E98-E9BA-FC64-8C6C3F85C844}"/>
              </a:ext>
            </a:extLst>
          </p:cNvPr>
          <p:cNvSpPr>
            <a:spLocks noChangeShapeType="1"/>
          </p:cNvSpPr>
          <p:nvPr/>
        </p:nvSpPr>
        <p:spPr bwMode="auto">
          <a:xfrm>
            <a:off x="827088" y="1412875"/>
            <a:ext cx="576262"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6" name="Line 34">
            <a:extLst>
              <a:ext uri="{FF2B5EF4-FFF2-40B4-BE49-F238E27FC236}">
                <a16:creationId xmlns:a16="http://schemas.microsoft.com/office/drawing/2014/main" id="{47739EAC-01D2-6483-418A-306DC1E8D818}"/>
              </a:ext>
            </a:extLst>
          </p:cNvPr>
          <p:cNvSpPr>
            <a:spLocks noChangeShapeType="1"/>
          </p:cNvSpPr>
          <p:nvPr/>
        </p:nvSpPr>
        <p:spPr bwMode="auto">
          <a:xfrm flipH="1">
            <a:off x="7258050" y="1633538"/>
            <a:ext cx="914400" cy="11699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7" name="Text Box 35">
            <a:extLst>
              <a:ext uri="{FF2B5EF4-FFF2-40B4-BE49-F238E27FC236}">
                <a16:creationId xmlns:a16="http://schemas.microsoft.com/office/drawing/2014/main" id="{B33AEE34-D899-E30F-930A-A4007F8B0292}"/>
              </a:ext>
            </a:extLst>
          </p:cNvPr>
          <p:cNvSpPr txBox="1">
            <a:spLocks noChangeArrowheads="1"/>
          </p:cNvSpPr>
          <p:nvPr/>
        </p:nvSpPr>
        <p:spPr bwMode="auto">
          <a:xfrm>
            <a:off x="1412875" y="12461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A</a:t>
            </a:r>
          </a:p>
        </p:txBody>
      </p:sp>
      <p:sp>
        <p:nvSpPr>
          <p:cNvPr id="52248" name="Text Box 36">
            <a:extLst>
              <a:ext uri="{FF2B5EF4-FFF2-40B4-BE49-F238E27FC236}">
                <a16:creationId xmlns:a16="http://schemas.microsoft.com/office/drawing/2014/main" id="{E994AF01-053E-A997-2682-D687DDD33118}"/>
              </a:ext>
            </a:extLst>
          </p:cNvPr>
          <p:cNvSpPr txBox="1">
            <a:spLocks noChangeArrowheads="1"/>
          </p:cNvSpPr>
          <p:nvPr/>
        </p:nvSpPr>
        <p:spPr bwMode="auto">
          <a:xfrm>
            <a:off x="6619875" y="1906588"/>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B</a:t>
            </a:r>
          </a:p>
        </p:txBody>
      </p:sp>
      <p:pic>
        <p:nvPicPr>
          <p:cNvPr id="52249" name="Picture 37">
            <a:extLst>
              <a:ext uri="{FF2B5EF4-FFF2-40B4-BE49-F238E27FC236}">
                <a16:creationId xmlns:a16="http://schemas.microsoft.com/office/drawing/2014/main" id="{6A655223-A8C1-6FE5-8208-BE4B69CB237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3" y="3686175"/>
            <a:ext cx="64452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4108" name="Group 44">
            <a:extLst>
              <a:ext uri="{FF2B5EF4-FFF2-40B4-BE49-F238E27FC236}">
                <a16:creationId xmlns:a16="http://schemas.microsoft.com/office/drawing/2014/main" id="{51C8D2EE-D291-049A-005A-0897069891F7}"/>
              </a:ext>
            </a:extLst>
          </p:cNvPr>
          <p:cNvGrpSpPr>
            <a:grpSpLocks/>
          </p:cNvGrpSpPr>
          <p:nvPr/>
        </p:nvGrpSpPr>
        <p:grpSpPr bwMode="auto">
          <a:xfrm>
            <a:off x="1836738" y="1620838"/>
            <a:ext cx="4678362" cy="850900"/>
            <a:chOff x="1157" y="1199"/>
            <a:chExt cx="2947" cy="536"/>
          </a:xfrm>
        </p:grpSpPr>
        <p:sp>
          <p:nvSpPr>
            <p:cNvPr id="52257" name="Freeform 32">
              <a:extLst>
                <a:ext uri="{FF2B5EF4-FFF2-40B4-BE49-F238E27FC236}">
                  <a16:creationId xmlns:a16="http://schemas.microsoft.com/office/drawing/2014/main" id="{7BFA2B09-7F7C-1E0F-2259-A016436F9F05}"/>
                </a:ext>
              </a:extLst>
            </p:cNvPr>
            <p:cNvSpPr>
              <a:spLocks/>
            </p:cNvSpPr>
            <p:nvPr/>
          </p:nvSpPr>
          <p:spPr bwMode="auto">
            <a:xfrm>
              <a:off x="1157" y="1319"/>
              <a:ext cx="2947" cy="416"/>
            </a:xfrm>
            <a:custGeom>
              <a:avLst/>
              <a:gdLst>
                <a:gd name="T0" fmla="*/ 0 w 2112"/>
                <a:gd name="T1" fmla="*/ 0 h 192"/>
                <a:gd name="T2" fmla="*/ 59102 w 2112"/>
                <a:gd name="T3" fmla="*/ 437517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57150" cap="flat" cmpd="sng">
              <a:solidFill>
                <a:schemeClr val="tx2">
                  <a:alpha val="56078"/>
                </a:scheme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8" name="Text Box 39">
              <a:extLst>
                <a:ext uri="{FF2B5EF4-FFF2-40B4-BE49-F238E27FC236}">
                  <a16:creationId xmlns:a16="http://schemas.microsoft.com/office/drawing/2014/main" id="{D8182E4C-DE75-024E-EC25-8DA28EA97360}"/>
                </a:ext>
              </a:extLst>
            </p:cNvPr>
            <p:cNvSpPr txBox="1">
              <a:spLocks noChangeArrowheads="1"/>
            </p:cNvSpPr>
            <p:nvPr/>
          </p:nvSpPr>
          <p:spPr bwMode="auto">
            <a:xfrm rot="455053">
              <a:off x="2095" y="1199"/>
              <a:ext cx="134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黑体" panose="02010609060101010101" pitchFamily="49" charset="-122"/>
                  <a:ea typeface="黑体" panose="02010609060101010101" pitchFamily="49" charset="-122"/>
                </a:rPr>
                <a:t>① </a:t>
              </a:r>
              <a:r>
                <a:rPr kumimoji="1" lang="zh-CN" altLang="en-US">
                  <a:solidFill>
                    <a:schemeClr val="folHlink"/>
                  </a:solidFill>
                  <a:latin typeface="黑体" panose="02010609060101010101" pitchFamily="49" charset="-122"/>
                  <a:ea typeface="黑体" panose="02010609060101010101" pitchFamily="49" charset="-122"/>
                </a:rPr>
                <a:t>请求服务</a:t>
              </a:r>
            </a:p>
          </p:txBody>
        </p:sp>
      </p:grpSp>
      <p:grpSp>
        <p:nvGrpSpPr>
          <p:cNvPr id="344109" name="Group 45">
            <a:extLst>
              <a:ext uri="{FF2B5EF4-FFF2-40B4-BE49-F238E27FC236}">
                <a16:creationId xmlns:a16="http://schemas.microsoft.com/office/drawing/2014/main" id="{16D30C46-29D3-AD09-A4F4-6E4257B385AF}"/>
              </a:ext>
            </a:extLst>
          </p:cNvPr>
          <p:cNvGrpSpPr>
            <a:grpSpLocks/>
          </p:cNvGrpSpPr>
          <p:nvPr/>
        </p:nvGrpSpPr>
        <p:grpSpPr bwMode="auto">
          <a:xfrm>
            <a:off x="1731963" y="2030413"/>
            <a:ext cx="4678362" cy="828675"/>
            <a:chOff x="1091" y="1457"/>
            <a:chExt cx="2947" cy="522"/>
          </a:xfrm>
        </p:grpSpPr>
        <p:sp>
          <p:nvSpPr>
            <p:cNvPr id="52255" name="Freeform 38">
              <a:extLst>
                <a:ext uri="{FF2B5EF4-FFF2-40B4-BE49-F238E27FC236}">
                  <a16:creationId xmlns:a16="http://schemas.microsoft.com/office/drawing/2014/main" id="{96A5D66C-CD9A-86C0-E8D5-AB37A60FD6FD}"/>
                </a:ext>
              </a:extLst>
            </p:cNvPr>
            <p:cNvSpPr>
              <a:spLocks/>
            </p:cNvSpPr>
            <p:nvPr/>
          </p:nvSpPr>
          <p:spPr bwMode="auto">
            <a:xfrm rot="10800000">
              <a:off x="1091" y="1457"/>
              <a:ext cx="2947" cy="416"/>
            </a:xfrm>
            <a:custGeom>
              <a:avLst/>
              <a:gdLst>
                <a:gd name="T0" fmla="*/ 0 w 2112"/>
                <a:gd name="T1" fmla="*/ 0 h 192"/>
                <a:gd name="T2" fmla="*/ 59102 w 2112"/>
                <a:gd name="T3" fmla="*/ 437517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57150" cap="flat" cmpd="sng">
              <a:solidFill>
                <a:schemeClr val="tx2">
                  <a:alpha val="56078"/>
                </a:scheme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6" name="Text Box 40">
              <a:extLst>
                <a:ext uri="{FF2B5EF4-FFF2-40B4-BE49-F238E27FC236}">
                  <a16:creationId xmlns:a16="http://schemas.microsoft.com/office/drawing/2014/main" id="{7B2727D5-0F9C-429A-39BA-47B28538334A}"/>
                </a:ext>
              </a:extLst>
            </p:cNvPr>
            <p:cNvSpPr txBox="1">
              <a:spLocks noChangeArrowheads="1"/>
            </p:cNvSpPr>
            <p:nvPr/>
          </p:nvSpPr>
          <p:spPr bwMode="auto">
            <a:xfrm rot="499003">
              <a:off x="1975" y="1652"/>
              <a:ext cx="1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黑体" panose="02010609060101010101" pitchFamily="49" charset="-122"/>
                  <a:ea typeface="黑体" panose="02010609060101010101" pitchFamily="49" charset="-122"/>
                </a:rPr>
                <a:t>② </a:t>
              </a:r>
              <a:r>
                <a:rPr kumimoji="1" lang="zh-CN" altLang="en-US">
                  <a:solidFill>
                    <a:schemeClr val="folHlink"/>
                  </a:solidFill>
                  <a:latin typeface="黑体" panose="02010609060101010101" pitchFamily="49" charset="-122"/>
                  <a:ea typeface="黑体" panose="02010609060101010101" pitchFamily="49" charset="-122"/>
                </a:rPr>
                <a:t>得到服务</a:t>
              </a:r>
            </a:p>
          </p:txBody>
        </p:sp>
      </p:grpSp>
      <p:sp>
        <p:nvSpPr>
          <p:cNvPr id="52252" name="Text Box 41">
            <a:extLst>
              <a:ext uri="{FF2B5EF4-FFF2-40B4-BE49-F238E27FC236}">
                <a16:creationId xmlns:a16="http://schemas.microsoft.com/office/drawing/2014/main" id="{D8657F7F-1115-74FD-9F65-E96446C36FD5}"/>
              </a:ext>
            </a:extLst>
          </p:cNvPr>
          <p:cNvSpPr txBox="1">
            <a:spLocks noChangeArrowheads="1"/>
          </p:cNvSpPr>
          <p:nvPr/>
        </p:nvSpPr>
        <p:spPr bwMode="auto">
          <a:xfrm>
            <a:off x="1093788" y="2351088"/>
            <a:ext cx="89535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客户</a:t>
            </a:r>
          </a:p>
        </p:txBody>
      </p:sp>
      <p:sp>
        <p:nvSpPr>
          <p:cNvPr id="52253" name="Text Box 42">
            <a:extLst>
              <a:ext uri="{FF2B5EF4-FFF2-40B4-BE49-F238E27FC236}">
                <a16:creationId xmlns:a16="http://schemas.microsoft.com/office/drawing/2014/main" id="{E138DDA4-9019-0FCE-E277-DA95840F268F}"/>
              </a:ext>
            </a:extLst>
          </p:cNvPr>
          <p:cNvSpPr txBox="1">
            <a:spLocks noChangeArrowheads="1"/>
          </p:cNvSpPr>
          <p:nvPr/>
        </p:nvSpPr>
        <p:spPr bwMode="auto">
          <a:xfrm>
            <a:off x="6302375" y="3348038"/>
            <a:ext cx="125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黑体" panose="02010609060101010101" pitchFamily="49" charset="-122"/>
                <a:ea typeface="黑体" panose="02010609060101010101" pitchFamily="49" charset="-122"/>
              </a:rPr>
              <a:t>服务器</a:t>
            </a:r>
          </a:p>
        </p:txBody>
      </p:sp>
      <p:sp>
        <p:nvSpPr>
          <p:cNvPr id="52254" name="Text Box 46">
            <a:extLst>
              <a:ext uri="{FF2B5EF4-FFF2-40B4-BE49-F238E27FC236}">
                <a16:creationId xmlns:a16="http://schemas.microsoft.com/office/drawing/2014/main" id="{84C8F538-3F1A-5477-8743-3FD1407DEB22}"/>
              </a:ext>
            </a:extLst>
          </p:cNvPr>
          <p:cNvSpPr txBox="1">
            <a:spLocks noChangeArrowheads="1"/>
          </p:cNvSpPr>
          <p:nvPr/>
        </p:nvSpPr>
        <p:spPr bwMode="auto">
          <a:xfrm>
            <a:off x="1639888" y="5435600"/>
            <a:ext cx="64611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333399"/>
                </a:solidFill>
                <a:latin typeface="Arial" panose="020B0604020202020204" pitchFamily="34" charset="0"/>
                <a:ea typeface="黑体" panose="02010609060101010101" pitchFamily="49" charset="-122"/>
              </a:rPr>
              <a:t>客户 </a:t>
            </a:r>
            <a:r>
              <a:rPr lang="en-US" altLang="zh-CN" sz="3200">
                <a:solidFill>
                  <a:srgbClr val="333399"/>
                </a:solidFill>
                <a:latin typeface="Arial" panose="020B0604020202020204" pitchFamily="34" charset="0"/>
                <a:ea typeface="黑体" panose="02010609060101010101" pitchFamily="49" charset="-122"/>
              </a:rPr>
              <a:t>A </a:t>
            </a:r>
            <a:r>
              <a:rPr lang="zh-CN" altLang="en-US" sz="3200">
                <a:solidFill>
                  <a:srgbClr val="333399"/>
                </a:solidFill>
                <a:latin typeface="Arial" panose="020B0604020202020204" pitchFamily="34" charset="0"/>
                <a:ea typeface="黑体" panose="02010609060101010101" pitchFamily="49" charset="-122"/>
              </a:rPr>
              <a:t>向服务器 </a:t>
            </a:r>
            <a:r>
              <a:rPr lang="en-US" altLang="zh-CN" sz="3200">
                <a:solidFill>
                  <a:srgbClr val="333399"/>
                </a:solidFill>
                <a:latin typeface="Arial" panose="020B0604020202020204" pitchFamily="34" charset="0"/>
                <a:ea typeface="黑体" panose="02010609060101010101" pitchFamily="49" charset="-122"/>
              </a:rPr>
              <a:t>B </a:t>
            </a:r>
            <a:r>
              <a:rPr lang="zh-CN" altLang="en-US" sz="3200">
                <a:solidFill>
                  <a:srgbClr val="333399"/>
                </a:solidFill>
                <a:latin typeface="Arial" panose="020B0604020202020204" pitchFamily="34" charset="0"/>
                <a:ea typeface="黑体" panose="02010609060101010101" pitchFamily="49" charset="-122"/>
              </a:rPr>
              <a:t>发出请求服务，</a:t>
            </a:r>
          </a:p>
          <a:p>
            <a:pPr eaLnBrk="1" hangingPunct="1">
              <a:lnSpc>
                <a:spcPct val="100000"/>
              </a:lnSpc>
              <a:spcBef>
                <a:spcPct val="0"/>
              </a:spcBef>
              <a:buFontTx/>
              <a:buNone/>
            </a:pPr>
            <a:r>
              <a:rPr lang="zh-CN" altLang="en-US" sz="3200">
                <a:solidFill>
                  <a:srgbClr val="333399"/>
                </a:solidFill>
                <a:latin typeface="Arial" panose="020B0604020202020204" pitchFamily="34" charset="0"/>
                <a:ea typeface="黑体" panose="02010609060101010101" pitchFamily="49" charset="-122"/>
              </a:rPr>
              <a:t>而服务器 </a:t>
            </a:r>
            <a:r>
              <a:rPr lang="en-US" altLang="zh-CN" sz="3200">
                <a:solidFill>
                  <a:srgbClr val="333399"/>
                </a:solidFill>
                <a:latin typeface="Arial" panose="020B0604020202020204" pitchFamily="34" charset="0"/>
                <a:ea typeface="黑体" panose="02010609060101010101" pitchFamily="49" charset="-122"/>
              </a:rPr>
              <a:t>B </a:t>
            </a:r>
            <a:r>
              <a:rPr lang="zh-CN" altLang="en-US" sz="3200">
                <a:solidFill>
                  <a:srgbClr val="333399"/>
                </a:solidFill>
                <a:latin typeface="Arial" panose="020B0604020202020204" pitchFamily="34" charset="0"/>
                <a:ea typeface="黑体" panose="02010609060101010101" pitchFamily="49" charset="-122"/>
              </a:rPr>
              <a:t>向客户 </a:t>
            </a:r>
            <a:r>
              <a:rPr lang="en-US" altLang="zh-CN" sz="3200">
                <a:solidFill>
                  <a:srgbClr val="333399"/>
                </a:solidFill>
                <a:latin typeface="Arial" panose="020B0604020202020204" pitchFamily="34" charset="0"/>
                <a:ea typeface="黑体" panose="02010609060101010101" pitchFamily="49" charset="-122"/>
              </a:rPr>
              <a:t>A </a:t>
            </a:r>
            <a:r>
              <a:rPr lang="zh-CN" altLang="en-US" sz="3200">
                <a:solidFill>
                  <a:srgbClr val="333399"/>
                </a:solidFill>
                <a:latin typeface="Arial" panose="020B0604020202020204" pitchFamily="34" charset="0"/>
                <a:ea typeface="黑体" panose="02010609060101010101" pitchFamily="49" charset="-122"/>
              </a:rPr>
              <a:t>提供服务。</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4108"/>
                                        </p:tgtEl>
                                        <p:attrNameLst>
                                          <p:attrName>style.visibility</p:attrName>
                                        </p:attrNameLst>
                                      </p:cBhvr>
                                      <p:to>
                                        <p:strVal val="visible"/>
                                      </p:to>
                                    </p:set>
                                    <p:animEffect transition="in" filter="wipe(left)">
                                      <p:cBhvr>
                                        <p:cTn id="7" dur="2000"/>
                                        <p:tgtEl>
                                          <p:spTgt spid="344108"/>
                                        </p:tgtEl>
                                      </p:cBhvr>
                                    </p:animEffect>
                                  </p:childTnLst>
                                </p:cTn>
                              </p:par>
                            </p:childTnLst>
                          </p:cTn>
                        </p:par>
                        <p:par>
                          <p:cTn id="8" fill="hold" nodeType="afterGroup">
                            <p:stCondLst>
                              <p:cond delay="2000"/>
                            </p:stCondLst>
                            <p:childTnLst>
                              <p:par>
                                <p:cTn id="9" presetID="22" presetClass="entr" presetSubtype="2" fill="hold" nodeType="afterEffect">
                                  <p:stCondLst>
                                    <p:cond delay="500"/>
                                  </p:stCondLst>
                                  <p:childTnLst>
                                    <p:set>
                                      <p:cBhvr>
                                        <p:cTn id="10" dur="1" fill="hold">
                                          <p:stCondLst>
                                            <p:cond delay="0"/>
                                          </p:stCondLst>
                                        </p:cTn>
                                        <p:tgtEl>
                                          <p:spTgt spid="344109"/>
                                        </p:tgtEl>
                                        <p:attrNameLst>
                                          <p:attrName>style.visibility</p:attrName>
                                        </p:attrNameLst>
                                      </p:cBhvr>
                                      <p:to>
                                        <p:strVal val="visible"/>
                                      </p:to>
                                    </p:set>
                                    <p:animEffect transition="in" filter="wipe(right)">
                                      <p:cBhvr>
                                        <p:cTn id="11" dur="2000"/>
                                        <p:tgtEl>
                                          <p:spTgt spid="34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a:extLst>
              <a:ext uri="{FF2B5EF4-FFF2-40B4-BE49-F238E27FC236}">
                <a16:creationId xmlns:a16="http://schemas.microsoft.com/office/drawing/2014/main" id="{0DA3DE95-3352-43EA-88A0-D0EF101DFCD2}"/>
              </a:ext>
            </a:extLst>
          </p:cNvPr>
          <p:cNvSpPr>
            <a:spLocks noGrp="1" noChangeArrowheads="1"/>
          </p:cNvSpPr>
          <p:nvPr>
            <p:ph idx="1"/>
          </p:nvPr>
        </p:nvSpPr>
        <p:spPr>
          <a:xfrm>
            <a:off x="827088" y="2051050"/>
            <a:ext cx="7921625" cy="3898900"/>
          </a:xfrm>
        </p:spPr>
        <p:txBody>
          <a:bodyPr/>
          <a:lstStyle/>
          <a:p>
            <a:pPr eaLnBrk="1" hangingPunct="1"/>
            <a:r>
              <a:rPr lang="zh-CN" altLang="en-US"/>
              <a:t>被用户调用后运行，在打算通信时主动向远地服务器发起通信（请求服务）。因此，客户程序必须知道服务器程序的地址。</a:t>
            </a:r>
          </a:p>
          <a:p>
            <a:pPr eaLnBrk="1" hangingPunct="1"/>
            <a:r>
              <a:rPr lang="zh-CN" altLang="en-US"/>
              <a:t>不需要特殊的硬件和很复杂的操作系统。 </a:t>
            </a:r>
          </a:p>
        </p:txBody>
      </p:sp>
      <p:sp>
        <p:nvSpPr>
          <p:cNvPr id="54275" name="Rectangle 2">
            <a:extLst>
              <a:ext uri="{FF2B5EF4-FFF2-40B4-BE49-F238E27FC236}">
                <a16:creationId xmlns:a16="http://schemas.microsoft.com/office/drawing/2014/main" id="{80EDE925-9D08-FA4B-474F-4C08BB48BE6B}"/>
              </a:ext>
            </a:extLst>
          </p:cNvPr>
          <p:cNvSpPr>
            <a:spLocks noGrp="1" noChangeArrowheads="1"/>
          </p:cNvSpPr>
          <p:nvPr>
            <p:ph type="title"/>
          </p:nvPr>
        </p:nvSpPr>
        <p:spPr>
          <a:xfrm>
            <a:off x="1114425" y="214313"/>
            <a:ext cx="7778750" cy="1462087"/>
          </a:xfrm>
        </p:spPr>
        <p:txBody>
          <a:bodyPr/>
          <a:lstStyle/>
          <a:p>
            <a:pPr algn="ctr" eaLnBrk="1" hangingPunct="1"/>
            <a:r>
              <a:rPr lang="zh-CN" altLang="en-US"/>
              <a:t>客户软件的特点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9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4F831C64-B9AD-03AF-B9D2-54DD4E2576C5}"/>
              </a:ext>
            </a:extLst>
          </p:cNvPr>
          <p:cNvSpPr>
            <a:spLocks noGrp="1" noChangeArrowheads="1"/>
          </p:cNvSpPr>
          <p:nvPr>
            <p:ph idx="1"/>
          </p:nvPr>
        </p:nvSpPr>
        <p:spPr>
          <a:xfrm>
            <a:off x="971550" y="1628775"/>
            <a:ext cx="7777163" cy="4546600"/>
          </a:xfrm>
        </p:spPr>
        <p:txBody>
          <a:bodyPr/>
          <a:lstStyle/>
          <a:p>
            <a:pPr eaLnBrk="1" hangingPunct="1"/>
            <a:r>
              <a:rPr lang="zh-CN" altLang="en-US"/>
              <a:t>一种专门用来提供某种服务的程序，可同时处理多个远地或本地客户的请求。</a:t>
            </a:r>
          </a:p>
          <a:p>
            <a:pPr eaLnBrk="1" hangingPunct="1"/>
            <a:r>
              <a:rPr lang="zh-CN" altLang="en-US"/>
              <a:t>系统启动后即自动调用并</a:t>
            </a:r>
            <a:r>
              <a:rPr lang="zh-CN" altLang="en-US">
                <a:solidFill>
                  <a:srgbClr val="CC0000"/>
                </a:solidFill>
              </a:rPr>
              <a:t>一直不断地运行着</a:t>
            </a:r>
            <a:r>
              <a:rPr lang="zh-CN" altLang="en-US"/>
              <a:t>，</a:t>
            </a:r>
            <a:r>
              <a:rPr lang="zh-CN" altLang="en-US">
                <a:solidFill>
                  <a:srgbClr val="CC0000"/>
                </a:solidFill>
              </a:rPr>
              <a:t>被动地等待</a:t>
            </a:r>
            <a:r>
              <a:rPr lang="zh-CN" altLang="en-US"/>
              <a:t>并接受来自各地的客户的通信请求。因此，服务器程序不需要知道客户程序的地址。</a:t>
            </a:r>
          </a:p>
          <a:p>
            <a:pPr eaLnBrk="1" hangingPunct="1"/>
            <a:r>
              <a:rPr lang="zh-CN" altLang="en-US"/>
              <a:t>一般需要强大的硬件和高级的操作系统支持。</a:t>
            </a:r>
          </a:p>
        </p:txBody>
      </p:sp>
      <p:sp>
        <p:nvSpPr>
          <p:cNvPr id="56323" name="Rectangle 2">
            <a:extLst>
              <a:ext uri="{FF2B5EF4-FFF2-40B4-BE49-F238E27FC236}">
                <a16:creationId xmlns:a16="http://schemas.microsoft.com/office/drawing/2014/main" id="{2652ECFD-5F5A-076A-88C8-2F8E99E13F9D}"/>
              </a:ext>
            </a:extLst>
          </p:cNvPr>
          <p:cNvSpPr>
            <a:spLocks noGrp="1" noChangeArrowheads="1"/>
          </p:cNvSpPr>
          <p:nvPr>
            <p:ph type="title"/>
          </p:nvPr>
        </p:nvSpPr>
        <p:spPr>
          <a:xfrm>
            <a:off x="1114425" y="214313"/>
            <a:ext cx="7778750" cy="1462087"/>
          </a:xfrm>
        </p:spPr>
        <p:txBody>
          <a:bodyPr/>
          <a:lstStyle/>
          <a:p>
            <a:pPr algn="ctr" eaLnBrk="1" hangingPunct="1"/>
            <a:r>
              <a:rPr lang="zh-CN" altLang="en-US"/>
              <a:t>服务器软件的特点 </a:t>
            </a:r>
          </a:p>
        </p:txBody>
      </p:sp>
      <p:pic>
        <p:nvPicPr>
          <p:cNvPr id="38916" name="Picture 4">
            <a:extLst>
              <a:ext uri="{FF2B5EF4-FFF2-40B4-BE49-F238E27FC236}">
                <a16:creationId xmlns:a16="http://schemas.microsoft.com/office/drawing/2014/main" id="{7CD9AACF-9DF7-117D-E5C6-5BE0EE840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4273550"/>
            <a:ext cx="4527550"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6">
            <a:extLst>
              <a:ext uri="{FF2B5EF4-FFF2-40B4-BE49-F238E27FC236}">
                <a16:creationId xmlns:a16="http://schemas.microsoft.com/office/drawing/2014/main" id="{48477EB8-FDC7-4F29-7153-691D1F6D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275138"/>
            <a:ext cx="42322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500"/>
                                        <p:tgtEl>
                                          <p:spTgt spid="38916"/>
                                        </p:tgtEl>
                                      </p:cBhvr>
                                    </p:animEffect>
                                  </p:childTnLst>
                                </p:cTn>
                              </p:par>
                              <p:par>
                                <p:cTn id="8" presetID="10" presetClass="entr" presetSubtype="0" fill="hold" nodeType="withEffect">
                                  <p:stCondLst>
                                    <p:cond delay="0"/>
                                  </p:stCondLst>
                                  <p:childTnLst>
                                    <p:set>
                                      <p:cBhvr>
                                        <p:cTn id="9" dur="1" fill="hold">
                                          <p:stCondLst>
                                            <p:cond delay="0"/>
                                          </p:stCondLst>
                                        </p:cTn>
                                        <p:tgtEl>
                                          <p:spTgt spid="38918"/>
                                        </p:tgtEl>
                                        <p:attrNameLst>
                                          <p:attrName>style.visibility</p:attrName>
                                        </p:attrNameLst>
                                      </p:cBhvr>
                                      <p:to>
                                        <p:strVal val="visible"/>
                                      </p:to>
                                    </p:set>
                                    <p:animEffect transition="in" filter="fade">
                                      <p:cBhvr>
                                        <p:cTn id="10" dur="5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DCDA6825-1EAD-C8A0-8C9D-360EF484AE3C}"/>
              </a:ext>
            </a:extLst>
          </p:cNvPr>
          <p:cNvSpPr>
            <a:spLocks noGrp="1" noChangeArrowheads="1"/>
          </p:cNvSpPr>
          <p:nvPr>
            <p:ph idx="1"/>
          </p:nvPr>
        </p:nvSpPr>
        <p:spPr/>
        <p:txBody>
          <a:bodyPr/>
          <a:lstStyle/>
          <a:p>
            <a:pPr eaLnBrk="1" hangingPunct="1"/>
            <a:r>
              <a:rPr lang="zh-CN" altLang="en-US">
                <a:solidFill>
                  <a:srgbClr val="CC0000"/>
                </a:solidFill>
              </a:rPr>
              <a:t>对等连接</a:t>
            </a:r>
            <a:r>
              <a:rPr lang="en-US" altLang="zh-CN"/>
              <a:t>(peer-to-peer</a:t>
            </a:r>
            <a:r>
              <a:rPr lang="zh-CN" altLang="en-US"/>
              <a:t>，简写为 </a:t>
            </a:r>
            <a:r>
              <a:rPr lang="en-US" altLang="zh-CN">
                <a:solidFill>
                  <a:srgbClr val="CC0000"/>
                </a:solidFill>
              </a:rPr>
              <a:t>P2P</a:t>
            </a:r>
            <a:r>
              <a:rPr lang="en-US" altLang="zh-CN"/>
              <a:t>)</a:t>
            </a:r>
            <a:r>
              <a:rPr lang="zh-CN" altLang="en-US"/>
              <a:t>是指两个主机在通信时并不区分哪一个是服务请求方还是服务提供方。</a:t>
            </a:r>
          </a:p>
          <a:p>
            <a:pPr eaLnBrk="1" hangingPunct="1"/>
            <a:r>
              <a:rPr lang="zh-CN" altLang="en-US"/>
              <a:t>只要两个主机都运行了对等连接软件（</a:t>
            </a:r>
            <a:r>
              <a:rPr lang="en-US" altLang="zh-CN"/>
              <a:t>P2P </a:t>
            </a:r>
            <a:r>
              <a:rPr lang="zh-CN" altLang="en-US"/>
              <a:t>软件），它们就可以进行</a:t>
            </a:r>
            <a:r>
              <a:rPr lang="zh-CN" altLang="en-US">
                <a:solidFill>
                  <a:srgbClr val="CC0000"/>
                </a:solidFill>
              </a:rPr>
              <a:t>平等的、对等连接通信</a:t>
            </a:r>
            <a:r>
              <a:rPr lang="zh-CN" altLang="en-US"/>
              <a:t>。</a:t>
            </a:r>
          </a:p>
          <a:p>
            <a:pPr eaLnBrk="1" hangingPunct="1"/>
            <a:r>
              <a:rPr lang="zh-CN" altLang="en-US"/>
              <a:t>双方都可以下载对方已经存储在硬盘中的共享文档。 </a:t>
            </a:r>
          </a:p>
        </p:txBody>
      </p:sp>
      <p:sp>
        <p:nvSpPr>
          <p:cNvPr id="58371" name="Rectangle 2">
            <a:extLst>
              <a:ext uri="{FF2B5EF4-FFF2-40B4-BE49-F238E27FC236}">
                <a16:creationId xmlns:a16="http://schemas.microsoft.com/office/drawing/2014/main" id="{7D40D591-09C0-041D-9CDA-A1F55661A779}"/>
              </a:ext>
            </a:extLst>
          </p:cNvPr>
          <p:cNvSpPr>
            <a:spLocks noGrp="1" noChangeArrowheads="1"/>
          </p:cNvSpPr>
          <p:nvPr>
            <p:ph type="title"/>
          </p:nvPr>
        </p:nvSpPr>
        <p:spPr>
          <a:xfrm>
            <a:off x="1150938" y="214313"/>
            <a:ext cx="6805612" cy="1462087"/>
          </a:xfrm>
        </p:spPr>
        <p:txBody>
          <a:bodyPr/>
          <a:lstStyle/>
          <a:p>
            <a:pPr algn="ctr" eaLnBrk="1" hangingPunct="1"/>
            <a:r>
              <a:rPr lang="en-US" altLang="zh-CN"/>
              <a:t>2. </a:t>
            </a:r>
            <a:r>
              <a:rPr lang="zh-CN" altLang="en-US"/>
              <a:t>对等连接方式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D8D1A1BB-69D5-055B-D33C-7BFFDFD084C5}"/>
              </a:ext>
            </a:extLst>
          </p:cNvPr>
          <p:cNvSpPr>
            <a:spLocks noGrp="1" noChangeArrowheads="1"/>
          </p:cNvSpPr>
          <p:nvPr>
            <p:ph idx="1"/>
          </p:nvPr>
        </p:nvSpPr>
        <p:spPr/>
        <p:txBody>
          <a:bodyPr/>
          <a:lstStyle/>
          <a:p>
            <a:pPr eaLnBrk="1" hangingPunct="1"/>
            <a:r>
              <a:rPr lang="zh-CN" altLang="en-US"/>
              <a:t>对等连接方式从本质上看仍然是使用客户服务器方式，只是对等连接中的每一个主机既是客户又同时是服务器。</a:t>
            </a:r>
          </a:p>
          <a:p>
            <a:pPr eaLnBrk="1" hangingPunct="1"/>
            <a:r>
              <a:rPr lang="zh-CN" altLang="en-US"/>
              <a:t>例如主机 </a:t>
            </a:r>
            <a:r>
              <a:rPr lang="en-US" altLang="zh-CN"/>
              <a:t>C </a:t>
            </a:r>
            <a:r>
              <a:rPr lang="zh-CN" altLang="en-US"/>
              <a:t>请求 </a:t>
            </a:r>
            <a:r>
              <a:rPr lang="en-US" altLang="zh-CN"/>
              <a:t>D </a:t>
            </a:r>
            <a:r>
              <a:rPr lang="zh-CN" altLang="en-US"/>
              <a:t>的服务时，</a:t>
            </a:r>
            <a:r>
              <a:rPr lang="en-US" altLang="zh-CN"/>
              <a:t>C </a:t>
            </a:r>
            <a:r>
              <a:rPr lang="zh-CN" altLang="en-US"/>
              <a:t>是客户，</a:t>
            </a:r>
            <a:r>
              <a:rPr lang="en-US" altLang="zh-CN"/>
              <a:t>D </a:t>
            </a:r>
            <a:r>
              <a:rPr lang="zh-CN" altLang="en-US"/>
              <a:t>是服务器。但如果 </a:t>
            </a:r>
            <a:r>
              <a:rPr lang="en-US" altLang="zh-CN"/>
              <a:t>C </a:t>
            </a:r>
            <a:r>
              <a:rPr lang="zh-CN" altLang="en-US"/>
              <a:t>又同时向 </a:t>
            </a:r>
            <a:r>
              <a:rPr lang="en-US" altLang="zh-CN"/>
              <a:t>F</a:t>
            </a:r>
            <a:r>
              <a:rPr lang="zh-CN" altLang="en-US"/>
              <a:t>提供服务，那么 </a:t>
            </a:r>
            <a:r>
              <a:rPr lang="en-US" altLang="zh-CN"/>
              <a:t>C </a:t>
            </a:r>
            <a:r>
              <a:rPr lang="zh-CN" altLang="en-US"/>
              <a:t>又同时起着服务器的作用。</a:t>
            </a:r>
          </a:p>
        </p:txBody>
      </p:sp>
      <p:sp>
        <p:nvSpPr>
          <p:cNvPr id="60419" name="Rectangle 2">
            <a:extLst>
              <a:ext uri="{FF2B5EF4-FFF2-40B4-BE49-F238E27FC236}">
                <a16:creationId xmlns:a16="http://schemas.microsoft.com/office/drawing/2014/main" id="{B2A7386A-AFD4-D9CE-E428-86FAD5B3A96C}"/>
              </a:ext>
            </a:extLst>
          </p:cNvPr>
          <p:cNvSpPr>
            <a:spLocks noGrp="1" noChangeArrowheads="1"/>
          </p:cNvSpPr>
          <p:nvPr>
            <p:ph type="title"/>
          </p:nvPr>
        </p:nvSpPr>
        <p:spPr>
          <a:xfrm>
            <a:off x="1150938" y="214313"/>
            <a:ext cx="7237412" cy="1462087"/>
          </a:xfrm>
        </p:spPr>
        <p:txBody>
          <a:bodyPr/>
          <a:lstStyle/>
          <a:p>
            <a:pPr algn="ctr" eaLnBrk="1" hangingPunct="1"/>
            <a:r>
              <a:rPr lang="zh-CN" altLang="en-US"/>
              <a:t>对等连接方式的特点</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B96C527-3BEC-9CAE-3932-9F8C7ED890D2}"/>
              </a:ext>
            </a:extLst>
          </p:cNvPr>
          <p:cNvSpPr>
            <a:spLocks noGrp="1"/>
          </p:cNvSpPr>
          <p:nvPr>
            <p:ph idx="1"/>
          </p:nvPr>
        </p:nvSpPr>
        <p:spPr/>
        <p:txBody>
          <a:bodyPr/>
          <a:lstStyle/>
          <a:p>
            <a:pPr marL="0" indent="0" eaLnBrk="1" hangingPunct="1">
              <a:buFont typeface="Arial" charset="0"/>
              <a:buNone/>
              <a:defRPr/>
            </a:pPr>
            <a:r>
              <a:rPr lang="zh-CN" altLang="en-US" dirty="0"/>
              <a:t>成绩 </a:t>
            </a:r>
            <a:r>
              <a:rPr lang="en-US" altLang="zh-CN" dirty="0"/>
              <a:t>= </a:t>
            </a:r>
            <a:r>
              <a:rPr lang="zh-CN" altLang="en-US" dirty="0"/>
              <a:t>平时成绩 </a:t>
            </a:r>
            <a:r>
              <a:rPr lang="en-US" altLang="zh-CN" dirty="0"/>
              <a:t>+</a:t>
            </a:r>
            <a:r>
              <a:rPr lang="zh-CN" altLang="en-US" dirty="0"/>
              <a:t>实验成绩 </a:t>
            </a:r>
            <a:r>
              <a:rPr lang="en-US" altLang="zh-CN" dirty="0"/>
              <a:t>+ </a:t>
            </a:r>
            <a:r>
              <a:rPr lang="zh-CN" altLang="en-US" dirty="0"/>
              <a:t>期中成绩</a:t>
            </a:r>
            <a:r>
              <a:rPr lang="en-US" altLang="zh-CN" dirty="0"/>
              <a:t> + </a:t>
            </a:r>
            <a:r>
              <a:rPr lang="zh-CN" altLang="en-US" dirty="0"/>
              <a:t>期末成绩</a:t>
            </a:r>
            <a:endParaRPr lang="en-US" altLang="zh-CN" dirty="0"/>
          </a:p>
          <a:p>
            <a:pPr eaLnBrk="1" hangingPunct="1">
              <a:buFont typeface="Arial" charset="0"/>
              <a:buChar char="•"/>
              <a:defRPr/>
            </a:pPr>
            <a:r>
              <a:rPr lang="zh-CN" altLang="en-US" dirty="0"/>
              <a:t>平时成绩：考勤</a:t>
            </a:r>
            <a:r>
              <a:rPr lang="en-US" altLang="zh-CN" dirty="0"/>
              <a:t>+</a:t>
            </a:r>
            <a:r>
              <a:rPr lang="zh-CN" altLang="en-US" dirty="0"/>
              <a:t>提问</a:t>
            </a:r>
            <a:r>
              <a:rPr lang="en-US" altLang="zh-CN" dirty="0"/>
              <a:t>+</a:t>
            </a:r>
            <a:r>
              <a:rPr lang="zh-CN" altLang="en-US" dirty="0"/>
              <a:t>作业</a:t>
            </a:r>
            <a:endParaRPr lang="en-US" altLang="zh-CN" dirty="0"/>
          </a:p>
          <a:p>
            <a:pPr eaLnBrk="1" hangingPunct="1">
              <a:buFont typeface="Arial" charset="0"/>
              <a:buChar char="•"/>
              <a:defRPr/>
            </a:pPr>
            <a:r>
              <a:rPr lang="zh-CN" altLang="en-US" dirty="0"/>
              <a:t>实验成绩：实验作业</a:t>
            </a:r>
            <a:endParaRPr lang="en-US" altLang="zh-CN" dirty="0"/>
          </a:p>
          <a:p>
            <a:pPr eaLnBrk="1" hangingPunct="1">
              <a:buFont typeface="Arial" charset="0"/>
              <a:buChar char="•"/>
              <a:defRPr/>
            </a:pPr>
            <a:r>
              <a:rPr lang="zh-CN" altLang="en-US" dirty="0"/>
              <a:t>期中成绩</a:t>
            </a:r>
            <a:endParaRPr lang="en-US" altLang="zh-CN" dirty="0"/>
          </a:p>
          <a:p>
            <a:pPr eaLnBrk="1" hangingPunct="1">
              <a:buFont typeface="Arial" charset="0"/>
              <a:buChar char="•"/>
              <a:defRPr/>
            </a:pPr>
            <a:r>
              <a:rPr lang="zh-CN" altLang="en-US" dirty="0"/>
              <a:t>期末成绩</a:t>
            </a:r>
          </a:p>
        </p:txBody>
      </p:sp>
      <p:sp>
        <p:nvSpPr>
          <p:cNvPr id="9219" name="标题 2">
            <a:extLst>
              <a:ext uri="{FF2B5EF4-FFF2-40B4-BE49-F238E27FC236}">
                <a16:creationId xmlns:a16="http://schemas.microsoft.com/office/drawing/2014/main" id="{5DB67C0A-9CAA-3D89-46F4-5CF70118290E}"/>
              </a:ext>
            </a:extLst>
          </p:cNvPr>
          <p:cNvSpPr>
            <a:spLocks noGrp="1"/>
          </p:cNvSpPr>
          <p:nvPr>
            <p:ph type="title"/>
          </p:nvPr>
        </p:nvSpPr>
        <p:spPr/>
        <p:txBody>
          <a:bodyPr/>
          <a:lstStyle/>
          <a:p>
            <a:pPr eaLnBrk="1" hangingPunct="1"/>
            <a:r>
              <a:rPr lang="zh-CN" altLang="en-US"/>
              <a:t>课程考察</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Oval 4">
            <a:extLst>
              <a:ext uri="{FF2B5EF4-FFF2-40B4-BE49-F238E27FC236}">
                <a16:creationId xmlns:a16="http://schemas.microsoft.com/office/drawing/2014/main" id="{33B06EEF-6B14-68B5-B585-BBAB7E543CF6}"/>
              </a:ext>
            </a:extLst>
          </p:cNvPr>
          <p:cNvSpPr>
            <a:spLocks noChangeArrowheads="1"/>
          </p:cNvSpPr>
          <p:nvPr/>
        </p:nvSpPr>
        <p:spPr bwMode="auto">
          <a:xfrm>
            <a:off x="1279525" y="334963"/>
            <a:ext cx="6115050" cy="4246562"/>
          </a:xfrm>
          <a:prstGeom prst="ellipse">
            <a:avLst/>
          </a:prstGeom>
          <a:solidFill>
            <a:srgbClr val="FFC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467" name="Line 5">
            <a:extLst>
              <a:ext uri="{FF2B5EF4-FFF2-40B4-BE49-F238E27FC236}">
                <a16:creationId xmlns:a16="http://schemas.microsoft.com/office/drawing/2014/main" id="{93A39136-1F53-CF60-BB18-363EFF3A47AD}"/>
              </a:ext>
            </a:extLst>
          </p:cNvPr>
          <p:cNvSpPr>
            <a:spLocks noChangeShapeType="1"/>
          </p:cNvSpPr>
          <p:nvPr/>
        </p:nvSpPr>
        <p:spPr bwMode="auto">
          <a:xfrm flipV="1">
            <a:off x="2625725" y="2916238"/>
            <a:ext cx="687388" cy="382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8" name="Line 6">
            <a:extLst>
              <a:ext uri="{FF2B5EF4-FFF2-40B4-BE49-F238E27FC236}">
                <a16:creationId xmlns:a16="http://schemas.microsoft.com/office/drawing/2014/main" id="{EBB63A7B-15AC-0919-E03E-CB64DD6EA497}"/>
              </a:ext>
            </a:extLst>
          </p:cNvPr>
          <p:cNvSpPr>
            <a:spLocks noChangeShapeType="1"/>
          </p:cNvSpPr>
          <p:nvPr/>
        </p:nvSpPr>
        <p:spPr bwMode="auto">
          <a:xfrm flipH="1" flipV="1">
            <a:off x="2298700" y="2049463"/>
            <a:ext cx="741363" cy="1825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9" name="Line 7">
            <a:extLst>
              <a:ext uri="{FF2B5EF4-FFF2-40B4-BE49-F238E27FC236}">
                <a16:creationId xmlns:a16="http://schemas.microsoft.com/office/drawing/2014/main" id="{C842966A-3574-F5B8-0390-2241E57F7B44}"/>
              </a:ext>
            </a:extLst>
          </p:cNvPr>
          <p:cNvSpPr>
            <a:spLocks noChangeShapeType="1"/>
          </p:cNvSpPr>
          <p:nvPr/>
        </p:nvSpPr>
        <p:spPr bwMode="auto">
          <a:xfrm flipH="1">
            <a:off x="5729288" y="2501900"/>
            <a:ext cx="8826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0" name="Line 8">
            <a:extLst>
              <a:ext uri="{FF2B5EF4-FFF2-40B4-BE49-F238E27FC236}">
                <a16:creationId xmlns:a16="http://schemas.microsoft.com/office/drawing/2014/main" id="{126DE79B-89CB-6183-EAF8-BB4F40A83AC4}"/>
              </a:ext>
            </a:extLst>
          </p:cNvPr>
          <p:cNvSpPr>
            <a:spLocks noChangeShapeType="1"/>
          </p:cNvSpPr>
          <p:nvPr/>
        </p:nvSpPr>
        <p:spPr bwMode="auto">
          <a:xfrm flipH="1">
            <a:off x="4986338" y="1147763"/>
            <a:ext cx="649287" cy="901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Line 9">
            <a:extLst>
              <a:ext uri="{FF2B5EF4-FFF2-40B4-BE49-F238E27FC236}">
                <a16:creationId xmlns:a16="http://schemas.microsoft.com/office/drawing/2014/main" id="{DFC8092D-BC46-267B-8FDE-87A844831091}"/>
              </a:ext>
            </a:extLst>
          </p:cNvPr>
          <p:cNvSpPr>
            <a:spLocks noChangeShapeType="1"/>
          </p:cNvSpPr>
          <p:nvPr/>
        </p:nvSpPr>
        <p:spPr bwMode="auto">
          <a:xfrm flipH="1" flipV="1">
            <a:off x="4987925" y="3225800"/>
            <a:ext cx="490538" cy="573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2" name="Line 10">
            <a:extLst>
              <a:ext uri="{FF2B5EF4-FFF2-40B4-BE49-F238E27FC236}">
                <a16:creationId xmlns:a16="http://schemas.microsoft.com/office/drawing/2014/main" id="{19D42A11-1D1E-F2A2-5C41-506D97035FF5}"/>
              </a:ext>
            </a:extLst>
          </p:cNvPr>
          <p:cNvSpPr>
            <a:spLocks noChangeShapeType="1"/>
          </p:cNvSpPr>
          <p:nvPr/>
        </p:nvSpPr>
        <p:spPr bwMode="auto">
          <a:xfrm>
            <a:off x="3317875" y="1238250"/>
            <a:ext cx="415925" cy="6588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3" name="Line 11">
            <a:extLst>
              <a:ext uri="{FF2B5EF4-FFF2-40B4-BE49-F238E27FC236}">
                <a16:creationId xmlns:a16="http://schemas.microsoft.com/office/drawing/2014/main" id="{B30F6D36-EF27-B2AB-25A0-DA271E3AFD2C}"/>
              </a:ext>
            </a:extLst>
          </p:cNvPr>
          <p:cNvSpPr>
            <a:spLocks noChangeShapeType="1"/>
          </p:cNvSpPr>
          <p:nvPr/>
        </p:nvSpPr>
        <p:spPr bwMode="auto">
          <a:xfrm flipV="1">
            <a:off x="3595688" y="3135313"/>
            <a:ext cx="187325" cy="6635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474" name="Picture 12">
            <a:extLst>
              <a:ext uri="{FF2B5EF4-FFF2-40B4-BE49-F238E27FC236}">
                <a16:creationId xmlns:a16="http://schemas.microsoft.com/office/drawing/2014/main" id="{04F59B4F-4710-CCD7-5299-934C3A7682B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785813"/>
            <a:ext cx="561975"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5" name="Picture 13">
            <a:extLst>
              <a:ext uri="{FF2B5EF4-FFF2-40B4-BE49-F238E27FC236}">
                <a16:creationId xmlns:a16="http://schemas.microsoft.com/office/drawing/2014/main" id="{4333224D-D01D-F192-78E6-73F12356A45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063" y="785813"/>
            <a:ext cx="561975"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6" name="Picture 14">
            <a:extLst>
              <a:ext uri="{FF2B5EF4-FFF2-40B4-BE49-F238E27FC236}">
                <a16:creationId xmlns:a16="http://schemas.microsoft.com/office/drawing/2014/main" id="{63A0F192-14D2-99D2-1431-6C86FC17B2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3676650"/>
            <a:ext cx="5619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7" name="Picture 15">
            <a:extLst>
              <a:ext uri="{FF2B5EF4-FFF2-40B4-BE49-F238E27FC236}">
                <a16:creationId xmlns:a16="http://schemas.microsoft.com/office/drawing/2014/main" id="{38A2A1ED-95AE-AA54-2835-A60F527CC01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5" y="3676650"/>
            <a:ext cx="5619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8" name="Picture 16">
            <a:extLst>
              <a:ext uri="{FF2B5EF4-FFF2-40B4-BE49-F238E27FC236}">
                <a16:creationId xmlns:a16="http://schemas.microsoft.com/office/drawing/2014/main" id="{7E986F87-30F9-F819-1858-975FED49C88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508125"/>
            <a:ext cx="5619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79" name="Group 17">
            <a:extLst>
              <a:ext uri="{FF2B5EF4-FFF2-40B4-BE49-F238E27FC236}">
                <a16:creationId xmlns:a16="http://schemas.microsoft.com/office/drawing/2014/main" id="{78289E1F-AAFA-FBB7-8229-ADE5B1FB29F4}"/>
              </a:ext>
            </a:extLst>
          </p:cNvPr>
          <p:cNvGrpSpPr>
            <a:grpSpLocks/>
          </p:cNvGrpSpPr>
          <p:nvPr/>
        </p:nvGrpSpPr>
        <p:grpSpPr bwMode="auto">
          <a:xfrm>
            <a:off x="2670175" y="1238250"/>
            <a:ext cx="3529013" cy="2495550"/>
            <a:chOff x="1680" y="240"/>
            <a:chExt cx="2529" cy="1270"/>
          </a:xfrm>
        </p:grpSpPr>
        <p:sp>
          <p:nvSpPr>
            <p:cNvPr id="62499" name="Oval 18">
              <a:extLst>
                <a:ext uri="{FF2B5EF4-FFF2-40B4-BE49-F238E27FC236}">
                  <a16:creationId xmlns:a16="http://schemas.microsoft.com/office/drawing/2014/main" id="{3FF77947-F870-315B-1C0D-E9736AC4264F}"/>
                </a:ext>
              </a:extLst>
            </p:cNvPr>
            <p:cNvSpPr>
              <a:spLocks noChangeArrowheads="1"/>
            </p:cNvSpPr>
            <p:nvPr/>
          </p:nvSpPr>
          <p:spPr bwMode="auto">
            <a:xfrm>
              <a:off x="2554" y="240"/>
              <a:ext cx="1088"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0" name="Oval 19">
              <a:extLst>
                <a:ext uri="{FF2B5EF4-FFF2-40B4-BE49-F238E27FC236}">
                  <a16:creationId xmlns:a16="http://schemas.microsoft.com/office/drawing/2014/main" id="{D6E204D3-5E1C-B112-3A58-0D126F7C3DBA}"/>
                </a:ext>
              </a:extLst>
            </p:cNvPr>
            <p:cNvSpPr>
              <a:spLocks noChangeArrowheads="1"/>
            </p:cNvSpPr>
            <p:nvPr/>
          </p:nvSpPr>
          <p:spPr bwMode="auto">
            <a:xfrm>
              <a:off x="1941" y="381"/>
              <a:ext cx="827"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1" name="Oval 20">
              <a:extLst>
                <a:ext uri="{FF2B5EF4-FFF2-40B4-BE49-F238E27FC236}">
                  <a16:creationId xmlns:a16="http://schemas.microsoft.com/office/drawing/2014/main" id="{5EBB6022-FBBF-BEA2-A806-30697B53B89D}"/>
                </a:ext>
              </a:extLst>
            </p:cNvPr>
            <p:cNvSpPr>
              <a:spLocks noChangeArrowheads="1"/>
            </p:cNvSpPr>
            <p:nvPr/>
          </p:nvSpPr>
          <p:spPr bwMode="auto">
            <a:xfrm>
              <a:off x="1680" y="702"/>
              <a:ext cx="552" cy="411"/>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2" name="Oval 21">
              <a:extLst>
                <a:ext uri="{FF2B5EF4-FFF2-40B4-BE49-F238E27FC236}">
                  <a16:creationId xmlns:a16="http://schemas.microsoft.com/office/drawing/2014/main" id="{24698A53-5609-0C7C-E703-DECB54BCEF0E}"/>
                </a:ext>
              </a:extLst>
            </p:cNvPr>
            <p:cNvSpPr>
              <a:spLocks noChangeArrowheads="1"/>
            </p:cNvSpPr>
            <p:nvPr/>
          </p:nvSpPr>
          <p:spPr bwMode="auto">
            <a:xfrm>
              <a:off x="1849" y="894"/>
              <a:ext cx="842" cy="450"/>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3" name="Oval 22">
              <a:extLst>
                <a:ext uri="{FF2B5EF4-FFF2-40B4-BE49-F238E27FC236}">
                  <a16:creationId xmlns:a16="http://schemas.microsoft.com/office/drawing/2014/main" id="{4DDA05BC-1860-6EC3-B5F9-E02CAD4DDDCA}"/>
                </a:ext>
              </a:extLst>
            </p:cNvPr>
            <p:cNvSpPr>
              <a:spLocks noChangeArrowheads="1"/>
            </p:cNvSpPr>
            <p:nvPr/>
          </p:nvSpPr>
          <p:spPr bwMode="auto">
            <a:xfrm>
              <a:off x="2462" y="971"/>
              <a:ext cx="1272" cy="539"/>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4" name="Oval 23">
              <a:extLst>
                <a:ext uri="{FF2B5EF4-FFF2-40B4-BE49-F238E27FC236}">
                  <a16:creationId xmlns:a16="http://schemas.microsoft.com/office/drawing/2014/main" id="{9B3B41F5-B9A9-3D54-DE3B-12EDCB36D5BA}"/>
                </a:ext>
              </a:extLst>
            </p:cNvPr>
            <p:cNvSpPr>
              <a:spLocks noChangeArrowheads="1"/>
            </p:cNvSpPr>
            <p:nvPr/>
          </p:nvSpPr>
          <p:spPr bwMode="auto">
            <a:xfrm>
              <a:off x="3289" y="394"/>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5" name="Oval 24">
              <a:extLst>
                <a:ext uri="{FF2B5EF4-FFF2-40B4-BE49-F238E27FC236}">
                  <a16:creationId xmlns:a16="http://schemas.microsoft.com/office/drawing/2014/main" id="{4B13E7FF-3B50-A3BD-C230-9F52D095B207}"/>
                </a:ext>
              </a:extLst>
            </p:cNvPr>
            <p:cNvSpPr>
              <a:spLocks noChangeArrowheads="1"/>
            </p:cNvSpPr>
            <p:nvPr/>
          </p:nvSpPr>
          <p:spPr bwMode="auto">
            <a:xfrm>
              <a:off x="3412" y="663"/>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6" name="Oval 25">
              <a:extLst>
                <a:ext uri="{FF2B5EF4-FFF2-40B4-BE49-F238E27FC236}">
                  <a16:creationId xmlns:a16="http://schemas.microsoft.com/office/drawing/2014/main" id="{EE5C23CB-D671-D5FC-C803-70822C18FBB5}"/>
                </a:ext>
              </a:extLst>
            </p:cNvPr>
            <p:cNvSpPr>
              <a:spLocks noChangeArrowheads="1"/>
            </p:cNvSpPr>
            <p:nvPr/>
          </p:nvSpPr>
          <p:spPr bwMode="auto">
            <a:xfrm>
              <a:off x="3335" y="753"/>
              <a:ext cx="797" cy="66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2507" name="Oval 26">
              <a:extLst>
                <a:ext uri="{FF2B5EF4-FFF2-40B4-BE49-F238E27FC236}">
                  <a16:creationId xmlns:a16="http://schemas.microsoft.com/office/drawing/2014/main" id="{CB5C7AFB-3D71-5FDE-0F5E-BA1A58AB58F3}"/>
                </a:ext>
              </a:extLst>
            </p:cNvPr>
            <p:cNvSpPr>
              <a:spLocks noChangeArrowheads="1"/>
            </p:cNvSpPr>
            <p:nvPr/>
          </p:nvSpPr>
          <p:spPr bwMode="auto">
            <a:xfrm>
              <a:off x="2140" y="548"/>
              <a:ext cx="1640" cy="667"/>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62480" name="Text Box 27">
            <a:extLst>
              <a:ext uri="{FF2B5EF4-FFF2-40B4-BE49-F238E27FC236}">
                <a16:creationId xmlns:a16="http://schemas.microsoft.com/office/drawing/2014/main" id="{9062CF1C-E619-9B3C-2F08-6C8467683EBA}"/>
              </a:ext>
            </a:extLst>
          </p:cNvPr>
          <p:cNvSpPr txBox="1">
            <a:spLocks noChangeArrowheads="1"/>
          </p:cNvSpPr>
          <p:nvPr/>
        </p:nvSpPr>
        <p:spPr bwMode="auto">
          <a:xfrm>
            <a:off x="3635375" y="523875"/>
            <a:ext cx="1616075" cy="528638"/>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Arial" panose="020B0604020202020204" pitchFamily="34" charset="0"/>
                <a:ea typeface="黑体" panose="02010609060101010101" pitchFamily="49" charset="-122"/>
              </a:rPr>
              <a:t>网络边缘</a:t>
            </a:r>
          </a:p>
        </p:txBody>
      </p:sp>
      <p:sp>
        <p:nvSpPr>
          <p:cNvPr id="62481" name="Text Box 28">
            <a:extLst>
              <a:ext uri="{FF2B5EF4-FFF2-40B4-BE49-F238E27FC236}">
                <a16:creationId xmlns:a16="http://schemas.microsoft.com/office/drawing/2014/main" id="{002610FD-AB3F-741B-C095-FA92D09373F2}"/>
              </a:ext>
            </a:extLst>
          </p:cNvPr>
          <p:cNvSpPr txBox="1">
            <a:spLocks noChangeArrowheads="1"/>
          </p:cNvSpPr>
          <p:nvPr/>
        </p:nvSpPr>
        <p:spPr bwMode="auto">
          <a:xfrm>
            <a:off x="3635375" y="2684463"/>
            <a:ext cx="1616075" cy="528637"/>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folHlink"/>
                </a:solidFill>
                <a:latin typeface="Arial" panose="020B0604020202020204" pitchFamily="34" charset="0"/>
                <a:ea typeface="黑体" panose="02010609060101010101" pitchFamily="49" charset="-122"/>
              </a:rPr>
              <a:t>网络核心</a:t>
            </a:r>
          </a:p>
        </p:txBody>
      </p:sp>
      <p:graphicFrame>
        <p:nvGraphicFramePr>
          <p:cNvPr id="62482" name="Object 29">
            <a:hlinkClick r:id="" action="ppaction://ole?verb=0"/>
            <a:extLst>
              <a:ext uri="{FF2B5EF4-FFF2-40B4-BE49-F238E27FC236}">
                <a16:creationId xmlns:a16="http://schemas.microsoft.com/office/drawing/2014/main" id="{4FFC734F-B667-998F-A324-1F303691A4F7}"/>
              </a:ext>
            </a:extLst>
          </p:cNvPr>
          <p:cNvGraphicFramePr>
            <a:graphicFrameLocks/>
          </p:cNvGraphicFramePr>
          <p:nvPr/>
        </p:nvGraphicFramePr>
        <p:xfrm>
          <a:off x="6469063" y="2052638"/>
          <a:ext cx="654050" cy="857250"/>
        </p:xfrm>
        <a:graphic>
          <a:graphicData uri="http://schemas.openxmlformats.org/presentationml/2006/ole">
            <mc:AlternateContent xmlns:mc="http://schemas.openxmlformats.org/markup-compatibility/2006">
              <mc:Choice xmlns:v="urn:schemas-microsoft-com:vml" Requires="v">
                <p:oleObj name="Microsoft ClipArt Gallery" r:id="rId4" imgW="2735263" imgH="3825875" progId="MS_ClipArt_Gallery">
                  <p:embed/>
                </p:oleObj>
              </mc:Choice>
              <mc:Fallback>
                <p:oleObj name="Microsoft ClipArt Gallery" r:id="rId4" imgW="2735263" imgH="3825875" progId="MS_ClipArt_Gallery">
                  <p:embed/>
                  <p:pic>
                    <p:nvPicPr>
                      <p:cNvPr id="62482" name="Object 29">
                        <a:hlinkClick r:id="" action="ppaction://ole?verb=0"/>
                        <a:extLst>
                          <a:ext uri="{FF2B5EF4-FFF2-40B4-BE49-F238E27FC236}">
                            <a16:creationId xmlns:a16="http://schemas.microsoft.com/office/drawing/2014/main" id="{4FFC734F-B667-998F-A324-1F303691A4F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9063" y="2052638"/>
                        <a:ext cx="6540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83" name="Text Box 30">
            <a:extLst>
              <a:ext uri="{FF2B5EF4-FFF2-40B4-BE49-F238E27FC236}">
                <a16:creationId xmlns:a16="http://schemas.microsoft.com/office/drawing/2014/main" id="{795557B9-B3D7-42EF-265D-958B561EF8D0}"/>
              </a:ext>
            </a:extLst>
          </p:cNvPr>
          <p:cNvSpPr txBox="1">
            <a:spLocks noChangeArrowheads="1"/>
          </p:cNvSpPr>
          <p:nvPr/>
        </p:nvSpPr>
        <p:spPr bwMode="auto">
          <a:xfrm>
            <a:off x="6723063" y="179388"/>
            <a:ext cx="16652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chemeClr val="folHlink"/>
                </a:solidFill>
                <a:latin typeface="Arial" panose="020B0604020202020204" pitchFamily="34" charset="0"/>
                <a:ea typeface="黑体" panose="02010609060101010101" pitchFamily="49" charset="-122"/>
              </a:rPr>
              <a:t>运行</a:t>
            </a:r>
          </a:p>
          <a:p>
            <a:pPr algn="ct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P2P </a:t>
            </a:r>
            <a:r>
              <a:rPr kumimoji="1" lang="zh-CN" altLang="en-US">
                <a:solidFill>
                  <a:schemeClr val="folHlink"/>
                </a:solidFill>
                <a:latin typeface="Arial" panose="020B0604020202020204" pitchFamily="34" charset="0"/>
                <a:ea typeface="黑体" panose="02010609060101010101" pitchFamily="49" charset="-122"/>
              </a:rPr>
              <a:t>程序</a:t>
            </a:r>
          </a:p>
        </p:txBody>
      </p:sp>
      <p:sp>
        <p:nvSpPr>
          <p:cNvPr id="62484" name="Text Box 31">
            <a:extLst>
              <a:ext uri="{FF2B5EF4-FFF2-40B4-BE49-F238E27FC236}">
                <a16:creationId xmlns:a16="http://schemas.microsoft.com/office/drawing/2014/main" id="{8F9587F7-BD1B-F272-41B3-895BBFF7EB2A}"/>
              </a:ext>
            </a:extLst>
          </p:cNvPr>
          <p:cNvSpPr txBox="1">
            <a:spLocks noChangeArrowheads="1"/>
          </p:cNvSpPr>
          <p:nvPr/>
        </p:nvSpPr>
        <p:spPr bwMode="auto">
          <a:xfrm>
            <a:off x="7227888" y="3506788"/>
            <a:ext cx="16652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chemeClr val="folHlink"/>
                </a:solidFill>
                <a:latin typeface="Arial" panose="020B0604020202020204" pitchFamily="34" charset="0"/>
                <a:ea typeface="黑体" panose="02010609060101010101" pitchFamily="49" charset="-122"/>
              </a:rPr>
              <a:t>运行</a:t>
            </a:r>
          </a:p>
          <a:p>
            <a:pPr algn="ct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P2P </a:t>
            </a:r>
            <a:r>
              <a:rPr kumimoji="1" lang="zh-CN" altLang="en-US">
                <a:solidFill>
                  <a:schemeClr val="folHlink"/>
                </a:solidFill>
                <a:latin typeface="Arial" panose="020B0604020202020204" pitchFamily="34" charset="0"/>
                <a:ea typeface="黑体" panose="02010609060101010101" pitchFamily="49" charset="-122"/>
              </a:rPr>
              <a:t>程序</a:t>
            </a:r>
          </a:p>
        </p:txBody>
      </p:sp>
      <p:sp>
        <p:nvSpPr>
          <p:cNvPr id="348192" name="Line 32">
            <a:extLst>
              <a:ext uri="{FF2B5EF4-FFF2-40B4-BE49-F238E27FC236}">
                <a16:creationId xmlns:a16="http://schemas.microsoft.com/office/drawing/2014/main" id="{C9640669-006D-5934-3004-3274190EEB2A}"/>
              </a:ext>
            </a:extLst>
          </p:cNvPr>
          <p:cNvSpPr>
            <a:spLocks noChangeShapeType="1"/>
          </p:cNvSpPr>
          <p:nvPr/>
        </p:nvSpPr>
        <p:spPr bwMode="auto">
          <a:xfrm flipH="1">
            <a:off x="5541963" y="966788"/>
            <a:ext cx="93662" cy="2981325"/>
          </a:xfrm>
          <a:prstGeom prst="line">
            <a:avLst/>
          </a:prstGeom>
          <a:noFill/>
          <a:ln w="76200">
            <a:solidFill>
              <a:schemeClr val="folHlink">
                <a:alpha val="56078"/>
              </a:scheme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6" name="Line 33">
            <a:extLst>
              <a:ext uri="{FF2B5EF4-FFF2-40B4-BE49-F238E27FC236}">
                <a16:creationId xmlns:a16="http://schemas.microsoft.com/office/drawing/2014/main" id="{EB08A8BA-1EE7-B46E-76CE-270F4910AA70}"/>
              </a:ext>
            </a:extLst>
          </p:cNvPr>
          <p:cNvSpPr>
            <a:spLocks noChangeShapeType="1"/>
          </p:cNvSpPr>
          <p:nvPr/>
        </p:nvSpPr>
        <p:spPr bwMode="auto">
          <a:xfrm flipH="1">
            <a:off x="5819775" y="695325"/>
            <a:ext cx="835025" cy="271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7" name="Line 34">
            <a:extLst>
              <a:ext uri="{FF2B5EF4-FFF2-40B4-BE49-F238E27FC236}">
                <a16:creationId xmlns:a16="http://schemas.microsoft.com/office/drawing/2014/main" id="{9C273F6B-F7DE-E946-EEA9-749A5D2748DB}"/>
              </a:ext>
            </a:extLst>
          </p:cNvPr>
          <p:cNvSpPr>
            <a:spLocks noChangeShapeType="1"/>
          </p:cNvSpPr>
          <p:nvPr/>
        </p:nvSpPr>
        <p:spPr bwMode="auto">
          <a:xfrm flipH="1" flipV="1">
            <a:off x="5727700" y="3859213"/>
            <a:ext cx="1868488" cy="74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88" name="Text Box 35">
            <a:extLst>
              <a:ext uri="{FF2B5EF4-FFF2-40B4-BE49-F238E27FC236}">
                <a16:creationId xmlns:a16="http://schemas.microsoft.com/office/drawing/2014/main" id="{452042C2-1F0F-B972-0F16-73220C283930}"/>
              </a:ext>
            </a:extLst>
          </p:cNvPr>
          <p:cNvSpPr txBox="1">
            <a:spLocks noChangeArrowheads="1"/>
          </p:cNvSpPr>
          <p:nvPr/>
        </p:nvSpPr>
        <p:spPr bwMode="auto">
          <a:xfrm>
            <a:off x="4983163" y="3527425"/>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D</a:t>
            </a:r>
          </a:p>
        </p:txBody>
      </p:sp>
      <p:sp>
        <p:nvSpPr>
          <p:cNvPr id="62489" name="Text Box 36">
            <a:extLst>
              <a:ext uri="{FF2B5EF4-FFF2-40B4-BE49-F238E27FC236}">
                <a16:creationId xmlns:a16="http://schemas.microsoft.com/office/drawing/2014/main" id="{CFBB2F96-4E52-A815-09A3-36984124B0BD}"/>
              </a:ext>
            </a:extLst>
          </p:cNvPr>
          <p:cNvSpPr txBox="1">
            <a:spLocks noChangeArrowheads="1"/>
          </p:cNvSpPr>
          <p:nvPr/>
        </p:nvSpPr>
        <p:spPr bwMode="auto">
          <a:xfrm>
            <a:off x="5357813" y="303213"/>
            <a:ext cx="4413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C</a:t>
            </a:r>
          </a:p>
        </p:txBody>
      </p:sp>
      <p:pic>
        <p:nvPicPr>
          <p:cNvPr id="62490" name="Picture 37">
            <a:extLst>
              <a:ext uri="{FF2B5EF4-FFF2-40B4-BE49-F238E27FC236}">
                <a16:creationId xmlns:a16="http://schemas.microsoft.com/office/drawing/2014/main" id="{4BC08E0A-4E58-182F-8C2E-DBFC5DC96F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3135313"/>
            <a:ext cx="561975"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8" name="Line 38">
            <a:extLst>
              <a:ext uri="{FF2B5EF4-FFF2-40B4-BE49-F238E27FC236}">
                <a16:creationId xmlns:a16="http://schemas.microsoft.com/office/drawing/2014/main" id="{0C2AD85D-60C2-A050-5104-06EA09839330}"/>
              </a:ext>
            </a:extLst>
          </p:cNvPr>
          <p:cNvSpPr>
            <a:spLocks noChangeShapeType="1"/>
          </p:cNvSpPr>
          <p:nvPr/>
        </p:nvSpPr>
        <p:spPr bwMode="auto">
          <a:xfrm flipH="1">
            <a:off x="2482850" y="966788"/>
            <a:ext cx="835025" cy="2439987"/>
          </a:xfrm>
          <a:prstGeom prst="line">
            <a:avLst/>
          </a:prstGeom>
          <a:noFill/>
          <a:ln w="76200">
            <a:solidFill>
              <a:schemeClr val="folHlink">
                <a:alpha val="56078"/>
              </a:scheme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2" name="Text Box 39">
            <a:extLst>
              <a:ext uri="{FF2B5EF4-FFF2-40B4-BE49-F238E27FC236}">
                <a16:creationId xmlns:a16="http://schemas.microsoft.com/office/drawing/2014/main" id="{F7874A1B-3338-0831-8EE8-04F449196B3A}"/>
              </a:ext>
            </a:extLst>
          </p:cNvPr>
          <p:cNvSpPr txBox="1">
            <a:spLocks noChangeArrowheads="1"/>
          </p:cNvSpPr>
          <p:nvPr/>
        </p:nvSpPr>
        <p:spPr bwMode="auto">
          <a:xfrm>
            <a:off x="3106738" y="273050"/>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E</a:t>
            </a:r>
          </a:p>
        </p:txBody>
      </p:sp>
      <p:sp>
        <p:nvSpPr>
          <p:cNvPr id="62493" name="Text Box 40">
            <a:extLst>
              <a:ext uri="{FF2B5EF4-FFF2-40B4-BE49-F238E27FC236}">
                <a16:creationId xmlns:a16="http://schemas.microsoft.com/office/drawing/2014/main" id="{084D674E-F02C-28B0-8D9A-8685D7A11B09}"/>
              </a:ext>
            </a:extLst>
          </p:cNvPr>
          <p:cNvSpPr txBox="1">
            <a:spLocks noChangeArrowheads="1"/>
          </p:cNvSpPr>
          <p:nvPr/>
        </p:nvSpPr>
        <p:spPr bwMode="auto">
          <a:xfrm>
            <a:off x="1873250" y="2894013"/>
            <a:ext cx="401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F</a:t>
            </a:r>
          </a:p>
        </p:txBody>
      </p:sp>
      <p:sp>
        <p:nvSpPr>
          <p:cNvPr id="62494" name="Text Box 41">
            <a:extLst>
              <a:ext uri="{FF2B5EF4-FFF2-40B4-BE49-F238E27FC236}">
                <a16:creationId xmlns:a16="http://schemas.microsoft.com/office/drawing/2014/main" id="{65671DDD-32E2-2DB2-90BA-BE8325D8C40D}"/>
              </a:ext>
            </a:extLst>
          </p:cNvPr>
          <p:cNvSpPr txBox="1">
            <a:spLocks noChangeArrowheads="1"/>
          </p:cNvSpPr>
          <p:nvPr/>
        </p:nvSpPr>
        <p:spPr bwMode="auto">
          <a:xfrm>
            <a:off x="179388" y="252413"/>
            <a:ext cx="16652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chemeClr val="folHlink"/>
                </a:solidFill>
                <a:latin typeface="Arial" panose="020B0604020202020204" pitchFamily="34" charset="0"/>
                <a:ea typeface="黑体" panose="02010609060101010101" pitchFamily="49" charset="-122"/>
              </a:rPr>
              <a:t>运行</a:t>
            </a:r>
          </a:p>
          <a:p>
            <a:pPr algn="ct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P2P </a:t>
            </a:r>
            <a:r>
              <a:rPr kumimoji="1" lang="zh-CN" altLang="en-US">
                <a:solidFill>
                  <a:schemeClr val="folHlink"/>
                </a:solidFill>
                <a:latin typeface="Arial" panose="020B0604020202020204" pitchFamily="34" charset="0"/>
                <a:ea typeface="黑体" panose="02010609060101010101" pitchFamily="49" charset="-122"/>
              </a:rPr>
              <a:t>程序</a:t>
            </a:r>
          </a:p>
        </p:txBody>
      </p:sp>
      <p:sp>
        <p:nvSpPr>
          <p:cNvPr id="62495" name="Text Box 42">
            <a:extLst>
              <a:ext uri="{FF2B5EF4-FFF2-40B4-BE49-F238E27FC236}">
                <a16:creationId xmlns:a16="http://schemas.microsoft.com/office/drawing/2014/main" id="{2F8BC896-16CB-C3A7-098F-46AB07370399}"/>
              </a:ext>
            </a:extLst>
          </p:cNvPr>
          <p:cNvSpPr txBox="1">
            <a:spLocks noChangeArrowheads="1"/>
          </p:cNvSpPr>
          <p:nvPr/>
        </p:nvSpPr>
        <p:spPr bwMode="auto">
          <a:xfrm>
            <a:off x="385763" y="3562350"/>
            <a:ext cx="16652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chemeClr val="folHlink"/>
                </a:solidFill>
                <a:latin typeface="Arial" panose="020B0604020202020204" pitchFamily="34" charset="0"/>
                <a:ea typeface="黑体" panose="02010609060101010101" pitchFamily="49" charset="-122"/>
              </a:rPr>
              <a:t>运行</a:t>
            </a:r>
          </a:p>
          <a:p>
            <a:pPr algn="ctr" eaLnBrk="1" hangingPunct="1">
              <a:lnSpc>
                <a:spcPct val="100000"/>
              </a:lnSpc>
              <a:spcBef>
                <a:spcPct val="0"/>
              </a:spcBef>
              <a:buFontTx/>
              <a:buNone/>
            </a:pPr>
            <a:r>
              <a:rPr kumimoji="1" lang="en-US" altLang="zh-CN">
                <a:solidFill>
                  <a:schemeClr val="folHlink"/>
                </a:solidFill>
                <a:latin typeface="Arial" panose="020B0604020202020204" pitchFamily="34" charset="0"/>
                <a:ea typeface="黑体" panose="02010609060101010101" pitchFamily="49" charset="-122"/>
              </a:rPr>
              <a:t>P2P </a:t>
            </a:r>
            <a:r>
              <a:rPr kumimoji="1" lang="zh-CN" altLang="en-US">
                <a:solidFill>
                  <a:schemeClr val="folHlink"/>
                </a:solidFill>
                <a:latin typeface="Arial" panose="020B0604020202020204" pitchFamily="34" charset="0"/>
                <a:ea typeface="黑体" panose="02010609060101010101" pitchFamily="49" charset="-122"/>
              </a:rPr>
              <a:t>程序</a:t>
            </a:r>
          </a:p>
        </p:txBody>
      </p:sp>
      <p:sp>
        <p:nvSpPr>
          <p:cNvPr id="62496" name="Line 43">
            <a:extLst>
              <a:ext uri="{FF2B5EF4-FFF2-40B4-BE49-F238E27FC236}">
                <a16:creationId xmlns:a16="http://schemas.microsoft.com/office/drawing/2014/main" id="{92C82D30-9609-5F67-BBE9-122C9EBC4F4F}"/>
              </a:ext>
            </a:extLst>
          </p:cNvPr>
          <p:cNvSpPr>
            <a:spLocks noChangeShapeType="1"/>
          </p:cNvSpPr>
          <p:nvPr/>
        </p:nvSpPr>
        <p:spPr bwMode="auto">
          <a:xfrm>
            <a:off x="1403350" y="692150"/>
            <a:ext cx="1728788" cy="274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7" name="Line 44">
            <a:extLst>
              <a:ext uri="{FF2B5EF4-FFF2-40B4-BE49-F238E27FC236}">
                <a16:creationId xmlns:a16="http://schemas.microsoft.com/office/drawing/2014/main" id="{B3341DC3-7F0B-F6B2-B063-CDFE1140F8AF}"/>
              </a:ext>
            </a:extLst>
          </p:cNvPr>
          <p:cNvSpPr>
            <a:spLocks noChangeShapeType="1"/>
          </p:cNvSpPr>
          <p:nvPr/>
        </p:nvSpPr>
        <p:spPr bwMode="auto">
          <a:xfrm flipV="1">
            <a:off x="1743075" y="3676650"/>
            <a:ext cx="555625" cy="182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05" name="Line 45">
            <a:extLst>
              <a:ext uri="{FF2B5EF4-FFF2-40B4-BE49-F238E27FC236}">
                <a16:creationId xmlns:a16="http://schemas.microsoft.com/office/drawing/2014/main" id="{DFDB734B-53E3-BCEA-1963-1495F58ECAC0}"/>
              </a:ext>
            </a:extLst>
          </p:cNvPr>
          <p:cNvSpPr>
            <a:spLocks noChangeShapeType="1"/>
          </p:cNvSpPr>
          <p:nvPr/>
        </p:nvSpPr>
        <p:spPr bwMode="auto">
          <a:xfrm flipH="1">
            <a:off x="2760663" y="966788"/>
            <a:ext cx="2781300" cy="2528887"/>
          </a:xfrm>
          <a:prstGeom prst="line">
            <a:avLst/>
          </a:prstGeom>
          <a:noFill/>
          <a:ln w="76200">
            <a:solidFill>
              <a:schemeClr val="folHlink">
                <a:alpha val="56078"/>
              </a:scheme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48192"/>
                                        </p:tgtEl>
                                        <p:attrNameLst>
                                          <p:attrName>style.visibility</p:attrName>
                                        </p:attrNameLst>
                                      </p:cBhvr>
                                      <p:to>
                                        <p:strVal val="visible"/>
                                      </p:to>
                                    </p:set>
                                    <p:animEffect transition="in" filter="wipe(up)">
                                      <p:cBhvr>
                                        <p:cTn id="7" dur="1000"/>
                                        <p:tgtEl>
                                          <p:spTgt spid="348192"/>
                                        </p:tgtEl>
                                      </p:cBhvr>
                                    </p:animEffect>
                                  </p:childTnLst>
                                </p:cTn>
                              </p:par>
                            </p:childTnLst>
                          </p:cTn>
                        </p:par>
                        <p:par>
                          <p:cTn id="8" fill="hold" nodeType="afterGroup">
                            <p:stCondLst>
                              <p:cond delay="1000"/>
                            </p:stCondLst>
                            <p:childTnLst>
                              <p:par>
                                <p:cTn id="9" presetID="22" presetClass="entr" presetSubtype="1" fill="hold" nodeType="afterEffect">
                                  <p:stCondLst>
                                    <p:cond delay="500"/>
                                  </p:stCondLst>
                                  <p:childTnLst>
                                    <p:set>
                                      <p:cBhvr>
                                        <p:cTn id="10" dur="1" fill="hold">
                                          <p:stCondLst>
                                            <p:cond delay="0"/>
                                          </p:stCondLst>
                                        </p:cTn>
                                        <p:tgtEl>
                                          <p:spTgt spid="348205"/>
                                        </p:tgtEl>
                                        <p:attrNameLst>
                                          <p:attrName>style.visibility</p:attrName>
                                        </p:attrNameLst>
                                      </p:cBhvr>
                                      <p:to>
                                        <p:strVal val="visible"/>
                                      </p:to>
                                    </p:set>
                                    <p:animEffect transition="in" filter="wipe(up)">
                                      <p:cBhvr>
                                        <p:cTn id="11" dur="1000"/>
                                        <p:tgtEl>
                                          <p:spTgt spid="348205"/>
                                        </p:tgtEl>
                                      </p:cBhvr>
                                    </p:animEffect>
                                  </p:childTnLst>
                                </p:cTn>
                              </p:par>
                            </p:childTnLst>
                          </p:cTn>
                        </p:par>
                        <p:par>
                          <p:cTn id="12" fill="hold" nodeType="afterGroup">
                            <p:stCondLst>
                              <p:cond delay="2500"/>
                            </p:stCondLst>
                            <p:childTnLst>
                              <p:par>
                                <p:cTn id="13" presetID="22" presetClass="entr" presetSubtype="4" fill="hold" nodeType="afterEffect">
                                  <p:stCondLst>
                                    <p:cond delay="500"/>
                                  </p:stCondLst>
                                  <p:childTnLst>
                                    <p:set>
                                      <p:cBhvr>
                                        <p:cTn id="14" dur="1" fill="hold">
                                          <p:stCondLst>
                                            <p:cond delay="0"/>
                                          </p:stCondLst>
                                        </p:cTn>
                                        <p:tgtEl>
                                          <p:spTgt spid="348198"/>
                                        </p:tgtEl>
                                        <p:attrNameLst>
                                          <p:attrName>style.visibility</p:attrName>
                                        </p:attrNameLst>
                                      </p:cBhvr>
                                      <p:to>
                                        <p:strVal val="visible"/>
                                      </p:to>
                                    </p:set>
                                    <p:animEffect transition="in" filter="wipe(down)">
                                      <p:cBhvr>
                                        <p:cTn id="15" dur="1000"/>
                                        <p:tgtEl>
                                          <p:spTgt spid="34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AB14EC60-31EC-8594-4DF6-5A2C7EA083E1}"/>
              </a:ext>
            </a:extLst>
          </p:cNvPr>
          <p:cNvSpPr>
            <a:spLocks noGrp="1" noChangeArrowheads="1"/>
          </p:cNvSpPr>
          <p:nvPr>
            <p:ph idx="1"/>
          </p:nvPr>
        </p:nvSpPr>
        <p:spPr>
          <a:xfrm>
            <a:off x="755650" y="1773238"/>
            <a:ext cx="8059738" cy="5084762"/>
          </a:xfrm>
        </p:spPr>
        <p:txBody>
          <a:bodyPr/>
          <a:lstStyle/>
          <a:p>
            <a:pPr eaLnBrk="1" hangingPunct="1"/>
            <a:r>
              <a:rPr lang="zh-CN" altLang="en-US"/>
              <a:t>网络核心部分是因特网中最复杂的部分。</a:t>
            </a:r>
          </a:p>
          <a:p>
            <a:pPr eaLnBrk="1" hangingPunct="1"/>
            <a:r>
              <a:rPr lang="zh-CN" altLang="en-US"/>
              <a:t>网络中的核心部分要向网络边缘中的大量主机提供连通性，使边缘部分中的任何一个主机都能够向其他主机通信（即传送或接收各种形式的数据）。</a:t>
            </a:r>
          </a:p>
          <a:p>
            <a:pPr eaLnBrk="1" hangingPunct="1"/>
            <a:r>
              <a:rPr lang="zh-CN" altLang="en-US"/>
              <a:t>在网络核心部分起特殊作用的是</a:t>
            </a:r>
            <a:r>
              <a:rPr lang="zh-CN" altLang="en-US">
                <a:solidFill>
                  <a:srgbClr val="CC0000"/>
                </a:solidFill>
              </a:rPr>
              <a:t>路由器</a:t>
            </a:r>
            <a:r>
              <a:rPr lang="en-US" altLang="zh-CN"/>
              <a:t>(router)</a:t>
            </a:r>
            <a:r>
              <a:rPr lang="zh-CN" altLang="en-US"/>
              <a:t>。</a:t>
            </a:r>
          </a:p>
          <a:p>
            <a:pPr eaLnBrk="1" hangingPunct="1"/>
            <a:r>
              <a:rPr lang="zh-CN" altLang="en-US"/>
              <a:t>路由器是实现</a:t>
            </a:r>
            <a:r>
              <a:rPr lang="zh-CN" altLang="en-US">
                <a:solidFill>
                  <a:srgbClr val="CC0000"/>
                </a:solidFill>
              </a:rPr>
              <a:t>分组交换</a:t>
            </a:r>
            <a:r>
              <a:rPr lang="en-US" altLang="zh-CN"/>
              <a:t>(packet switching)</a:t>
            </a:r>
            <a:r>
              <a:rPr lang="zh-CN" altLang="en-US"/>
              <a:t>的关键构件，其任务是转发收到的分组，这是网络核心部分最重要的功能。 </a:t>
            </a:r>
          </a:p>
        </p:txBody>
      </p:sp>
      <p:sp>
        <p:nvSpPr>
          <p:cNvPr id="64515" name="Rectangle 2">
            <a:extLst>
              <a:ext uri="{FF2B5EF4-FFF2-40B4-BE49-F238E27FC236}">
                <a16:creationId xmlns:a16="http://schemas.microsoft.com/office/drawing/2014/main" id="{5D4DCE2B-8B7F-C47F-DB47-6EA390975B85}"/>
              </a:ext>
            </a:extLst>
          </p:cNvPr>
          <p:cNvSpPr>
            <a:spLocks noGrp="1" noChangeArrowheads="1"/>
          </p:cNvSpPr>
          <p:nvPr>
            <p:ph type="title"/>
          </p:nvPr>
        </p:nvSpPr>
        <p:spPr/>
        <p:txBody>
          <a:bodyPr/>
          <a:lstStyle/>
          <a:p>
            <a:pPr eaLnBrk="1" hangingPunct="1"/>
            <a:r>
              <a:rPr lang="en-US" altLang="zh-CN"/>
              <a:t>1.3.2  </a:t>
            </a:r>
            <a:r>
              <a:rPr lang="zh-CN" altLang="en-US"/>
              <a:t>因特网的核心部分</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D15DF35C-0725-6E98-A5BC-219580CFE312}"/>
              </a:ext>
            </a:extLst>
          </p:cNvPr>
          <p:cNvSpPr>
            <a:spLocks noGrp="1" noChangeArrowheads="1"/>
          </p:cNvSpPr>
          <p:nvPr>
            <p:ph idx="1"/>
          </p:nvPr>
        </p:nvSpPr>
        <p:spPr>
          <a:xfrm>
            <a:off x="1042988" y="2017713"/>
            <a:ext cx="7772400" cy="1339850"/>
          </a:xfrm>
        </p:spPr>
        <p:txBody>
          <a:bodyPr/>
          <a:lstStyle/>
          <a:p>
            <a:pPr eaLnBrk="1" hangingPunct="1"/>
            <a:r>
              <a:rPr lang="zh-CN" altLang="en-US"/>
              <a:t>两部电话机只需要用一对电线就能够互相连接起来。 </a:t>
            </a:r>
          </a:p>
        </p:txBody>
      </p:sp>
      <p:sp>
        <p:nvSpPr>
          <p:cNvPr id="66563" name="Rectangle 2">
            <a:extLst>
              <a:ext uri="{FF2B5EF4-FFF2-40B4-BE49-F238E27FC236}">
                <a16:creationId xmlns:a16="http://schemas.microsoft.com/office/drawing/2014/main" id="{62CC7F01-9E9F-3155-602F-893334B2565F}"/>
              </a:ext>
            </a:extLst>
          </p:cNvPr>
          <p:cNvSpPr>
            <a:spLocks noGrp="1" noChangeArrowheads="1"/>
          </p:cNvSpPr>
          <p:nvPr>
            <p:ph type="title"/>
          </p:nvPr>
        </p:nvSpPr>
        <p:spPr/>
        <p:txBody>
          <a:bodyPr/>
          <a:lstStyle/>
          <a:p>
            <a:pPr algn="ctr" eaLnBrk="1" hangingPunct="1"/>
            <a:r>
              <a:rPr lang="en-US" altLang="zh-CN"/>
              <a:t>1. </a:t>
            </a:r>
            <a:r>
              <a:rPr lang="zh-CN" altLang="en-US"/>
              <a:t>电路交换的主要特点</a:t>
            </a:r>
          </a:p>
        </p:txBody>
      </p:sp>
      <p:sp>
        <p:nvSpPr>
          <p:cNvPr id="66564" name="Text Box 4">
            <a:extLst>
              <a:ext uri="{FF2B5EF4-FFF2-40B4-BE49-F238E27FC236}">
                <a16:creationId xmlns:a16="http://schemas.microsoft.com/office/drawing/2014/main" id="{389D5974-6234-47F5-DB18-C9E9F189518D}"/>
              </a:ext>
            </a:extLst>
          </p:cNvPr>
          <p:cNvSpPr txBox="1">
            <a:spLocks noChangeArrowheads="1"/>
          </p:cNvSpPr>
          <p:nvPr/>
        </p:nvSpPr>
        <p:spPr bwMode="auto">
          <a:xfrm>
            <a:off x="5603875" y="3590925"/>
            <a:ext cx="8620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4000">
                <a:latin typeface="Times New Roman" panose="02020603050405020304" pitchFamily="18" charset="0"/>
                <a:sym typeface="Wingdings" panose="05000000000000000000" pitchFamily="2" charset="2"/>
              </a:rPr>
              <a:t></a:t>
            </a:r>
            <a:r>
              <a:rPr kumimoji="1" lang="en-US" altLang="zh-CN" sz="4000">
                <a:latin typeface="Times New Roman" panose="02020603050405020304" pitchFamily="18" charset="0"/>
              </a:rPr>
              <a:t> </a:t>
            </a:r>
          </a:p>
        </p:txBody>
      </p:sp>
      <p:sp>
        <p:nvSpPr>
          <p:cNvPr id="66565" name="Text Box 5">
            <a:extLst>
              <a:ext uri="{FF2B5EF4-FFF2-40B4-BE49-F238E27FC236}">
                <a16:creationId xmlns:a16="http://schemas.microsoft.com/office/drawing/2014/main" id="{55C3F524-4CCD-11FB-BF9B-A5906829B656}"/>
              </a:ext>
            </a:extLst>
          </p:cNvPr>
          <p:cNvSpPr txBox="1">
            <a:spLocks noChangeArrowheads="1"/>
          </p:cNvSpPr>
          <p:nvPr/>
        </p:nvSpPr>
        <p:spPr bwMode="auto">
          <a:xfrm>
            <a:off x="3132138" y="3590925"/>
            <a:ext cx="8620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4000">
                <a:latin typeface="Times New Roman" panose="02020603050405020304" pitchFamily="18" charset="0"/>
                <a:sym typeface="Wingdings" panose="05000000000000000000" pitchFamily="2" charset="2"/>
              </a:rPr>
              <a:t></a:t>
            </a:r>
            <a:r>
              <a:rPr kumimoji="1" lang="en-US" altLang="zh-CN" sz="4000">
                <a:latin typeface="Times New Roman" panose="02020603050405020304" pitchFamily="18" charset="0"/>
              </a:rPr>
              <a:t> </a:t>
            </a:r>
          </a:p>
        </p:txBody>
      </p:sp>
      <p:sp>
        <p:nvSpPr>
          <p:cNvPr id="66566" name="Line 6">
            <a:extLst>
              <a:ext uri="{FF2B5EF4-FFF2-40B4-BE49-F238E27FC236}">
                <a16:creationId xmlns:a16="http://schemas.microsoft.com/office/drawing/2014/main" id="{5E3B106D-A7C3-9086-9B90-87086FD486D9}"/>
              </a:ext>
            </a:extLst>
          </p:cNvPr>
          <p:cNvSpPr>
            <a:spLocks noChangeShapeType="1"/>
          </p:cNvSpPr>
          <p:nvPr/>
        </p:nvSpPr>
        <p:spPr bwMode="auto">
          <a:xfrm flipV="1">
            <a:off x="3436938" y="4041775"/>
            <a:ext cx="245427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73A202C1-6A0F-4746-DCF1-76F8905B6F6B}"/>
              </a:ext>
            </a:extLst>
          </p:cNvPr>
          <p:cNvSpPr>
            <a:spLocks noGrp="1" noChangeArrowheads="1"/>
          </p:cNvSpPr>
          <p:nvPr>
            <p:ph idx="1"/>
          </p:nvPr>
        </p:nvSpPr>
        <p:spPr>
          <a:xfrm>
            <a:off x="395288" y="2017713"/>
            <a:ext cx="8604250" cy="4840287"/>
          </a:xfrm>
        </p:spPr>
        <p:txBody>
          <a:bodyPr/>
          <a:lstStyle/>
          <a:p>
            <a:pPr eaLnBrk="1" hangingPunct="1"/>
            <a:r>
              <a:rPr lang="en-US" altLang="zh-CN"/>
              <a:t>5 </a:t>
            </a:r>
            <a:r>
              <a:rPr lang="zh-CN" altLang="en-US"/>
              <a:t>部电话机两两相连，需 </a:t>
            </a:r>
            <a:r>
              <a:rPr lang="en-US" altLang="zh-CN"/>
              <a:t>10 </a:t>
            </a:r>
            <a:r>
              <a:rPr lang="zh-CN" altLang="en-US"/>
              <a:t>对电线。</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spcBef>
                <a:spcPct val="0"/>
              </a:spcBef>
            </a:pPr>
            <a:r>
              <a:rPr lang="en-US" altLang="zh-CN" i="1"/>
              <a:t>N </a:t>
            </a:r>
            <a:r>
              <a:rPr lang="zh-CN" altLang="en-US"/>
              <a:t>部电话机两两相连，需                 对电线。</a:t>
            </a:r>
          </a:p>
          <a:p>
            <a:pPr eaLnBrk="1" hangingPunct="1"/>
            <a:r>
              <a:rPr lang="zh-CN" altLang="en-US"/>
              <a:t>当电话机的数量很大时，这种连接方法需要的电线对的数量与电话机数的平方成正比。</a:t>
            </a:r>
          </a:p>
        </p:txBody>
      </p:sp>
      <p:sp>
        <p:nvSpPr>
          <p:cNvPr id="68611" name="Rectangle 2">
            <a:extLst>
              <a:ext uri="{FF2B5EF4-FFF2-40B4-BE49-F238E27FC236}">
                <a16:creationId xmlns:a16="http://schemas.microsoft.com/office/drawing/2014/main" id="{F247184B-AD85-F29D-0E37-73967CA207FA}"/>
              </a:ext>
            </a:extLst>
          </p:cNvPr>
          <p:cNvSpPr>
            <a:spLocks noGrp="1" noChangeArrowheads="1"/>
          </p:cNvSpPr>
          <p:nvPr>
            <p:ph type="title"/>
          </p:nvPr>
        </p:nvSpPr>
        <p:spPr/>
        <p:txBody>
          <a:bodyPr/>
          <a:lstStyle/>
          <a:p>
            <a:pPr algn="ctr" eaLnBrk="1" hangingPunct="1"/>
            <a:r>
              <a:rPr lang="zh-CN" altLang="en-US"/>
              <a:t>更多的电话机互相连通</a:t>
            </a:r>
          </a:p>
        </p:txBody>
      </p:sp>
      <p:grpSp>
        <p:nvGrpSpPr>
          <p:cNvPr id="34836" name="Group 20">
            <a:extLst>
              <a:ext uri="{FF2B5EF4-FFF2-40B4-BE49-F238E27FC236}">
                <a16:creationId xmlns:a16="http://schemas.microsoft.com/office/drawing/2014/main" id="{09B6C7ED-8883-BA5B-D88E-74579E0A2481}"/>
              </a:ext>
            </a:extLst>
          </p:cNvPr>
          <p:cNvGrpSpPr>
            <a:grpSpLocks/>
          </p:cNvGrpSpPr>
          <p:nvPr/>
        </p:nvGrpSpPr>
        <p:grpSpPr bwMode="auto">
          <a:xfrm>
            <a:off x="2895600" y="2492375"/>
            <a:ext cx="3968750" cy="2411413"/>
            <a:chOff x="1824" y="1570"/>
            <a:chExt cx="2500" cy="1519"/>
          </a:xfrm>
        </p:grpSpPr>
        <p:sp>
          <p:nvSpPr>
            <p:cNvPr id="68624" name="Text Box 4">
              <a:extLst>
                <a:ext uri="{FF2B5EF4-FFF2-40B4-BE49-F238E27FC236}">
                  <a16:creationId xmlns:a16="http://schemas.microsoft.com/office/drawing/2014/main" id="{D473E60A-764E-7922-9FA4-A91D15E86BC8}"/>
                </a:ext>
              </a:extLst>
            </p:cNvPr>
            <p:cNvSpPr txBox="1">
              <a:spLocks noChangeArrowheads="1"/>
            </p:cNvSpPr>
            <p:nvPr/>
          </p:nvSpPr>
          <p:spPr bwMode="auto">
            <a:xfrm>
              <a:off x="2792" y="1570"/>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68625" name="Text Box 5">
              <a:extLst>
                <a:ext uri="{FF2B5EF4-FFF2-40B4-BE49-F238E27FC236}">
                  <a16:creationId xmlns:a16="http://schemas.microsoft.com/office/drawing/2014/main" id="{9176C851-DC0C-0114-1766-6CEB7AA9FCD9}"/>
                </a:ext>
              </a:extLst>
            </p:cNvPr>
            <p:cNvSpPr txBox="1">
              <a:spLocks noChangeArrowheads="1"/>
            </p:cNvSpPr>
            <p:nvPr/>
          </p:nvSpPr>
          <p:spPr bwMode="auto">
            <a:xfrm>
              <a:off x="1824" y="2058"/>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68626" name="Text Box 6">
              <a:extLst>
                <a:ext uri="{FF2B5EF4-FFF2-40B4-BE49-F238E27FC236}">
                  <a16:creationId xmlns:a16="http://schemas.microsoft.com/office/drawing/2014/main" id="{5516CD9C-A457-9A46-E0FE-8145CEBB0E27}"/>
                </a:ext>
              </a:extLst>
            </p:cNvPr>
            <p:cNvSpPr txBox="1">
              <a:spLocks noChangeArrowheads="1"/>
            </p:cNvSpPr>
            <p:nvPr/>
          </p:nvSpPr>
          <p:spPr bwMode="auto">
            <a:xfrm>
              <a:off x="2405" y="2685"/>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68627" name="Text Box 7">
              <a:extLst>
                <a:ext uri="{FF2B5EF4-FFF2-40B4-BE49-F238E27FC236}">
                  <a16:creationId xmlns:a16="http://schemas.microsoft.com/office/drawing/2014/main" id="{4E1A5210-531D-9659-BC4C-EA248EE0FEAD}"/>
                </a:ext>
              </a:extLst>
            </p:cNvPr>
            <p:cNvSpPr txBox="1">
              <a:spLocks noChangeArrowheads="1"/>
            </p:cNvSpPr>
            <p:nvPr/>
          </p:nvSpPr>
          <p:spPr bwMode="auto">
            <a:xfrm>
              <a:off x="3824" y="2058"/>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68628" name="Text Box 8">
              <a:extLst>
                <a:ext uri="{FF2B5EF4-FFF2-40B4-BE49-F238E27FC236}">
                  <a16:creationId xmlns:a16="http://schemas.microsoft.com/office/drawing/2014/main" id="{E1800949-6647-CBF3-198B-4F702B562F0D}"/>
                </a:ext>
              </a:extLst>
            </p:cNvPr>
            <p:cNvSpPr txBox="1">
              <a:spLocks noChangeArrowheads="1"/>
            </p:cNvSpPr>
            <p:nvPr/>
          </p:nvSpPr>
          <p:spPr bwMode="auto">
            <a:xfrm>
              <a:off x="3244" y="2685"/>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grpSp>
      <p:sp>
        <p:nvSpPr>
          <p:cNvPr id="34825" name="Line 9">
            <a:extLst>
              <a:ext uri="{FF2B5EF4-FFF2-40B4-BE49-F238E27FC236}">
                <a16:creationId xmlns:a16="http://schemas.microsoft.com/office/drawing/2014/main" id="{745B6143-C5DF-E0AF-D4FF-06FA742CE774}"/>
              </a:ext>
            </a:extLst>
          </p:cNvPr>
          <p:cNvSpPr>
            <a:spLocks noChangeShapeType="1"/>
          </p:cNvSpPr>
          <p:nvPr/>
        </p:nvSpPr>
        <p:spPr bwMode="auto">
          <a:xfrm flipV="1">
            <a:off x="3373438" y="2895600"/>
            <a:ext cx="1384300" cy="7334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0">
            <a:extLst>
              <a:ext uri="{FF2B5EF4-FFF2-40B4-BE49-F238E27FC236}">
                <a16:creationId xmlns:a16="http://schemas.microsoft.com/office/drawing/2014/main" id="{03AB1472-8620-AF25-76CC-314677591D0D}"/>
              </a:ext>
            </a:extLst>
          </p:cNvPr>
          <p:cNvSpPr>
            <a:spLocks noChangeShapeType="1"/>
          </p:cNvSpPr>
          <p:nvPr/>
        </p:nvSpPr>
        <p:spPr bwMode="auto">
          <a:xfrm>
            <a:off x="4895850" y="2933700"/>
            <a:ext cx="1536700" cy="7731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11">
            <a:extLst>
              <a:ext uri="{FF2B5EF4-FFF2-40B4-BE49-F238E27FC236}">
                <a16:creationId xmlns:a16="http://schemas.microsoft.com/office/drawing/2014/main" id="{CE90DCC0-9627-7F92-1FB3-0F68765BBE13}"/>
              </a:ext>
            </a:extLst>
          </p:cNvPr>
          <p:cNvSpPr>
            <a:spLocks noChangeShapeType="1"/>
          </p:cNvSpPr>
          <p:nvPr/>
        </p:nvSpPr>
        <p:spPr bwMode="auto">
          <a:xfrm>
            <a:off x="3232150" y="3678238"/>
            <a:ext cx="857250" cy="954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12">
            <a:extLst>
              <a:ext uri="{FF2B5EF4-FFF2-40B4-BE49-F238E27FC236}">
                <a16:creationId xmlns:a16="http://schemas.microsoft.com/office/drawing/2014/main" id="{3947FDEE-B350-5FE8-D1BD-367B20F51C3E}"/>
              </a:ext>
            </a:extLst>
          </p:cNvPr>
          <p:cNvSpPr>
            <a:spLocks noChangeShapeType="1"/>
          </p:cNvSpPr>
          <p:nvPr/>
        </p:nvSpPr>
        <p:spPr bwMode="auto">
          <a:xfrm flipV="1">
            <a:off x="4203700" y="4702175"/>
            <a:ext cx="125412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13">
            <a:extLst>
              <a:ext uri="{FF2B5EF4-FFF2-40B4-BE49-F238E27FC236}">
                <a16:creationId xmlns:a16="http://schemas.microsoft.com/office/drawing/2014/main" id="{7C0D7F9C-B61D-34FA-77EB-2C9097E27B7C}"/>
              </a:ext>
            </a:extLst>
          </p:cNvPr>
          <p:cNvSpPr>
            <a:spLocks noChangeShapeType="1"/>
          </p:cNvSpPr>
          <p:nvPr/>
        </p:nvSpPr>
        <p:spPr bwMode="auto">
          <a:xfrm flipV="1">
            <a:off x="5540375" y="3673475"/>
            <a:ext cx="895350" cy="939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Line 14">
            <a:extLst>
              <a:ext uri="{FF2B5EF4-FFF2-40B4-BE49-F238E27FC236}">
                <a16:creationId xmlns:a16="http://schemas.microsoft.com/office/drawing/2014/main" id="{3DAF0D62-484F-D0B0-6D20-FFD497416929}"/>
              </a:ext>
            </a:extLst>
          </p:cNvPr>
          <p:cNvSpPr>
            <a:spLocks noChangeShapeType="1"/>
          </p:cNvSpPr>
          <p:nvPr/>
        </p:nvSpPr>
        <p:spPr bwMode="auto">
          <a:xfrm>
            <a:off x="4810125" y="2932113"/>
            <a:ext cx="627063" cy="1770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1" name="Line 15">
            <a:extLst>
              <a:ext uri="{FF2B5EF4-FFF2-40B4-BE49-F238E27FC236}">
                <a16:creationId xmlns:a16="http://schemas.microsoft.com/office/drawing/2014/main" id="{CB10994E-4FD8-79A0-963A-3A1778ACCE05}"/>
              </a:ext>
            </a:extLst>
          </p:cNvPr>
          <p:cNvSpPr>
            <a:spLocks noChangeShapeType="1"/>
          </p:cNvSpPr>
          <p:nvPr/>
        </p:nvSpPr>
        <p:spPr bwMode="auto">
          <a:xfrm flipH="1">
            <a:off x="4187825" y="2949575"/>
            <a:ext cx="487363" cy="17414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2" name="Line 16">
            <a:extLst>
              <a:ext uri="{FF2B5EF4-FFF2-40B4-BE49-F238E27FC236}">
                <a16:creationId xmlns:a16="http://schemas.microsoft.com/office/drawing/2014/main" id="{8E876AB0-B0AF-2A4B-15FC-DB6C0BC09346}"/>
              </a:ext>
            </a:extLst>
          </p:cNvPr>
          <p:cNvSpPr>
            <a:spLocks noChangeShapeType="1"/>
          </p:cNvSpPr>
          <p:nvPr/>
        </p:nvSpPr>
        <p:spPr bwMode="auto">
          <a:xfrm>
            <a:off x="3400425" y="3670300"/>
            <a:ext cx="298291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3" name="Line 17">
            <a:extLst>
              <a:ext uri="{FF2B5EF4-FFF2-40B4-BE49-F238E27FC236}">
                <a16:creationId xmlns:a16="http://schemas.microsoft.com/office/drawing/2014/main" id="{B8292C6A-6495-237B-0A90-B3892E508AF0}"/>
              </a:ext>
            </a:extLst>
          </p:cNvPr>
          <p:cNvSpPr>
            <a:spLocks noChangeShapeType="1"/>
          </p:cNvSpPr>
          <p:nvPr/>
        </p:nvSpPr>
        <p:spPr bwMode="auto">
          <a:xfrm>
            <a:off x="3233738" y="3673475"/>
            <a:ext cx="2203450" cy="10096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4" name="Line 18">
            <a:extLst>
              <a:ext uri="{FF2B5EF4-FFF2-40B4-BE49-F238E27FC236}">
                <a16:creationId xmlns:a16="http://schemas.microsoft.com/office/drawing/2014/main" id="{A185C9A5-999A-4D5C-9695-47E6FC1955C6}"/>
              </a:ext>
            </a:extLst>
          </p:cNvPr>
          <p:cNvSpPr>
            <a:spLocks noChangeShapeType="1"/>
          </p:cNvSpPr>
          <p:nvPr/>
        </p:nvSpPr>
        <p:spPr bwMode="auto">
          <a:xfrm flipV="1">
            <a:off x="4235450" y="3721100"/>
            <a:ext cx="2125663" cy="9667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a:extLst>
              <a:ext uri="{FF2B5EF4-FFF2-40B4-BE49-F238E27FC236}">
                <a16:creationId xmlns:a16="http://schemas.microsoft.com/office/drawing/2014/main" id="{B2D9D84C-D6F4-AA04-03CC-C96C1374AC7C}"/>
              </a:ext>
            </a:extLst>
          </p:cNvPr>
          <p:cNvSpPr>
            <a:spLocks noChangeArrowheads="1"/>
          </p:cNvSpPr>
          <p:nvPr/>
        </p:nvSpPr>
        <p:spPr bwMode="auto">
          <a:xfrm>
            <a:off x="4675188" y="5013325"/>
            <a:ext cx="1312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i="1">
                <a:solidFill>
                  <a:srgbClr val="FF0000"/>
                </a:solidFill>
                <a:latin typeface="Arial" panose="020B0604020202020204" pitchFamily="34" charset="0"/>
              </a:rPr>
              <a:t>N</a:t>
            </a:r>
            <a:r>
              <a:rPr lang="en-US" altLang="zh-CN" sz="1800">
                <a:solidFill>
                  <a:srgbClr val="FF0000"/>
                </a:solidFill>
                <a:latin typeface="Arial" panose="020B0604020202020204" pitchFamily="34" charset="0"/>
              </a:rPr>
              <a:t>(</a:t>
            </a:r>
            <a:r>
              <a:rPr lang="en-US" altLang="zh-CN" sz="1800" i="1">
                <a:solidFill>
                  <a:srgbClr val="FF0000"/>
                </a:solidFill>
                <a:latin typeface="Arial" panose="020B0604020202020204" pitchFamily="34" charset="0"/>
              </a:rPr>
              <a:t>N</a:t>
            </a:r>
            <a:r>
              <a:rPr lang="en-US" altLang="zh-CN" sz="1800">
                <a:solidFill>
                  <a:srgbClr val="FF0000"/>
                </a:solidFill>
                <a:latin typeface="Arial" panose="020B0604020202020204" pitchFamily="34" charset="0"/>
              </a:rPr>
              <a:t> – 1)/2 </a:t>
            </a:r>
            <a:endParaRPr lang="zh-CN" altLang="en-US" sz="1800">
              <a:solidFill>
                <a:srgbClr val="FF0000"/>
              </a:solidFill>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36"/>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300"/>
                                  </p:stCondLst>
                                  <p:childTnLst>
                                    <p:set>
                                      <p:cBhvr>
                                        <p:cTn id="13" dur="1" fill="hold">
                                          <p:stCondLst>
                                            <p:cond delay="0"/>
                                          </p:stCondLst>
                                        </p:cTn>
                                        <p:tgtEl>
                                          <p:spTgt spid="34825"/>
                                        </p:tgtEl>
                                        <p:attrNameLst>
                                          <p:attrName>style.visibility</p:attrName>
                                        </p:attrNameLst>
                                      </p:cBhvr>
                                      <p:to>
                                        <p:strVal val="visible"/>
                                      </p:to>
                                    </p:set>
                                  </p:childTnLst>
                                </p:cTn>
                              </p:par>
                            </p:childTnLst>
                          </p:cTn>
                        </p:par>
                        <p:par>
                          <p:cTn id="14" fill="hold" nodeType="afterGroup">
                            <p:stCondLst>
                              <p:cond delay="300"/>
                            </p:stCondLst>
                            <p:childTnLst>
                              <p:par>
                                <p:cTn id="15" presetID="1" presetClass="entr" presetSubtype="0" fill="hold" nodeType="afterEffect">
                                  <p:stCondLst>
                                    <p:cond delay="300"/>
                                  </p:stCondLst>
                                  <p:childTnLst>
                                    <p:set>
                                      <p:cBhvr>
                                        <p:cTn id="16" dur="1" fill="hold">
                                          <p:stCondLst>
                                            <p:cond delay="0"/>
                                          </p:stCondLst>
                                        </p:cTn>
                                        <p:tgtEl>
                                          <p:spTgt spid="34832"/>
                                        </p:tgtEl>
                                        <p:attrNameLst>
                                          <p:attrName>style.visibility</p:attrName>
                                        </p:attrNameLst>
                                      </p:cBhvr>
                                      <p:to>
                                        <p:strVal val="visible"/>
                                      </p:to>
                                    </p:set>
                                  </p:childTnLst>
                                </p:cTn>
                              </p:par>
                            </p:childTnLst>
                          </p:cTn>
                        </p:par>
                        <p:par>
                          <p:cTn id="17" fill="hold" nodeType="afterGroup">
                            <p:stCondLst>
                              <p:cond delay="600"/>
                            </p:stCondLst>
                            <p:childTnLst>
                              <p:par>
                                <p:cTn id="18" presetID="1" presetClass="entr" presetSubtype="0" fill="hold" nodeType="afterEffect">
                                  <p:stCondLst>
                                    <p:cond delay="300"/>
                                  </p:stCondLst>
                                  <p:childTnLst>
                                    <p:set>
                                      <p:cBhvr>
                                        <p:cTn id="19" dur="1" fill="hold">
                                          <p:stCondLst>
                                            <p:cond delay="0"/>
                                          </p:stCondLst>
                                        </p:cTn>
                                        <p:tgtEl>
                                          <p:spTgt spid="34833"/>
                                        </p:tgtEl>
                                        <p:attrNameLst>
                                          <p:attrName>style.visibility</p:attrName>
                                        </p:attrNameLst>
                                      </p:cBhvr>
                                      <p:to>
                                        <p:strVal val="visible"/>
                                      </p:to>
                                    </p:set>
                                  </p:childTnLst>
                                </p:cTn>
                              </p:par>
                            </p:childTnLst>
                          </p:cTn>
                        </p:par>
                        <p:par>
                          <p:cTn id="20" fill="hold" nodeType="afterGroup">
                            <p:stCondLst>
                              <p:cond delay="900"/>
                            </p:stCondLst>
                            <p:childTnLst>
                              <p:par>
                                <p:cTn id="21" presetID="1" presetClass="entr" presetSubtype="0" fill="hold" nodeType="afterEffect">
                                  <p:stCondLst>
                                    <p:cond delay="300"/>
                                  </p:stCondLst>
                                  <p:childTnLst>
                                    <p:set>
                                      <p:cBhvr>
                                        <p:cTn id="22" dur="1" fill="hold">
                                          <p:stCondLst>
                                            <p:cond delay="0"/>
                                          </p:stCondLst>
                                        </p:cTn>
                                        <p:tgtEl>
                                          <p:spTgt spid="34827"/>
                                        </p:tgtEl>
                                        <p:attrNameLst>
                                          <p:attrName>style.visibility</p:attrName>
                                        </p:attrNameLst>
                                      </p:cBhvr>
                                      <p:to>
                                        <p:strVal val="visible"/>
                                      </p:to>
                                    </p:set>
                                  </p:childTnLst>
                                </p:cTn>
                              </p:par>
                            </p:childTnLst>
                          </p:cTn>
                        </p:par>
                        <p:par>
                          <p:cTn id="23" fill="hold" nodeType="afterGroup">
                            <p:stCondLst>
                              <p:cond delay="1200"/>
                            </p:stCondLst>
                            <p:childTnLst>
                              <p:par>
                                <p:cTn id="24" presetID="1" presetClass="entr" presetSubtype="0" fill="hold" nodeType="afterEffect">
                                  <p:stCondLst>
                                    <p:cond delay="300"/>
                                  </p:stCondLst>
                                  <p:childTnLst>
                                    <p:set>
                                      <p:cBhvr>
                                        <p:cTn id="25" dur="1" fill="hold">
                                          <p:stCondLst>
                                            <p:cond delay="0"/>
                                          </p:stCondLst>
                                        </p:cTn>
                                        <p:tgtEl>
                                          <p:spTgt spid="34831"/>
                                        </p:tgtEl>
                                        <p:attrNameLst>
                                          <p:attrName>style.visibility</p:attrName>
                                        </p:attrNameLst>
                                      </p:cBhvr>
                                      <p:to>
                                        <p:strVal val="visible"/>
                                      </p:to>
                                    </p:set>
                                  </p:childTnLst>
                                </p:cTn>
                              </p:par>
                            </p:childTnLst>
                          </p:cTn>
                        </p:par>
                        <p:par>
                          <p:cTn id="26" fill="hold" nodeType="afterGroup">
                            <p:stCondLst>
                              <p:cond delay="1500"/>
                            </p:stCondLst>
                            <p:childTnLst>
                              <p:par>
                                <p:cTn id="27" presetID="1" presetClass="entr" presetSubtype="0" fill="hold" nodeType="afterEffect">
                                  <p:stCondLst>
                                    <p:cond delay="300"/>
                                  </p:stCondLst>
                                  <p:childTnLst>
                                    <p:set>
                                      <p:cBhvr>
                                        <p:cTn id="28" dur="1" fill="hold">
                                          <p:stCondLst>
                                            <p:cond delay="0"/>
                                          </p:stCondLst>
                                        </p:cTn>
                                        <p:tgtEl>
                                          <p:spTgt spid="34830"/>
                                        </p:tgtEl>
                                        <p:attrNameLst>
                                          <p:attrName>style.visibility</p:attrName>
                                        </p:attrNameLst>
                                      </p:cBhvr>
                                      <p:to>
                                        <p:strVal val="visible"/>
                                      </p:to>
                                    </p:set>
                                  </p:childTnLst>
                                </p:cTn>
                              </p:par>
                            </p:childTnLst>
                          </p:cTn>
                        </p:par>
                        <p:par>
                          <p:cTn id="29" fill="hold" nodeType="afterGroup">
                            <p:stCondLst>
                              <p:cond delay="1800"/>
                            </p:stCondLst>
                            <p:childTnLst>
                              <p:par>
                                <p:cTn id="30" presetID="1" presetClass="entr" presetSubtype="0" fill="hold" nodeType="afterEffect">
                                  <p:stCondLst>
                                    <p:cond delay="300"/>
                                  </p:stCondLst>
                                  <p:childTnLst>
                                    <p:set>
                                      <p:cBhvr>
                                        <p:cTn id="31" dur="1" fill="hold">
                                          <p:stCondLst>
                                            <p:cond delay="0"/>
                                          </p:stCondLst>
                                        </p:cTn>
                                        <p:tgtEl>
                                          <p:spTgt spid="34826"/>
                                        </p:tgtEl>
                                        <p:attrNameLst>
                                          <p:attrName>style.visibility</p:attrName>
                                        </p:attrNameLst>
                                      </p:cBhvr>
                                      <p:to>
                                        <p:strVal val="visible"/>
                                      </p:to>
                                    </p:set>
                                  </p:childTnLst>
                                </p:cTn>
                              </p:par>
                            </p:childTnLst>
                          </p:cTn>
                        </p:par>
                        <p:par>
                          <p:cTn id="32" fill="hold" nodeType="afterGroup">
                            <p:stCondLst>
                              <p:cond delay="2100"/>
                            </p:stCondLst>
                            <p:childTnLst>
                              <p:par>
                                <p:cTn id="33" presetID="1" presetClass="entr" presetSubtype="0" fill="hold" nodeType="afterEffect">
                                  <p:stCondLst>
                                    <p:cond delay="300"/>
                                  </p:stCondLst>
                                  <p:childTnLst>
                                    <p:set>
                                      <p:cBhvr>
                                        <p:cTn id="34" dur="1" fill="hold">
                                          <p:stCondLst>
                                            <p:cond delay="0"/>
                                          </p:stCondLst>
                                        </p:cTn>
                                        <p:tgtEl>
                                          <p:spTgt spid="34834"/>
                                        </p:tgtEl>
                                        <p:attrNameLst>
                                          <p:attrName>style.visibility</p:attrName>
                                        </p:attrNameLst>
                                      </p:cBhvr>
                                      <p:to>
                                        <p:strVal val="visible"/>
                                      </p:to>
                                    </p:set>
                                  </p:childTnLst>
                                </p:cTn>
                              </p:par>
                            </p:childTnLst>
                          </p:cTn>
                        </p:par>
                        <p:par>
                          <p:cTn id="35" fill="hold" nodeType="afterGroup">
                            <p:stCondLst>
                              <p:cond delay="2400"/>
                            </p:stCondLst>
                            <p:childTnLst>
                              <p:par>
                                <p:cTn id="36" presetID="1" presetClass="entr" presetSubtype="0" fill="hold" nodeType="afterEffect">
                                  <p:stCondLst>
                                    <p:cond delay="300"/>
                                  </p:stCondLst>
                                  <p:childTnLst>
                                    <p:set>
                                      <p:cBhvr>
                                        <p:cTn id="37" dur="1" fill="hold">
                                          <p:stCondLst>
                                            <p:cond delay="0"/>
                                          </p:stCondLst>
                                        </p:cTn>
                                        <p:tgtEl>
                                          <p:spTgt spid="34828"/>
                                        </p:tgtEl>
                                        <p:attrNameLst>
                                          <p:attrName>style.visibility</p:attrName>
                                        </p:attrNameLst>
                                      </p:cBhvr>
                                      <p:to>
                                        <p:strVal val="visible"/>
                                      </p:to>
                                    </p:set>
                                  </p:childTnLst>
                                </p:cTn>
                              </p:par>
                            </p:childTnLst>
                          </p:cTn>
                        </p:par>
                        <p:par>
                          <p:cTn id="38" fill="hold" nodeType="afterGroup">
                            <p:stCondLst>
                              <p:cond delay="2700"/>
                            </p:stCondLst>
                            <p:childTnLst>
                              <p:par>
                                <p:cTn id="39" presetID="1" presetClass="entr" presetSubtype="0" fill="hold" nodeType="afterEffect">
                                  <p:stCondLst>
                                    <p:cond delay="300"/>
                                  </p:stCondLst>
                                  <p:childTnLst>
                                    <p:set>
                                      <p:cBhvr>
                                        <p:cTn id="40" dur="1" fill="hold">
                                          <p:stCondLst>
                                            <p:cond delay="0"/>
                                          </p:stCondLst>
                                        </p:cTn>
                                        <p:tgtEl>
                                          <p:spTgt spid="3482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a:extLst>
              <a:ext uri="{FF2B5EF4-FFF2-40B4-BE49-F238E27FC236}">
                <a16:creationId xmlns:a16="http://schemas.microsoft.com/office/drawing/2014/main" id="{13E414AF-49B7-02C1-F50D-121989805A55}"/>
              </a:ext>
            </a:extLst>
          </p:cNvPr>
          <p:cNvSpPr>
            <a:spLocks noGrp="1" noChangeArrowheads="1"/>
          </p:cNvSpPr>
          <p:nvPr>
            <p:ph idx="1"/>
          </p:nvPr>
        </p:nvSpPr>
        <p:spPr>
          <a:xfrm>
            <a:off x="1042988" y="1978025"/>
            <a:ext cx="7772400" cy="4114800"/>
          </a:xfrm>
        </p:spPr>
        <p:txBody>
          <a:bodyPr/>
          <a:lstStyle/>
          <a:p>
            <a:pPr eaLnBrk="1" hangingPunct="1"/>
            <a:r>
              <a:rPr lang="zh-CN" altLang="en-US"/>
              <a:t>当电话机的数量增多时，就要使用交换机来完成全网的交换任务。 </a:t>
            </a:r>
          </a:p>
        </p:txBody>
      </p:sp>
      <p:sp>
        <p:nvSpPr>
          <p:cNvPr id="70659" name="Rectangle 2">
            <a:extLst>
              <a:ext uri="{FF2B5EF4-FFF2-40B4-BE49-F238E27FC236}">
                <a16:creationId xmlns:a16="http://schemas.microsoft.com/office/drawing/2014/main" id="{91C12823-DE5E-A21F-1565-9D97B9971551}"/>
              </a:ext>
            </a:extLst>
          </p:cNvPr>
          <p:cNvSpPr>
            <a:spLocks noGrp="1" noChangeArrowheads="1"/>
          </p:cNvSpPr>
          <p:nvPr>
            <p:ph type="title"/>
          </p:nvPr>
        </p:nvSpPr>
        <p:spPr/>
        <p:txBody>
          <a:bodyPr/>
          <a:lstStyle/>
          <a:p>
            <a:pPr algn="ctr" eaLnBrk="1" hangingPunct="1"/>
            <a:r>
              <a:rPr lang="zh-CN" altLang="en-US"/>
              <a:t>使用交换机</a:t>
            </a:r>
          </a:p>
        </p:txBody>
      </p:sp>
      <p:sp>
        <p:nvSpPr>
          <p:cNvPr id="70660" name="Text Box 19">
            <a:extLst>
              <a:ext uri="{FF2B5EF4-FFF2-40B4-BE49-F238E27FC236}">
                <a16:creationId xmlns:a16="http://schemas.microsoft.com/office/drawing/2014/main" id="{C8D6A05D-A338-B627-FB05-8F9EEE37CFCA}"/>
              </a:ext>
            </a:extLst>
          </p:cNvPr>
          <p:cNvSpPr txBox="1">
            <a:spLocks noChangeArrowheads="1"/>
          </p:cNvSpPr>
          <p:nvPr/>
        </p:nvSpPr>
        <p:spPr bwMode="auto">
          <a:xfrm rot="1458061">
            <a:off x="5221288" y="3213100"/>
            <a:ext cx="79216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4800" b="1">
                <a:solidFill>
                  <a:srgbClr val="333399"/>
                </a:solidFill>
                <a:latin typeface="Times New Roman" panose="02020603050405020304" pitchFamily="18" charset="0"/>
              </a:rPr>
              <a:t>…</a:t>
            </a:r>
          </a:p>
        </p:txBody>
      </p:sp>
      <p:sp>
        <p:nvSpPr>
          <p:cNvPr id="35844" name="Line 4">
            <a:extLst>
              <a:ext uri="{FF2B5EF4-FFF2-40B4-BE49-F238E27FC236}">
                <a16:creationId xmlns:a16="http://schemas.microsoft.com/office/drawing/2014/main" id="{07896430-C35B-8236-2AA9-578E7264CD7F}"/>
              </a:ext>
            </a:extLst>
          </p:cNvPr>
          <p:cNvSpPr>
            <a:spLocks noChangeShapeType="1"/>
          </p:cNvSpPr>
          <p:nvPr/>
        </p:nvSpPr>
        <p:spPr bwMode="auto">
          <a:xfrm flipH="1" flipV="1">
            <a:off x="4787900" y="4868863"/>
            <a:ext cx="1265238" cy="4937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5" name="Line 5">
            <a:extLst>
              <a:ext uri="{FF2B5EF4-FFF2-40B4-BE49-F238E27FC236}">
                <a16:creationId xmlns:a16="http://schemas.microsoft.com/office/drawing/2014/main" id="{530737C4-CF77-04D2-BB5B-35F90103EC72}"/>
              </a:ext>
            </a:extLst>
          </p:cNvPr>
          <p:cNvSpPr>
            <a:spLocks noChangeShapeType="1"/>
          </p:cNvSpPr>
          <p:nvPr/>
        </p:nvSpPr>
        <p:spPr bwMode="auto">
          <a:xfrm flipV="1">
            <a:off x="4427538" y="4868863"/>
            <a:ext cx="73025" cy="1006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6" name="Line 6">
            <a:extLst>
              <a:ext uri="{FF2B5EF4-FFF2-40B4-BE49-F238E27FC236}">
                <a16:creationId xmlns:a16="http://schemas.microsoft.com/office/drawing/2014/main" id="{9C0F31AD-CF19-EE30-231C-2448A03BDCD3}"/>
              </a:ext>
            </a:extLst>
          </p:cNvPr>
          <p:cNvSpPr>
            <a:spLocks noChangeShapeType="1"/>
          </p:cNvSpPr>
          <p:nvPr/>
        </p:nvSpPr>
        <p:spPr bwMode="auto">
          <a:xfrm flipV="1">
            <a:off x="2700338" y="4868863"/>
            <a:ext cx="1584325" cy="2603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7" name="Line 7">
            <a:extLst>
              <a:ext uri="{FF2B5EF4-FFF2-40B4-BE49-F238E27FC236}">
                <a16:creationId xmlns:a16="http://schemas.microsoft.com/office/drawing/2014/main" id="{4CF507C0-FA34-00F4-6358-9F8261650E53}"/>
              </a:ext>
            </a:extLst>
          </p:cNvPr>
          <p:cNvSpPr>
            <a:spLocks noChangeShapeType="1"/>
          </p:cNvSpPr>
          <p:nvPr/>
        </p:nvSpPr>
        <p:spPr bwMode="auto">
          <a:xfrm>
            <a:off x="3563938" y="3573463"/>
            <a:ext cx="615950" cy="9080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5" name="Text Box 8">
            <a:extLst>
              <a:ext uri="{FF2B5EF4-FFF2-40B4-BE49-F238E27FC236}">
                <a16:creationId xmlns:a16="http://schemas.microsoft.com/office/drawing/2014/main" id="{BC3AE4EA-63CB-E5BA-F8BC-CCFAEAFFC217}"/>
              </a:ext>
            </a:extLst>
          </p:cNvPr>
          <p:cNvSpPr txBox="1">
            <a:spLocks noChangeArrowheads="1"/>
          </p:cNvSpPr>
          <p:nvPr/>
        </p:nvSpPr>
        <p:spPr bwMode="auto">
          <a:xfrm>
            <a:off x="4246563" y="3086100"/>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66" name="Text Box 9">
            <a:extLst>
              <a:ext uri="{FF2B5EF4-FFF2-40B4-BE49-F238E27FC236}">
                <a16:creationId xmlns:a16="http://schemas.microsoft.com/office/drawing/2014/main" id="{971BE5EB-4AB7-2EB2-DEF3-D12DF9516925}"/>
              </a:ext>
            </a:extLst>
          </p:cNvPr>
          <p:cNvSpPr txBox="1">
            <a:spLocks noChangeArrowheads="1"/>
          </p:cNvSpPr>
          <p:nvPr/>
        </p:nvSpPr>
        <p:spPr bwMode="auto">
          <a:xfrm>
            <a:off x="2381250" y="3789363"/>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67" name="Text Box 10">
            <a:extLst>
              <a:ext uri="{FF2B5EF4-FFF2-40B4-BE49-F238E27FC236}">
                <a16:creationId xmlns:a16="http://schemas.microsoft.com/office/drawing/2014/main" id="{C4494A74-DDC4-A866-A476-D6F6B269DA83}"/>
              </a:ext>
            </a:extLst>
          </p:cNvPr>
          <p:cNvSpPr txBox="1">
            <a:spLocks noChangeArrowheads="1"/>
          </p:cNvSpPr>
          <p:nvPr/>
        </p:nvSpPr>
        <p:spPr bwMode="auto">
          <a:xfrm>
            <a:off x="3044825" y="5372100"/>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68" name="Text Box 11">
            <a:extLst>
              <a:ext uri="{FF2B5EF4-FFF2-40B4-BE49-F238E27FC236}">
                <a16:creationId xmlns:a16="http://schemas.microsoft.com/office/drawing/2014/main" id="{F4616253-BAA2-2086-13A0-8F5178D0F98D}"/>
              </a:ext>
            </a:extLst>
          </p:cNvPr>
          <p:cNvSpPr txBox="1">
            <a:spLocks noChangeArrowheads="1"/>
          </p:cNvSpPr>
          <p:nvPr/>
        </p:nvSpPr>
        <p:spPr bwMode="auto">
          <a:xfrm>
            <a:off x="6018213" y="4068763"/>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69" name="Text Box 12">
            <a:extLst>
              <a:ext uri="{FF2B5EF4-FFF2-40B4-BE49-F238E27FC236}">
                <a16:creationId xmlns:a16="http://schemas.microsoft.com/office/drawing/2014/main" id="{A56836DC-C816-FC04-648E-DEE1BB6382DB}"/>
              </a:ext>
            </a:extLst>
          </p:cNvPr>
          <p:cNvSpPr txBox="1">
            <a:spLocks noChangeArrowheads="1"/>
          </p:cNvSpPr>
          <p:nvPr/>
        </p:nvSpPr>
        <p:spPr bwMode="auto">
          <a:xfrm>
            <a:off x="5003800" y="5308600"/>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53" name="Line 13">
            <a:extLst>
              <a:ext uri="{FF2B5EF4-FFF2-40B4-BE49-F238E27FC236}">
                <a16:creationId xmlns:a16="http://schemas.microsoft.com/office/drawing/2014/main" id="{D133C9D5-DE76-D6F5-2DB1-7B5F97AEB31B}"/>
              </a:ext>
            </a:extLst>
          </p:cNvPr>
          <p:cNvSpPr>
            <a:spLocks noChangeShapeType="1"/>
          </p:cNvSpPr>
          <p:nvPr/>
        </p:nvSpPr>
        <p:spPr bwMode="auto">
          <a:xfrm flipH="1" flipV="1">
            <a:off x="4572000" y="3429000"/>
            <a:ext cx="12700" cy="1155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Line 14">
            <a:extLst>
              <a:ext uri="{FF2B5EF4-FFF2-40B4-BE49-F238E27FC236}">
                <a16:creationId xmlns:a16="http://schemas.microsoft.com/office/drawing/2014/main" id="{5364B484-9BCF-2220-11E9-0D1FE0AAC04C}"/>
              </a:ext>
            </a:extLst>
          </p:cNvPr>
          <p:cNvSpPr>
            <a:spLocks noChangeShapeType="1"/>
          </p:cNvSpPr>
          <p:nvPr/>
        </p:nvSpPr>
        <p:spPr bwMode="auto">
          <a:xfrm flipV="1">
            <a:off x="4932363" y="4437063"/>
            <a:ext cx="1425575" cy="257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Line 15">
            <a:extLst>
              <a:ext uri="{FF2B5EF4-FFF2-40B4-BE49-F238E27FC236}">
                <a16:creationId xmlns:a16="http://schemas.microsoft.com/office/drawing/2014/main" id="{A2826987-7C3E-C553-A4F4-8BEA30A53030}"/>
              </a:ext>
            </a:extLst>
          </p:cNvPr>
          <p:cNvSpPr>
            <a:spLocks noChangeShapeType="1"/>
          </p:cNvSpPr>
          <p:nvPr/>
        </p:nvSpPr>
        <p:spPr bwMode="auto">
          <a:xfrm>
            <a:off x="2771775" y="4221163"/>
            <a:ext cx="1466850" cy="461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Line 16">
            <a:extLst>
              <a:ext uri="{FF2B5EF4-FFF2-40B4-BE49-F238E27FC236}">
                <a16:creationId xmlns:a16="http://schemas.microsoft.com/office/drawing/2014/main" id="{8E163954-D908-E047-A659-2F54918BC67A}"/>
              </a:ext>
            </a:extLst>
          </p:cNvPr>
          <p:cNvSpPr>
            <a:spLocks noChangeShapeType="1"/>
          </p:cNvSpPr>
          <p:nvPr/>
        </p:nvSpPr>
        <p:spPr bwMode="auto">
          <a:xfrm flipV="1">
            <a:off x="3419475" y="4941888"/>
            <a:ext cx="936625" cy="863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a:extLst>
              <a:ext uri="{FF2B5EF4-FFF2-40B4-BE49-F238E27FC236}">
                <a16:creationId xmlns:a16="http://schemas.microsoft.com/office/drawing/2014/main" id="{4910ADC7-7F70-403C-9271-D22CD25E97E0}"/>
              </a:ext>
            </a:extLst>
          </p:cNvPr>
          <p:cNvSpPr>
            <a:spLocks noChangeShapeType="1"/>
          </p:cNvSpPr>
          <p:nvPr/>
        </p:nvSpPr>
        <p:spPr bwMode="auto">
          <a:xfrm flipH="1" flipV="1">
            <a:off x="4500563" y="4724400"/>
            <a:ext cx="850900" cy="9350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Text Box 20">
            <a:extLst>
              <a:ext uri="{FF2B5EF4-FFF2-40B4-BE49-F238E27FC236}">
                <a16:creationId xmlns:a16="http://schemas.microsoft.com/office/drawing/2014/main" id="{39BA579F-DB5F-4B78-BAEC-146130343288}"/>
              </a:ext>
            </a:extLst>
          </p:cNvPr>
          <p:cNvSpPr txBox="1">
            <a:spLocks noChangeArrowheads="1"/>
          </p:cNvSpPr>
          <p:nvPr/>
        </p:nvSpPr>
        <p:spPr bwMode="auto">
          <a:xfrm>
            <a:off x="2268538" y="4708525"/>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76" name="Text Box 21">
            <a:extLst>
              <a:ext uri="{FF2B5EF4-FFF2-40B4-BE49-F238E27FC236}">
                <a16:creationId xmlns:a16="http://schemas.microsoft.com/office/drawing/2014/main" id="{08FBFD7C-E667-9F42-8FF3-70CDBDE9AACA}"/>
              </a:ext>
            </a:extLst>
          </p:cNvPr>
          <p:cNvSpPr txBox="1">
            <a:spLocks noChangeArrowheads="1"/>
          </p:cNvSpPr>
          <p:nvPr/>
        </p:nvSpPr>
        <p:spPr bwMode="auto">
          <a:xfrm>
            <a:off x="3249613" y="3227388"/>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77" name="Text Box 22">
            <a:extLst>
              <a:ext uri="{FF2B5EF4-FFF2-40B4-BE49-F238E27FC236}">
                <a16:creationId xmlns:a16="http://schemas.microsoft.com/office/drawing/2014/main" id="{CB0E5A3C-9ECD-1427-1BE5-34D99337B3A4}"/>
              </a:ext>
            </a:extLst>
          </p:cNvPr>
          <p:cNvSpPr txBox="1">
            <a:spLocks noChangeArrowheads="1"/>
          </p:cNvSpPr>
          <p:nvPr/>
        </p:nvSpPr>
        <p:spPr bwMode="auto">
          <a:xfrm>
            <a:off x="4057650" y="5497513"/>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78" name="Text Box 23">
            <a:extLst>
              <a:ext uri="{FF2B5EF4-FFF2-40B4-BE49-F238E27FC236}">
                <a16:creationId xmlns:a16="http://schemas.microsoft.com/office/drawing/2014/main" id="{C495D046-42B6-AFB0-12F6-367191CAD87D}"/>
              </a:ext>
            </a:extLst>
          </p:cNvPr>
          <p:cNvSpPr txBox="1">
            <a:spLocks noChangeArrowheads="1"/>
          </p:cNvSpPr>
          <p:nvPr/>
        </p:nvSpPr>
        <p:spPr bwMode="auto">
          <a:xfrm>
            <a:off x="5686425" y="4973638"/>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70679" name="AutoShape 18">
            <a:extLst>
              <a:ext uri="{FF2B5EF4-FFF2-40B4-BE49-F238E27FC236}">
                <a16:creationId xmlns:a16="http://schemas.microsoft.com/office/drawing/2014/main" id="{63F00C2D-4A4D-BD0D-8099-84ADDE023A7C}"/>
              </a:ext>
            </a:extLst>
          </p:cNvPr>
          <p:cNvSpPr>
            <a:spLocks noChangeArrowheads="1"/>
          </p:cNvSpPr>
          <p:nvPr/>
        </p:nvSpPr>
        <p:spPr bwMode="auto">
          <a:xfrm>
            <a:off x="4033838" y="4292600"/>
            <a:ext cx="1185862" cy="730250"/>
          </a:xfrm>
          <a:prstGeom prst="cube">
            <a:avLst>
              <a:gd name="adj"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400">
              <a:solidFill>
                <a:srgbClr val="333399"/>
              </a:solidFill>
              <a:latin typeface="Times New Roman" panose="02020603050405020304" pitchFamily="18" charset="0"/>
            </a:endParaRPr>
          </a:p>
        </p:txBody>
      </p:sp>
      <p:sp>
        <p:nvSpPr>
          <p:cNvPr id="70680" name="Text Box 24">
            <a:extLst>
              <a:ext uri="{FF2B5EF4-FFF2-40B4-BE49-F238E27FC236}">
                <a16:creationId xmlns:a16="http://schemas.microsoft.com/office/drawing/2014/main" id="{7F8CDB1D-6320-2D42-70D0-63009CB3C810}"/>
              </a:ext>
            </a:extLst>
          </p:cNvPr>
          <p:cNvSpPr txBox="1">
            <a:spLocks noChangeArrowheads="1"/>
          </p:cNvSpPr>
          <p:nvPr/>
        </p:nvSpPr>
        <p:spPr bwMode="auto">
          <a:xfrm>
            <a:off x="4021138" y="4486275"/>
            <a:ext cx="109855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交换机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300"/>
                                  </p:stCondLst>
                                  <p:childTnLst>
                                    <p:set>
                                      <p:cBhvr>
                                        <p:cTn id="6" dur="1" fill="hold">
                                          <p:stCondLst>
                                            <p:cond delay="0"/>
                                          </p:stCondLst>
                                        </p:cTn>
                                        <p:tgtEl>
                                          <p:spTgt spid="35853"/>
                                        </p:tgtEl>
                                        <p:attrNameLst>
                                          <p:attrName>style.visibility</p:attrName>
                                        </p:attrNameLst>
                                      </p:cBhvr>
                                      <p:to>
                                        <p:strVal val="visible"/>
                                      </p:to>
                                    </p:set>
                                  </p:childTnLst>
                                </p:cTn>
                              </p:par>
                            </p:childTnLst>
                          </p:cTn>
                        </p:par>
                        <p:par>
                          <p:cTn id="7" fill="hold" nodeType="afterGroup">
                            <p:stCondLst>
                              <p:cond delay="300"/>
                            </p:stCondLst>
                            <p:childTnLst>
                              <p:par>
                                <p:cTn id="8" presetID="1" presetClass="entr" presetSubtype="0" fill="hold" nodeType="afterEffect">
                                  <p:stCondLst>
                                    <p:cond delay="300"/>
                                  </p:stCondLst>
                                  <p:childTnLst>
                                    <p:set>
                                      <p:cBhvr>
                                        <p:cTn id="9" dur="1" fill="hold">
                                          <p:stCondLst>
                                            <p:cond delay="0"/>
                                          </p:stCondLst>
                                        </p:cTn>
                                        <p:tgtEl>
                                          <p:spTgt spid="35847"/>
                                        </p:tgtEl>
                                        <p:attrNameLst>
                                          <p:attrName>style.visibility</p:attrName>
                                        </p:attrNameLst>
                                      </p:cBhvr>
                                      <p:to>
                                        <p:strVal val="visible"/>
                                      </p:to>
                                    </p:set>
                                  </p:childTnLst>
                                </p:cTn>
                              </p:par>
                            </p:childTnLst>
                          </p:cTn>
                        </p:par>
                        <p:par>
                          <p:cTn id="10" fill="hold" nodeType="afterGroup">
                            <p:stCondLst>
                              <p:cond delay="600"/>
                            </p:stCondLst>
                            <p:childTnLst>
                              <p:par>
                                <p:cTn id="11" presetID="1" presetClass="entr" presetSubtype="0" fill="hold" nodeType="afterEffect">
                                  <p:stCondLst>
                                    <p:cond delay="300"/>
                                  </p:stCondLst>
                                  <p:childTnLst>
                                    <p:set>
                                      <p:cBhvr>
                                        <p:cTn id="12" dur="1" fill="hold">
                                          <p:stCondLst>
                                            <p:cond delay="0"/>
                                          </p:stCondLst>
                                        </p:cTn>
                                        <p:tgtEl>
                                          <p:spTgt spid="35855"/>
                                        </p:tgtEl>
                                        <p:attrNameLst>
                                          <p:attrName>style.visibility</p:attrName>
                                        </p:attrNameLst>
                                      </p:cBhvr>
                                      <p:to>
                                        <p:strVal val="visible"/>
                                      </p:to>
                                    </p:set>
                                  </p:childTnLst>
                                </p:cTn>
                              </p:par>
                            </p:childTnLst>
                          </p:cTn>
                        </p:par>
                        <p:par>
                          <p:cTn id="13" fill="hold" nodeType="afterGroup">
                            <p:stCondLst>
                              <p:cond delay="900"/>
                            </p:stCondLst>
                            <p:childTnLst>
                              <p:par>
                                <p:cTn id="14" presetID="1" presetClass="entr" presetSubtype="0" fill="hold" nodeType="afterEffect">
                                  <p:stCondLst>
                                    <p:cond delay="300"/>
                                  </p:stCondLst>
                                  <p:childTnLst>
                                    <p:set>
                                      <p:cBhvr>
                                        <p:cTn id="15" dur="1" fill="hold">
                                          <p:stCondLst>
                                            <p:cond delay="0"/>
                                          </p:stCondLst>
                                        </p:cTn>
                                        <p:tgtEl>
                                          <p:spTgt spid="35846"/>
                                        </p:tgtEl>
                                        <p:attrNameLst>
                                          <p:attrName>style.visibility</p:attrName>
                                        </p:attrNameLst>
                                      </p:cBhvr>
                                      <p:to>
                                        <p:strVal val="visible"/>
                                      </p:to>
                                    </p:set>
                                  </p:childTnLst>
                                </p:cTn>
                              </p:par>
                            </p:childTnLst>
                          </p:cTn>
                        </p:par>
                        <p:par>
                          <p:cTn id="16" fill="hold" nodeType="afterGroup">
                            <p:stCondLst>
                              <p:cond delay="1200"/>
                            </p:stCondLst>
                            <p:childTnLst>
                              <p:par>
                                <p:cTn id="17" presetID="1" presetClass="entr" presetSubtype="0" fill="hold" nodeType="afterEffect">
                                  <p:stCondLst>
                                    <p:cond delay="300"/>
                                  </p:stCondLst>
                                  <p:childTnLst>
                                    <p:set>
                                      <p:cBhvr>
                                        <p:cTn id="18" dur="1" fill="hold">
                                          <p:stCondLst>
                                            <p:cond delay="0"/>
                                          </p:stCondLst>
                                        </p:cTn>
                                        <p:tgtEl>
                                          <p:spTgt spid="35856"/>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300"/>
                                  </p:stCondLst>
                                  <p:childTnLst>
                                    <p:set>
                                      <p:cBhvr>
                                        <p:cTn id="21" dur="1" fill="hold">
                                          <p:stCondLst>
                                            <p:cond delay="0"/>
                                          </p:stCondLst>
                                        </p:cTn>
                                        <p:tgtEl>
                                          <p:spTgt spid="35845"/>
                                        </p:tgtEl>
                                        <p:attrNameLst>
                                          <p:attrName>style.visibility</p:attrName>
                                        </p:attrNameLst>
                                      </p:cBhvr>
                                      <p:to>
                                        <p:strVal val="visible"/>
                                      </p:to>
                                    </p:set>
                                  </p:childTnLst>
                                </p:cTn>
                              </p:par>
                            </p:childTnLst>
                          </p:cTn>
                        </p:par>
                        <p:par>
                          <p:cTn id="22" fill="hold" nodeType="afterGroup">
                            <p:stCondLst>
                              <p:cond delay="1800"/>
                            </p:stCondLst>
                            <p:childTnLst>
                              <p:par>
                                <p:cTn id="23" presetID="1" presetClass="entr" presetSubtype="0" fill="hold" nodeType="afterEffect">
                                  <p:stCondLst>
                                    <p:cond delay="300"/>
                                  </p:stCondLst>
                                  <p:childTnLst>
                                    <p:set>
                                      <p:cBhvr>
                                        <p:cTn id="24" dur="1" fill="hold">
                                          <p:stCondLst>
                                            <p:cond delay="0"/>
                                          </p:stCondLst>
                                        </p:cTn>
                                        <p:tgtEl>
                                          <p:spTgt spid="35857"/>
                                        </p:tgtEl>
                                        <p:attrNameLst>
                                          <p:attrName>style.visibility</p:attrName>
                                        </p:attrNameLst>
                                      </p:cBhvr>
                                      <p:to>
                                        <p:strVal val="visible"/>
                                      </p:to>
                                    </p:set>
                                  </p:childTnLst>
                                </p:cTn>
                              </p:par>
                            </p:childTnLst>
                          </p:cTn>
                        </p:par>
                        <p:par>
                          <p:cTn id="25" fill="hold" nodeType="afterGroup">
                            <p:stCondLst>
                              <p:cond delay="2100"/>
                            </p:stCondLst>
                            <p:childTnLst>
                              <p:par>
                                <p:cTn id="26" presetID="1" presetClass="entr" presetSubtype="0" fill="hold" nodeType="afterEffect">
                                  <p:stCondLst>
                                    <p:cond delay="300"/>
                                  </p:stCondLst>
                                  <p:childTnLst>
                                    <p:set>
                                      <p:cBhvr>
                                        <p:cTn id="27" dur="1" fill="hold">
                                          <p:stCondLst>
                                            <p:cond delay="0"/>
                                          </p:stCondLst>
                                        </p:cTn>
                                        <p:tgtEl>
                                          <p:spTgt spid="35844"/>
                                        </p:tgtEl>
                                        <p:attrNameLst>
                                          <p:attrName>style.visibility</p:attrName>
                                        </p:attrNameLst>
                                      </p:cBhvr>
                                      <p:to>
                                        <p:strVal val="visible"/>
                                      </p:to>
                                    </p:set>
                                  </p:childTnLst>
                                </p:cTn>
                              </p:par>
                            </p:childTnLst>
                          </p:cTn>
                        </p:par>
                        <p:par>
                          <p:cTn id="28" fill="hold" nodeType="afterGroup">
                            <p:stCondLst>
                              <p:cond delay="2400"/>
                            </p:stCondLst>
                            <p:childTnLst>
                              <p:par>
                                <p:cTn id="29" presetID="1" presetClass="entr" presetSubtype="0" fill="hold" nodeType="afterEffect">
                                  <p:stCondLst>
                                    <p:cond delay="300"/>
                                  </p:stCondLst>
                                  <p:childTnLst>
                                    <p:set>
                                      <p:cBhvr>
                                        <p:cTn id="30" dur="1" fill="hold">
                                          <p:stCondLst>
                                            <p:cond delay="0"/>
                                          </p:stCondLst>
                                        </p:cTn>
                                        <p:tgtEl>
                                          <p:spTgt spid="35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4B21E921-9CEF-9289-76B9-F4CD90262847}"/>
              </a:ext>
            </a:extLst>
          </p:cNvPr>
          <p:cNvSpPr>
            <a:spLocks noGrp="1" noChangeArrowheads="1"/>
          </p:cNvSpPr>
          <p:nvPr>
            <p:ph idx="1"/>
          </p:nvPr>
        </p:nvSpPr>
        <p:spPr>
          <a:xfrm>
            <a:off x="1116013" y="2133600"/>
            <a:ext cx="7772400" cy="4114800"/>
          </a:xfrm>
        </p:spPr>
        <p:txBody>
          <a:bodyPr/>
          <a:lstStyle/>
          <a:p>
            <a:pPr eaLnBrk="1" hangingPunct="1"/>
            <a:r>
              <a:rPr lang="zh-CN" altLang="en-US"/>
              <a:t>在这里，“</a:t>
            </a:r>
            <a:r>
              <a:rPr lang="zh-CN" altLang="en-US">
                <a:solidFill>
                  <a:schemeClr val="hlink"/>
                </a:solidFill>
              </a:rPr>
              <a:t>交换</a:t>
            </a:r>
            <a:r>
              <a:rPr lang="zh-CN" altLang="en-US"/>
              <a:t>”</a:t>
            </a:r>
            <a:r>
              <a:rPr lang="en-US" altLang="zh-CN"/>
              <a:t>(switching)</a:t>
            </a:r>
            <a:r>
              <a:rPr lang="zh-CN" altLang="en-US"/>
              <a:t>的含义就是</a:t>
            </a:r>
            <a:r>
              <a:rPr lang="zh-CN" altLang="en-US">
                <a:solidFill>
                  <a:schemeClr val="hlink"/>
                </a:solidFill>
              </a:rPr>
              <a:t>转接</a:t>
            </a:r>
            <a:r>
              <a:rPr lang="en-US" altLang="zh-CN"/>
              <a:t>——</a:t>
            </a:r>
            <a:r>
              <a:rPr lang="zh-CN" altLang="en-US"/>
              <a:t>把一条电话线转接到另一条电话线，使它们连通起来。</a:t>
            </a:r>
          </a:p>
          <a:p>
            <a:pPr eaLnBrk="1" hangingPunct="1"/>
            <a:r>
              <a:rPr lang="zh-CN" altLang="en-US"/>
              <a:t>从通信资源的分配角度来看，“交换”就是按照某种方式</a:t>
            </a:r>
            <a:r>
              <a:rPr lang="zh-CN" altLang="en-US">
                <a:solidFill>
                  <a:schemeClr val="hlink"/>
                </a:solidFill>
              </a:rPr>
              <a:t>动态地分配</a:t>
            </a:r>
            <a:r>
              <a:rPr lang="zh-CN" altLang="en-US"/>
              <a:t>传输线路的资源。 </a:t>
            </a:r>
          </a:p>
        </p:txBody>
      </p:sp>
      <p:sp>
        <p:nvSpPr>
          <p:cNvPr id="72707" name="Rectangle 2">
            <a:extLst>
              <a:ext uri="{FF2B5EF4-FFF2-40B4-BE49-F238E27FC236}">
                <a16:creationId xmlns:a16="http://schemas.microsoft.com/office/drawing/2014/main" id="{598356B2-31D2-BF99-B1DC-4E4D93C3BD9C}"/>
              </a:ext>
            </a:extLst>
          </p:cNvPr>
          <p:cNvSpPr>
            <a:spLocks noGrp="1" noChangeArrowheads="1"/>
          </p:cNvSpPr>
          <p:nvPr>
            <p:ph type="title"/>
          </p:nvPr>
        </p:nvSpPr>
        <p:spPr/>
        <p:txBody>
          <a:bodyPr/>
          <a:lstStyle/>
          <a:p>
            <a:pPr algn="ctr" eaLnBrk="1" hangingPunct="1"/>
            <a:r>
              <a:rPr lang="en-US" altLang="zh-CN"/>
              <a:t>“</a:t>
            </a:r>
            <a:r>
              <a:rPr lang="zh-CN" altLang="en-US"/>
              <a:t>交换”的含义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B7FA903D-2178-9F26-CA99-70A5D135890C}"/>
              </a:ext>
            </a:extLst>
          </p:cNvPr>
          <p:cNvSpPr>
            <a:spLocks noGrp="1" noChangeArrowheads="1"/>
          </p:cNvSpPr>
          <p:nvPr>
            <p:ph idx="1"/>
          </p:nvPr>
        </p:nvSpPr>
        <p:spPr>
          <a:xfrm>
            <a:off x="628650" y="1628775"/>
            <a:ext cx="7886700" cy="4351338"/>
          </a:xfrm>
        </p:spPr>
        <p:txBody>
          <a:bodyPr/>
          <a:lstStyle/>
          <a:p>
            <a:pPr eaLnBrk="1" hangingPunct="1"/>
            <a:r>
              <a:rPr lang="zh-CN" altLang="en-US"/>
              <a:t>电路交换必定是面向连接的。 </a:t>
            </a:r>
          </a:p>
          <a:p>
            <a:pPr eaLnBrk="1" hangingPunct="1"/>
            <a:r>
              <a:rPr lang="zh-CN" altLang="en-US"/>
              <a:t>电路交换的三个阶段：</a:t>
            </a:r>
          </a:p>
          <a:p>
            <a:pPr lvl="1" eaLnBrk="1" hangingPunct="1"/>
            <a:r>
              <a:rPr lang="zh-CN" altLang="en-US">
                <a:solidFill>
                  <a:srgbClr val="333399"/>
                </a:solidFill>
                <a:ea typeface="黑体" panose="02010609060101010101" pitchFamily="49" charset="-122"/>
              </a:rPr>
              <a:t>建立连接</a:t>
            </a:r>
          </a:p>
          <a:p>
            <a:pPr lvl="1" eaLnBrk="1" hangingPunct="1"/>
            <a:r>
              <a:rPr lang="zh-CN" altLang="en-US">
                <a:solidFill>
                  <a:srgbClr val="333399"/>
                </a:solidFill>
                <a:ea typeface="黑体" panose="02010609060101010101" pitchFamily="49" charset="-122"/>
              </a:rPr>
              <a:t>通信</a:t>
            </a:r>
          </a:p>
          <a:p>
            <a:pPr lvl="1" eaLnBrk="1" hangingPunct="1"/>
            <a:r>
              <a:rPr lang="zh-CN" altLang="en-US">
                <a:solidFill>
                  <a:srgbClr val="333399"/>
                </a:solidFill>
                <a:ea typeface="黑体" panose="02010609060101010101" pitchFamily="49" charset="-122"/>
              </a:rPr>
              <a:t>释放连接</a:t>
            </a:r>
          </a:p>
        </p:txBody>
      </p:sp>
      <p:sp>
        <p:nvSpPr>
          <p:cNvPr id="74755" name="Rectangle 2">
            <a:extLst>
              <a:ext uri="{FF2B5EF4-FFF2-40B4-BE49-F238E27FC236}">
                <a16:creationId xmlns:a16="http://schemas.microsoft.com/office/drawing/2014/main" id="{642ED899-54C0-EBE6-392F-FDCC6C7C7D6C}"/>
              </a:ext>
            </a:extLst>
          </p:cNvPr>
          <p:cNvSpPr>
            <a:spLocks noGrp="1" noChangeArrowheads="1"/>
          </p:cNvSpPr>
          <p:nvPr>
            <p:ph type="title"/>
          </p:nvPr>
        </p:nvSpPr>
        <p:spPr/>
        <p:txBody>
          <a:bodyPr/>
          <a:lstStyle/>
          <a:p>
            <a:pPr algn="ctr" eaLnBrk="1" hangingPunct="1"/>
            <a:r>
              <a:rPr lang="zh-CN" altLang="en-US"/>
              <a:t>电路交换的特点</a:t>
            </a:r>
          </a:p>
        </p:txBody>
      </p:sp>
      <p:graphicFrame>
        <p:nvGraphicFramePr>
          <p:cNvPr id="74756" name="对象 1">
            <a:extLst>
              <a:ext uri="{FF2B5EF4-FFF2-40B4-BE49-F238E27FC236}">
                <a16:creationId xmlns:a16="http://schemas.microsoft.com/office/drawing/2014/main" id="{6ADFD575-5A41-5F8A-27D1-326AE076862A}"/>
              </a:ext>
            </a:extLst>
          </p:cNvPr>
          <p:cNvGraphicFramePr>
            <a:graphicFrameLocks noChangeAspect="1"/>
          </p:cNvGraphicFramePr>
          <p:nvPr/>
        </p:nvGraphicFramePr>
        <p:xfrm>
          <a:off x="71438" y="4005263"/>
          <a:ext cx="8964612" cy="2722562"/>
        </p:xfrm>
        <a:graphic>
          <a:graphicData uri="http://schemas.openxmlformats.org/presentationml/2006/ole">
            <mc:AlternateContent xmlns:mc="http://schemas.openxmlformats.org/markup-compatibility/2006">
              <mc:Choice xmlns:v="urn:schemas-microsoft-com:vml" Requires="v">
                <p:oleObj name="演示文稿" r:id="rId3" imgW="4571966" imgH="3429131" progId="PowerPoint.Show.8">
                  <p:embed/>
                </p:oleObj>
              </mc:Choice>
              <mc:Fallback>
                <p:oleObj name="演示文稿" r:id="rId3" imgW="4571966" imgH="3429131" progId="PowerPoint.Show.8">
                  <p:embed/>
                  <p:pic>
                    <p:nvPicPr>
                      <p:cNvPr id="74756" name="对象 1">
                        <a:extLst>
                          <a:ext uri="{FF2B5EF4-FFF2-40B4-BE49-F238E27FC236}">
                            <a16:creationId xmlns:a16="http://schemas.microsoft.com/office/drawing/2014/main" id="{6ADFD575-5A41-5F8A-27D1-326AE0768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038" t="14148" r="6569" b="51807"/>
                      <a:stretch>
                        <a:fillRect/>
                      </a:stretch>
                    </p:blipFill>
                    <p:spPr bwMode="auto">
                      <a:xfrm>
                        <a:off x="71438" y="4005263"/>
                        <a:ext cx="8964612"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90BE5EF2-BC8D-B555-069A-E733B3C3DE9A}"/>
              </a:ext>
            </a:extLst>
          </p:cNvPr>
          <p:cNvSpPr>
            <a:spLocks noGrp="1" noChangeArrowheads="1"/>
          </p:cNvSpPr>
          <p:nvPr>
            <p:ph idx="1"/>
          </p:nvPr>
        </p:nvSpPr>
        <p:spPr>
          <a:xfrm>
            <a:off x="971550" y="1989138"/>
            <a:ext cx="7772400" cy="2663825"/>
          </a:xfrm>
        </p:spPr>
        <p:txBody>
          <a:bodyPr/>
          <a:lstStyle/>
          <a:p>
            <a:pPr eaLnBrk="1" hangingPunct="1"/>
            <a:r>
              <a:rPr lang="zh-CN" altLang="en-US"/>
              <a:t>计算机数据具有突发性。</a:t>
            </a:r>
          </a:p>
          <a:p>
            <a:pPr eaLnBrk="1" hangingPunct="1"/>
            <a:r>
              <a:rPr lang="zh-CN" altLang="en-US"/>
              <a:t>这导致通信线路的利用率很低。</a:t>
            </a:r>
          </a:p>
        </p:txBody>
      </p:sp>
      <p:sp>
        <p:nvSpPr>
          <p:cNvPr id="76803" name="Rectangle 2">
            <a:extLst>
              <a:ext uri="{FF2B5EF4-FFF2-40B4-BE49-F238E27FC236}">
                <a16:creationId xmlns:a16="http://schemas.microsoft.com/office/drawing/2014/main" id="{5A110C9E-8DDB-CB8C-D8DF-C632A1C505D2}"/>
              </a:ext>
            </a:extLst>
          </p:cNvPr>
          <p:cNvSpPr>
            <a:spLocks noGrp="1" noChangeArrowheads="1"/>
          </p:cNvSpPr>
          <p:nvPr>
            <p:ph type="title"/>
          </p:nvPr>
        </p:nvSpPr>
        <p:spPr>
          <a:xfrm>
            <a:off x="468313" y="214313"/>
            <a:ext cx="8243887" cy="1462087"/>
          </a:xfrm>
        </p:spPr>
        <p:txBody>
          <a:bodyPr/>
          <a:lstStyle/>
          <a:p>
            <a:pPr algn="ctr" eaLnBrk="1" hangingPunct="1"/>
            <a:r>
              <a:rPr lang="zh-CN" altLang="en-US"/>
              <a:t>电路交换传送计算机数据效率低</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41B5C927-1D22-FCE3-34C3-56A8F47C8EF3}"/>
              </a:ext>
            </a:extLst>
          </p:cNvPr>
          <p:cNvSpPr>
            <a:spLocks noGrp="1" noChangeArrowheads="1"/>
          </p:cNvSpPr>
          <p:nvPr>
            <p:ph idx="1"/>
          </p:nvPr>
        </p:nvSpPr>
        <p:spPr>
          <a:xfrm>
            <a:off x="1042988" y="1906588"/>
            <a:ext cx="7772400" cy="4114800"/>
          </a:xfrm>
        </p:spPr>
        <p:txBody>
          <a:bodyPr/>
          <a:lstStyle/>
          <a:p>
            <a:pPr eaLnBrk="1" hangingPunct="1"/>
            <a:r>
              <a:rPr lang="zh-CN" altLang="en-US"/>
              <a:t>在发送端，先把较长的报文</a:t>
            </a:r>
            <a:r>
              <a:rPr lang="zh-CN" altLang="en-US">
                <a:solidFill>
                  <a:schemeClr val="hlink"/>
                </a:solidFill>
              </a:rPr>
              <a:t>划分成较短的、固定长度的数据段</a:t>
            </a:r>
            <a:r>
              <a:rPr lang="zh-CN" altLang="en-US"/>
              <a:t>。 </a:t>
            </a:r>
          </a:p>
        </p:txBody>
      </p:sp>
      <p:sp>
        <p:nvSpPr>
          <p:cNvPr id="78851" name="Rectangle 2">
            <a:extLst>
              <a:ext uri="{FF2B5EF4-FFF2-40B4-BE49-F238E27FC236}">
                <a16:creationId xmlns:a16="http://schemas.microsoft.com/office/drawing/2014/main" id="{14CBF8EF-AEC5-7C0E-D2D9-5C5A8FBC68E2}"/>
              </a:ext>
            </a:extLst>
          </p:cNvPr>
          <p:cNvSpPr>
            <a:spLocks noGrp="1" noChangeArrowheads="1"/>
          </p:cNvSpPr>
          <p:nvPr>
            <p:ph type="title"/>
          </p:nvPr>
        </p:nvSpPr>
        <p:spPr/>
        <p:txBody>
          <a:bodyPr/>
          <a:lstStyle/>
          <a:p>
            <a:pPr algn="ctr" eaLnBrk="1" hangingPunct="1"/>
            <a:r>
              <a:rPr lang="en-US" altLang="zh-CN"/>
              <a:t>2. </a:t>
            </a:r>
            <a:r>
              <a:rPr lang="zh-CN" altLang="en-US"/>
              <a:t>分组交换的主要特点 </a:t>
            </a:r>
          </a:p>
        </p:txBody>
      </p:sp>
      <p:sp>
        <p:nvSpPr>
          <p:cNvPr id="78852" name="Line 8">
            <a:extLst>
              <a:ext uri="{FF2B5EF4-FFF2-40B4-BE49-F238E27FC236}">
                <a16:creationId xmlns:a16="http://schemas.microsoft.com/office/drawing/2014/main" id="{26BA055B-0139-2C35-4436-5A142E5EFDBA}"/>
              </a:ext>
            </a:extLst>
          </p:cNvPr>
          <p:cNvSpPr>
            <a:spLocks noChangeShapeType="1"/>
          </p:cNvSpPr>
          <p:nvPr/>
        </p:nvSpPr>
        <p:spPr bwMode="auto">
          <a:xfrm>
            <a:off x="1979613" y="3286125"/>
            <a:ext cx="5184775"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3" name="Text Box 9">
            <a:extLst>
              <a:ext uri="{FF2B5EF4-FFF2-40B4-BE49-F238E27FC236}">
                <a16:creationId xmlns:a16="http://schemas.microsoft.com/office/drawing/2014/main" id="{A5F9E407-1DE7-0A2D-F11D-CC4BC4D13D18}"/>
              </a:ext>
            </a:extLst>
          </p:cNvPr>
          <p:cNvSpPr txBox="1">
            <a:spLocks noChangeArrowheads="1"/>
          </p:cNvSpPr>
          <p:nvPr/>
        </p:nvSpPr>
        <p:spPr bwMode="auto">
          <a:xfrm>
            <a:off x="4284663" y="3046413"/>
            <a:ext cx="692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报文</a:t>
            </a:r>
          </a:p>
        </p:txBody>
      </p:sp>
      <p:grpSp>
        <p:nvGrpSpPr>
          <p:cNvPr id="78854" name="Group 77">
            <a:extLst>
              <a:ext uri="{FF2B5EF4-FFF2-40B4-BE49-F238E27FC236}">
                <a16:creationId xmlns:a16="http://schemas.microsoft.com/office/drawing/2014/main" id="{7AD347F7-0B94-7149-FC15-FC73B54F6D8B}"/>
              </a:ext>
            </a:extLst>
          </p:cNvPr>
          <p:cNvGrpSpPr>
            <a:grpSpLocks/>
          </p:cNvGrpSpPr>
          <p:nvPr/>
        </p:nvGrpSpPr>
        <p:grpSpPr bwMode="auto">
          <a:xfrm>
            <a:off x="1908175" y="3502025"/>
            <a:ext cx="5264150" cy="431800"/>
            <a:chOff x="1202" y="2206"/>
            <a:chExt cx="3316" cy="272"/>
          </a:xfrm>
        </p:grpSpPr>
        <p:grpSp>
          <p:nvGrpSpPr>
            <p:cNvPr id="78858" name="Group 75">
              <a:extLst>
                <a:ext uri="{FF2B5EF4-FFF2-40B4-BE49-F238E27FC236}">
                  <a16:creationId xmlns:a16="http://schemas.microsoft.com/office/drawing/2014/main" id="{F58BB5DC-8EC6-1684-3E6D-A8889D11D42F}"/>
                </a:ext>
              </a:extLst>
            </p:cNvPr>
            <p:cNvGrpSpPr>
              <a:grpSpLocks/>
            </p:cNvGrpSpPr>
            <p:nvPr/>
          </p:nvGrpSpPr>
          <p:grpSpPr bwMode="auto">
            <a:xfrm>
              <a:off x="1247" y="2206"/>
              <a:ext cx="3266" cy="272"/>
              <a:chOff x="1247" y="2931"/>
              <a:chExt cx="3266" cy="272"/>
            </a:xfrm>
          </p:grpSpPr>
          <p:sp>
            <p:nvSpPr>
              <p:cNvPr id="78860" name="Rectangle 70">
                <a:extLst>
                  <a:ext uri="{FF2B5EF4-FFF2-40B4-BE49-F238E27FC236}">
                    <a16:creationId xmlns:a16="http://schemas.microsoft.com/office/drawing/2014/main" id="{F9BB3406-FD51-5FAF-C278-B7586D7837AA}"/>
                  </a:ext>
                </a:extLst>
              </p:cNvPr>
              <p:cNvSpPr>
                <a:spLocks noChangeArrowheads="1"/>
              </p:cNvSpPr>
              <p:nvPr/>
            </p:nvSpPr>
            <p:spPr bwMode="auto">
              <a:xfrm>
                <a:off x="1248"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2000">
                  <a:solidFill>
                    <a:srgbClr val="333399"/>
                  </a:solidFill>
                  <a:latin typeface="Arial" panose="020B0604020202020204" pitchFamily="34" charset="0"/>
                  <a:ea typeface="黑体" panose="02010609060101010101" pitchFamily="49" charset="-122"/>
                </a:endParaRPr>
              </a:p>
            </p:txBody>
          </p:sp>
          <p:sp>
            <p:nvSpPr>
              <p:cNvPr id="78861" name="Rectangle 71">
                <a:extLst>
                  <a:ext uri="{FF2B5EF4-FFF2-40B4-BE49-F238E27FC236}">
                    <a16:creationId xmlns:a16="http://schemas.microsoft.com/office/drawing/2014/main" id="{86CB417D-4D26-B20C-ECFB-B9C962D7329B}"/>
                  </a:ext>
                </a:extLst>
              </p:cNvPr>
              <p:cNvSpPr>
                <a:spLocks noChangeArrowheads="1"/>
              </p:cNvSpPr>
              <p:nvPr/>
            </p:nvSpPr>
            <p:spPr bwMode="auto">
              <a:xfrm>
                <a:off x="2336"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2000">
                  <a:solidFill>
                    <a:srgbClr val="333399"/>
                  </a:solidFill>
                  <a:latin typeface="Tahoma" panose="020B0604030504040204" pitchFamily="34" charset="0"/>
                  <a:ea typeface="黑体" panose="02010609060101010101" pitchFamily="49" charset="-122"/>
                </a:endParaRPr>
              </a:p>
            </p:txBody>
          </p:sp>
          <p:sp>
            <p:nvSpPr>
              <p:cNvPr id="78862" name="Rectangle 72">
                <a:extLst>
                  <a:ext uri="{FF2B5EF4-FFF2-40B4-BE49-F238E27FC236}">
                    <a16:creationId xmlns:a16="http://schemas.microsoft.com/office/drawing/2014/main" id="{4908A7EB-F374-2F62-D718-A19C8700C28F}"/>
                  </a:ext>
                </a:extLst>
              </p:cNvPr>
              <p:cNvSpPr>
                <a:spLocks noChangeArrowheads="1"/>
              </p:cNvSpPr>
              <p:nvPr/>
            </p:nvSpPr>
            <p:spPr bwMode="auto">
              <a:xfrm>
                <a:off x="3425"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2000">
                  <a:solidFill>
                    <a:srgbClr val="333399"/>
                  </a:solidFill>
                  <a:latin typeface="Arial" panose="020B0604020202020204" pitchFamily="34" charset="0"/>
                  <a:ea typeface="黑体" panose="02010609060101010101" pitchFamily="49" charset="-122"/>
                </a:endParaRPr>
              </a:p>
            </p:txBody>
          </p:sp>
          <p:sp>
            <p:nvSpPr>
              <p:cNvPr id="78863" name="Rectangle 74">
                <a:extLst>
                  <a:ext uri="{FF2B5EF4-FFF2-40B4-BE49-F238E27FC236}">
                    <a16:creationId xmlns:a16="http://schemas.microsoft.com/office/drawing/2014/main" id="{9FF6E3F4-C859-A02F-0BA1-78EF750A123B}"/>
                  </a:ext>
                </a:extLst>
              </p:cNvPr>
              <p:cNvSpPr>
                <a:spLocks noChangeArrowheads="1"/>
              </p:cNvSpPr>
              <p:nvPr/>
            </p:nvSpPr>
            <p:spPr bwMode="auto">
              <a:xfrm>
                <a:off x="1247" y="2931"/>
                <a:ext cx="3266"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78859" name="Text Box 76">
              <a:extLst>
                <a:ext uri="{FF2B5EF4-FFF2-40B4-BE49-F238E27FC236}">
                  <a16:creationId xmlns:a16="http://schemas.microsoft.com/office/drawing/2014/main" id="{920E3811-7714-5165-B465-AAB65054850A}"/>
                </a:ext>
              </a:extLst>
            </p:cNvPr>
            <p:cNvSpPr txBox="1">
              <a:spLocks noChangeArrowheads="1"/>
            </p:cNvSpPr>
            <p:nvPr/>
          </p:nvSpPr>
          <p:spPr bwMode="auto">
            <a:xfrm>
              <a:off x="1202" y="2219"/>
              <a:ext cx="3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a:solidFill>
                    <a:srgbClr val="333399"/>
                  </a:solidFill>
                  <a:latin typeface="Arial" panose="020B0604020202020204" pitchFamily="34" charset="0"/>
                </a:rPr>
                <a:t>1101000110101010110101011100010011010010</a:t>
              </a:r>
            </a:p>
          </p:txBody>
        </p:sp>
      </p:grpSp>
      <p:grpSp>
        <p:nvGrpSpPr>
          <p:cNvPr id="49233" name="Group 81">
            <a:extLst>
              <a:ext uri="{FF2B5EF4-FFF2-40B4-BE49-F238E27FC236}">
                <a16:creationId xmlns:a16="http://schemas.microsoft.com/office/drawing/2014/main" id="{0CA9EE2B-975D-D052-70E5-B58EB8E561B9}"/>
              </a:ext>
            </a:extLst>
          </p:cNvPr>
          <p:cNvGrpSpPr>
            <a:grpSpLocks/>
          </p:cNvGrpSpPr>
          <p:nvPr/>
        </p:nvGrpSpPr>
        <p:grpSpPr bwMode="auto">
          <a:xfrm>
            <a:off x="3025775" y="3933825"/>
            <a:ext cx="3028950" cy="1416050"/>
            <a:chOff x="1906" y="2478"/>
            <a:chExt cx="1908" cy="892"/>
          </a:xfrm>
        </p:grpSpPr>
        <p:sp>
          <p:nvSpPr>
            <p:cNvPr id="78856" name="Text Box 78">
              <a:extLst>
                <a:ext uri="{FF2B5EF4-FFF2-40B4-BE49-F238E27FC236}">
                  <a16:creationId xmlns:a16="http://schemas.microsoft.com/office/drawing/2014/main" id="{8DF52349-0422-90B8-2A93-A7F8F2F28717}"/>
                </a:ext>
              </a:extLst>
            </p:cNvPr>
            <p:cNvSpPr txBox="1">
              <a:spLocks noChangeArrowheads="1"/>
            </p:cNvSpPr>
            <p:nvPr/>
          </p:nvSpPr>
          <p:spPr bwMode="auto">
            <a:xfrm>
              <a:off x="1906" y="2774"/>
              <a:ext cx="1908"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333399"/>
                  </a:solidFill>
                  <a:latin typeface="Tahoma" panose="020B0604030504040204" pitchFamily="34" charset="0"/>
                  <a:ea typeface="黑体" panose="02010609060101010101" pitchFamily="49" charset="-122"/>
                </a:rPr>
                <a:t>假定这个报文较长</a:t>
              </a:r>
            </a:p>
            <a:p>
              <a:pPr algn="ctr" eaLnBrk="1" hangingPunct="1">
                <a:lnSpc>
                  <a:spcPct val="100000"/>
                </a:lnSpc>
                <a:spcBef>
                  <a:spcPct val="0"/>
                </a:spcBef>
                <a:buFontTx/>
                <a:buNone/>
              </a:pPr>
              <a:r>
                <a:rPr lang="zh-CN" altLang="en-US">
                  <a:solidFill>
                    <a:srgbClr val="333399"/>
                  </a:solidFill>
                  <a:latin typeface="Tahoma" panose="020B0604030504040204" pitchFamily="34" charset="0"/>
                  <a:ea typeface="黑体" panose="02010609060101010101" pitchFamily="49" charset="-122"/>
                </a:rPr>
                <a:t>不便于传输</a:t>
              </a:r>
            </a:p>
          </p:txBody>
        </p:sp>
        <p:sp>
          <p:nvSpPr>
            <p:cNvPr id="78857" name="Line 79">
              <a:extLst>
                <a:ext uri="{FF2B5EF4-FFF2-40B4-BE49-F238E27FC236}">
                  <a16:creationId xmlns:a16="http://schemas.microsoft.com/office/drawing/2014/main" id="{78697C26-18B1-6536-1234-E89D865EDDFF}"/>
                </a:ext>
              </a:extLst>
            </p:cNvPr>
            <p:cNvSpPr>
              <a:spLocks noChangeShapeType="1"/>
            </p:cNvSpPr>
            <p:nvPr/>
          </p:nvSpPr>
          <p:spPr bwMode="auto">
            <a:xfrm flipV="1">
              <a:off x="2789" y="2478"/>
              <a:ext cx="91" cy="36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8F831F4A-458E-F93B-0C7F-FA2E7DB881AB}"/>
              </a:ext>
            </a:extLst>
          </p:cNvPr>
          <p:cNvSpPr>
            <a:spLocks noGrp="1" noChangeArrowheads="1"/>
          </p:cNvSpPr>
          <p:nvPr>
            <p:ph idx="1"/>
          </p:nvPr>
        </p:nvSpPr>
        <p:spPr>
          <a:xfrm>
            <a:off x="900113" y="1906588"/>
            <a:ext cx="7915275" cy="4114800"/>
          </a:xfrm>
        </p:spPr>
        <p:txBody>
          <a:bodyPr/>
          <a:lstStyle/>
          <a:p>
            <a:pPr eaLnBrk="1" hangingPunct="1"/>
            <a:r>
              <a:rPr lang="zh-CN" altLang="en-US"/>
              <a:t>每一个数据段前面添加上</a:t>
            </a:r>
            <a:r>
              <a:rPr lang="zh-CN" altLang="en-US">
                <a:solidFill>
                  <a:schemeClr val="hlink"/>
                </a:solidFill>
              </a:rPr>
              <a:t>首部</a:t>
            </a:r>
            <a:r>
              <a:rPr lang="zh-CN" altLang="en-US"/>
              <a:t>构成分组。</a:t>
            </a:r>
          </a:p>
        </p:txBody>
      </p:sp>
      <p:sp>
        <p:nvSpPr>
          <p:cNvPr id="80899" name="Rectangle 4">
            <a:extLst>
              <a:ext uri="{FF2B5EF4-FFF2-40B4-BE49-F238E27FC236}">
                <a16:creationId xmlns:a16="http://schemas.microsoft.com/office/drawing/2014/main" id="{0A8854CF-4EF1-FAAE-25CC-F69D1A3BD290}"/>
              </a:ext>
            </a:extLst>
          </p:cNvPr>
          <p:cNvSpPr>
            <a:spLocks noGrp="1" noChangeArrowheads="1"/>
          </p:cNvSpPr>
          <p:nvPr>
            <p:ph type="title"/>
          </p:nvPr>
        </p:nvSpPr>
        <p:spPr>
          <a:xfrm>
            <a:off x="1150938" y="214313"/>
            <a:ext cx="7381875" cy="1462087"/>
          </a:xfrm>
        </p:spPr>
        <p:txBody>
          <a:bodyPr/>
          <a:lstStyle/>
          <a:p>
            <a:pPr algn="ctr" eaLnBrk="1" hangingPunct="1"/>
            <a:r>
              <a:rPr lang="zh-CN" altLang="en-US"/>
              <a:t>添加首部构成分组</a:t>
            </a:r>
          </a:p>
        </p:txBody>
      </p:sp>
      <p:sp>
        <p:nvSpPr>
          <p:cNvPr id="53260" name="Rectangle 12">
            <a:extLst>
              <a:ext uri="{FF2B5EF4-FFF2-40B4-BE49-F238E27FC236}">
                <a16:creationId xmlns:a16="http://schemas.microsoft.com/office/drawing/2014/main" id="{ACA741AB-579B-C46F-9AA3-B85AF893CAFD}"/>
              </a:ext>
            </a:extLst>
          </p:cNvPr>
          <p:cNvSpPr>
            <a:spLocks noChangeArrowheads="1"/>
          </p:cNvSpPr>
          <p:nvPr/>
        </p:nvSpPr>
        <p:spPr bwMode="auto">
          <a:xfrm>
            <a:off x="1979613" y="2947988"/>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53261" name="Rectangle 13">
            <a:extLst>
              <a:ext uri="{FF2B5EF4-FFF2-40B4-BE49-F238E27FC236}">
                <a16:creationId xmlns:a16="http://schemas.microsoft.com/office/drawing/2014/main" id="{183A5545-FF2F-4052-5B10-69CE6895B4A0}"/>
              </a:ext>
            </a:extLst>
          </p:cNvPr>
          <p:cNvSpPr>
            <a:spLocks noChangeArrowheads="1"/>
          </p:cNvSpPr>
          <p:nvPr/>
        </p:nvSpPr>
        <p:spPr bwMode="auto">
          <a:xfrm>
            <a:off x="3708400" y="2947988"/>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53262" name="Rectangle 14">
            <a:extLst>
              <a:ext uri="{FF2B5EF4-FFF2-40B4-BE49-F238E27FC236}">
                <a16:creationId xmlns:a16="http://schemas.microsoft.com/office/drawing/2014/main" id="{4D6C8ECA-9A4A-EAFC-DAF5-870D2BF0C40D}"/>
              </a:ext>
            </a:extLst>
          </p:cNvPr>
          <p:cNvSpPr>
            <a:spLocks noChangeArrowheads="1"/>
          </p:cNvSpPr>
          <p:nvPr/>
        </p:nvSpPr>
        <p:spPr bwMode="auto">
          <a:xfrm>
            <a:off x="5437188" y="2947988"/>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grpSp>
        <p:nvGrpSpPr>
          <p:cNvPr id="53263" name="Group 15">
            <a:extLst>
              <a:ext uri="{FF2B5EF4-FFF2-40B4-BE49-F238E27FC236}">
                <a16:creationId xmlns:a16="http://schemas.microsoft.com/office/drawing/2014/main" id="{AF976895-A06D-13EC-ACBE-09620AFFF4B6}"/>
              </a:ext>
            </a:extLst>
          </p:cNvPr>
          <p:cNvGrpSpPr>
            <a:grpSpLocks/>
          </p:cNvGrpSpPr>
          <p:nvPr/>
        </p:nvGrpSpPr>
        <p:grpSpPr bwMode="auto">
          <a:xfrm>
            <a:off x="1979613" y="2492375"/>
            <a:ext cx="5184775" cy="396875"/>
            <a:chOff x="1247" y="1737"/>
            <a:chExt cx="3266" cy="250"/>
          </a:xfrm>
        </p:grpSpPr>
        <p:sp>
          <p:nvSpPr>
            <p:cNvPr id="80917" name="Line 2">
              <a:extLst>
                <a:ext uri="{FF2B5EF4-FFF2-40B4-BE49-F238E27FC236}">
                  <a16:creationId xmlns:a16="http://schemas.microsoft.com/office/drawing/2014/main" id="{CAFF79E9-BFC1-0864-14EB-FE459172A117}"/>
                </a:ext>
              </a:extLst>
            </p:cNvPr>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18" name="Text Box 3">
              <a:extLst>
                <a:ext uri="{FF2B5EF4-FFF2-40B4-BE49-F238E27FC236}">
                  <a16:creationId xmlns:a16="http://schemas.microsoft.com/office/drawing/2014/main" id="{045D1353-31BB-AD56-1229-DDACDA254973}"/>
                </a:ext>
              </a:extLst>
            </p:cNvPr>
            <p:cNvSpPr txBox="1">
              <a:spLocks noChangeArrowheads="1"/>
            </p:cNvSpPr>
            <p:nvPr/>
          </p:nvSpPr>
          <p:spPr bwMode="auto">
            <a:xfrm>
              <a:off x="2699" y="1737"/>
              <a:ext cx="4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报文</a:t>
              </a:r>
            </a:p>
          </p:txBody>
        </p:sp>
      </p:grpSp>
      <p:sp>
        <p:nvSpPr>
          <p:cNvPr id="53264" name="Rectangle 16">
            <a:extLst>
              <a:ext uri="{FF2B5EF4-FFF2-40B4-BE49-F238E27FC236}">
                <a16:creationId xmlns:a16="http://schemas.microsoft.com/office/drawing/2014/main" id="{D609322F-B8F5-1D8A-6BCB-BCE9BFC2C06B}"/>
              </a:ext>
            </a:extLst>
          </p:cNvPr>
          <p:cNvSpPr>
            <a:spLocks noChangeArrowheads="1"/>
          </p:cNvSpPr>
          <p:nvPr/>
        </p:nvSpPr>
        <p:spPr bwMode="auto">
          <a:xfrm>
            <a:off x="1403350" y="3595688"/>
            <a:ext cx="576263" cy="4318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sp>
        <p:nvSpPr>
          <p:cNvPr id="53267" name="Rectangle 19">
            <a:extLst>
              <a:ext uri="{FF2B5EF4-FFF2-40B4-BE49-F238E27FC236}">
                <a16:creationId xmlns:a16="http://schemas.microsoft.com/office/drawing/2014/main" id="{C6706D4C-6351-27AA-7FF1-0FD9129D3A73}"/>
              </a:ext>
            </a:extLst>
          </p:cNvPr>
          <p:cNvSpPr>
            <a:spLocks noChangeArrowheads="1"/>
          </p:cNvSpPr>
          <p:nvPr/>
        </p:nvSpPr>
        <p:spPr bwMode="auto">
          <a:xfrm>
            <a:off x="3132138" y="4460875"/>
            <a:ext cx="576262" cy="4318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sp>
        <p:nvSpPr>
          <p:cNvPr id="53268" name="Rectangle 20">
            <a:extLst>
              <a:ext uri="{FF2B5EF4-FFF2-40B4-BE49-F238E27FC236}">
                <a16:creationId xmlns:a16="http://schemas.microsoft.com/office/drawing/2014/main" id="{4E5EA5BF-DB81-AEAB-BCD6-76E54FDD8189}"/>
              </a:ext>
            </a:extLst>
          </p:cNvPr>
          <p:cNvSpPr>
            <a:spLocks noChangeArrowheads="1"/>
          </p:cNvSpPr>
          <p:nvPr/>
        </p:nvSpPr>
        <p:spPr bwMode="auto">
          <a:xfrm>
            <a:off x="4859338" y="5310188"/>
            <a:ext cx="576262" cy="4318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53273" name="Group 25">
            <a:extLst>
              <a:ext uri="{FF2B5EF4-FFF2-40B4-BE49-F238E27FC236}">
                <a16:creationId xmlns:a16="http://schemas.microsoft.com/office/drawing/2014/main" id="{187C50EF-A0B4-ACB9-71D7-BF25F79C9DAE}"/>
              </a:ext>
            </a:extLst>
          </p:cNvPr>
          <p:cNvGrpSpPr>
            <a:grpSpLocks/>
          </p:cNvGrpSpPr>
          <p:nvPr/>
        </p:nvGrpSpPr>
        <p:grpSpPr bwMode="auto">
          <a:xfrm>
            <a:off x="1404938" y="3033713"/>
            <a:ext cx="2303462" cy="488950"/>
            <a:chOff x="1973" y="2532"/>
            <a:chExt cx="1451" cy="308"/>
          </a:xfrm>
        </p:grpSpPr>
        <p:sp>
          <p:nvSpPr>
            <p:cNvPr id="80915" name="AutoShape 21">
              <a:extLst>
                <a:ext uri="{FF2B5EF4-FFF2-40B4-BE49-F238E27FC236}">
                  <a16:creationId xmlns:a16="http://schemas.microsoft.com/office/drawing/2014/main" id="{FED5F1A9-FC72-2E98-C7DC-402DE63C1663}"/>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0916" name="Text Box 24">
              <a:extLst>
                <a:ext uri="{FF2B5EF4-FFF2-40B4-BE49-F238E27FC236}">
                  <a16:creationId xmlns:a16="http://schemas.microsoft.com/office/drawing/2014/main" id="{D1C0A0AC-0D08-79E0-C16C-178985502A90}"/>
                </a:ext>
              </a:extLst>
            </p:cNvPr>
            <p:cNvSpPr txBox="1">
              <a:spLocks noChangeArrowheads="1"/>
            </p:cNvSpPr>
            <p:nvPr/>
          </p:nvSpPr>
          <p:spPr bwMode="auto">
            <a:xfrm>
              <a:off x="2489" y="2532"/>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grpSp>
      <p:grpSp>
        <p:nvGrpSpPr>
          <p:cNvPr id="53274" name="Group 26">
            <a:extLst>
              <a:ext uri="{FF2B5EF4-FFF2-40B4-BE49-F238E27FC236}">
                <a16:creationId xmlns:a16="http://schemas.microsoft.com/office/drawing/2014/main" id="{A0A10C3A-2440-06A6-B81A-E8DBB11A0780}"/>
              </a:ext>
            </a:extLst>
          </p:cNvPr>
          <p:cNvGrpSpPr>
            <a:grpSpLocks/>
          </p:cNvGrpSpPr>
          <p:nvPr/>
        </p:nvGrpSpPr>
        <p:grpSpPr bwMode="auto">
          <a:xfrm>
            <a:off x="3132138" y="3898900"/>
            <a:ext cx="2303462" cy="488950"/>
            <a:chOff x="1973" y="2532"/>
            <a:chExt cx="1451" cy="308"/>
          </a:xfrm>
        </p:grpSpPr>
        <p:sp>
          <p:nvSpPr>
            <p:cNvPr id="80913" name="AutoShape 27">
              <a:extLst>
                <a:ext uri="{FF2B5EF4-FFF2-40B4-BE49-F238E27FC236}">
                  <a16:creationId xmlns:a16="http://schemas.microsoft.com/office/drawing/2014/main" id="{20BC25F8-23A4-ABA8-E835-85B87B08647B}"/>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0914" name="Text Box 28">
              <a:extLst>
                <a:ext uri="{FF2B5EF4-FFF2-40B4-BE49-F238E27FC236}">
                  <a16:creationId xmlns:a16="http://schemas.microsoft.com/office/drawing/2014/main" id="{831CBFF4-28F6-5358-4289-2173D7049755}"/>
                </a:ext>
              </a:extLst>
            </p:cNvPr>
            <p:cNvSpPr txBox="1">
              <a:spLocks noChangeArrowheads="1"/>
            </p:cNvSpPr>
            <p:nvPr/>
          </p:nvSpPr>
          <p:spPr bwMode="auto">
            <a:xfrm>
              <a:off x="2489" y="2532"/>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grpSp>
      <p:grpSp>
        <p:nvGrpSpPr>
          <p:cNvPr id="53277" name="Group 29">
            <a:extLst>
              <a:ext uri="{FF2B5EF4-FFF2-40B4-BE49-F238E27FC236}">
                <a16:creationId xmlns:a16="http://schemas.microsoft.com/office/drawing/2014/main" id="{FFC957AC-BA93-2FFB-2238-A4C6A6F75065}"/>
              </a:ext>
            </a:extLst>
          </p:cNvPr>
          <p:cNvGrpSpPr>
            <a:grpSpLocks/>
          </p:cNvGrpSpPr>
          <p:nvPr/>
        </p:nvGrpSpPr>
        <p:grpSpPr bwMode="auto">
          <a:xfrm>
            <a:off x="4859338" y="4762500"/>
            <a:ext cx="2303462" cy="488950"/>
            <a:chOff x="1973" y="2532"/>
            <a:chExt cx="1451" cy="308"/>
          </a:xfrm>
        </p:grpSpPr>
        <p:sp>
          <p:nvSpPr>
            <p:cNvPr id="80911" name="AutoShape 30">
              <a:extLst>
                <a:ext uri="{FF2B5EF4-FFF2-40B4-BE49-F238E27FC236}">
                  <a16:creationId xmlns:a16="http://schemas.microsoft.com/office/drawing/2014/main" id="{571DE1D7-15D7-0FA4-977E-581548662FAC}"/>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0912" name="Text Box 31">
              <a:extLst>
                <a:ext uri="{FF2B5EF4-FFF2-40B4-BE49-F238E27FC236}">
                  <a16:creationId xmlns:a16="http://schemas.microsoft.com/office/drawing/2014/main" id="{35F65448-25D1-2120-897A-B9BF289CF8FF}"/>
                </a:ext>
              </a:extLst>
            </p:cNvPr>
            <p:cNvSpPr txBox="1">
              <a:spLocks noChangeArrowheads="1"/>
            </p:cNvSpPr>
            <p:nvPr/>
          </p:nvSpPr>
          <p:spPr bwMode="auto">
            <a:xfrm>
              <a:off x="2489" y="2532"/>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3</a:t>
              </a:r>
            </a:p>
          </p:txBody>
        </p:sp>
      </p:grpSp>
      <p:sp>
        <p:nvSpPr>
          <p:cNvPr id="53281" name="Text Box 33">
            <a:extLst>
              <a:ext uri="{FF2B5EF4-FFF2-40B4-BE49-F238E27FC236}">
                <a16:creationId xmlns:a16="http://schemas.microsoft.com/office/drawing/2014/main" id="{D54D9762-6F5F-20FB-FB00-D396C7443901}"/>
              </a:ext>
            </a:extLst>
          </p:cNvPr>
          <p:cNvSpPr txBox="1">
            <a:spLocks noChangeArrowheads="1"/>
          </p:cNvSpPr>
          <p:nvPr/>
        </p:nvSpPr>
        <p:spPr bwMode="auto">
          <a:xfrm>
            <a:off x="1042988" y="5949950"/>
            <a:ext cx="4333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a:solidFill>
                  <a:schemeClr val="hlink"/>
                </a:solidFill>
                <a:latin typeface="Tahoma" panose="020B0604030504040204" pitchFamily="34" charset="0"/>
                <a:ea typeface="黑体" panose="02010609060101010101" pitchFamily="49" charset="-122"/>
              </a:rPr>
              <a:t>请注意：现在左边是</a:t>
            </a:r>
            <a:r>
              <a:rPr lang="zh-CN" altLang="en-US">
                <a:solidFill>
                  <a:schemeClr val="hlink"/>
                </a:solidFill>
                <a:latin typeface="Arial" panose="020B0604020202020204" pitchFamily="34" charset="0"/>
                <a:ea typeface="黑体" panose="02010609060101010101" pitchFamily="49" charset="-122"/>
              </a:rPr>
              <a:t>“</a:t>
            </a:r>
            <a:r>
              <a:rPr lang="zh-CN" altLang="en-US">
                <a:solidFill>
                  <a:schemeClr val="hlink"/>
                </a:solidFill>
                <a:latin typeface="Tahoma" panose="020B0604030504040204" pitchFamily="34" charset="0"/>
                <a:ea typeface="黑体" panose="02010609060101010101" pitchFamily="49" charset="-122"/>
              </a:rPr>
              <a:t>前面</a:t>
            </a:r>
            <a:r>
              <a:rPr lang="zh-CN" altLang="en-US">
                <a:solidFill>
                  <a:schemeClr val="hlink"/>
                </a:solidFill>
                <a:latin typeface="Arial" panose="020B0604020202020204" pitchFamily="34" charset="0"/>
                <a:ea typeface="黑体" panose="02010609060101010101" pitchFamily="49" charset="-122"/>
              </a:rPr>
              <a:t>”</a:t>
            </a:r>
            <a:endParaRPr lang="zh-CN" altLang="en-US">
              <a:solidFill>
                <a:schemeClr val="hlink"/>
              </a:solidFill>
              <a:latin typeface="Tahoma" panose="020B0604030504040204" pitchFamily="34"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3263"/>
                                        </p:tgtEl>
                                        <p:attrNameLst>
                                          <p:attrName>style.visibility</p:attrName>
                                        </p:attrNameLst>
                                      </p:cBhvr>
                                      <p:to>
                                        <p:strVal val="hidden"/>
                                      </p:to>
                                    </p:set>
                                  </p:childTnLst>
                                </p:cTn>
                              </p:par>
                            </p:childTnLst>
                          </p:cTn>
                        </p:par>
                        <p:par>
                          <p:cTn id="7" fill="hold" nodeType="afterGroup">
                            <p:stCondLst>
                              <p:cond delay="0"/>
                            </p:stCondLst>
                            <p:childTnLst>
                              <p:par>
                                <p:cTn id="8" presetID="42" presetClass="path" presetSubtype="0" accel="50000" decel="50000" fill="hold" grpId="0" nodeType="afterEffect">
                                  <p:stCondLst>
                                    <p:cond delay="0"/>
                                  </p:stCondLst>
                                  <p:childTnLst>
                                    <p:animMotion origin="layout" path="M 2.5E-6 0.0 L 2.5E-6 0.09653 " pathEditMode="relative" rAng="0" ptsTypes="AA">
                                      <p:cBhvr>
                                        <p:cTn id="9" dur="1000" fill="hold"/>
                                        <p:tgtEl>
                                          <p:spTgt spid="53260"/>
                                        </p:tgtEl>
                                        <p:attrNameLst>
                                          <p:attrName>ppt_x</p:attrName>
                                          <p:attrName>ppt_y</p:attrName>
                                        </p:attrNameLst>
                                      </p:cBhvr>
                                      <p:rCtr x="0" y="4815"/>
                                    </p:animMotion>
                                  </p:childTnLst>
                                </p:cTn>
                              </p:par>
                            </p:childTnLst>
                          </p:cTn>
                        </p:par>
                        <p:par>
                          <p:cTn id="10" fill="hold" nodeType="afterGroup">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3264"/>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3273"/>
                                        </p:tgtEl>
                                        <p:attrNameLst>
                                          <p:attrName>style.visibility</p:attrName>
                                        </p:attrNameLst>
                                      </p:cBhvr>
                                      <p:to>
                                        <p:strVal val="visible"/>
                                      </p:to>
                                    </p:set>
                                  </p:childTnLst>
                                </p:cTn>
                              </p:par>
                            </p:childTnLst>
                          </p:cTn>
                        </p:par>
                        <p:par>
                          <p:cTn id="16" fill="hold" nodeType="afterGroup">
                            <p:stCondLst>
                              <p:cond delay="2000"/>
                            </p:stCondLst>
                            <p:childTnLst>
                              <p:par>
                                <p:cTn id="17" presetID="42" presetClass="path" presetSubtype="0" accel="50000" decel="50000" fill="hold" grpId="0" nodeType="afterEffect">
                                  <p:stCondLst>
                                    <p:cond delay="500"/>
                                  </p:stCondLst>
                                  <p:childTnLst>
                                    <p:animMotion origin="layout" path="M 0.0 -1.96532E-6 L 0.0 0.22035 " pathEditMode="relative" rAng="0" ptsTypes="AA">
                                      <p:cBhvr>
                                        <p:cTn id="18" dur="1000" fill="hold"/>
                                        <p:tgtEl>
                                          <p:spTgt spid="53261"/>
                                        </p:tgtEl>
                                        <p:attrNameLst>
                                          <p:attrName>ppt_x</p:attrName>
                                          <p:attrName>ppt_y</p:attrName>
                                        </p:attrNameLst>
                                      </p:cBhvr>
                                      <p:rCtr x="0" y="11006"/>
                                    </p:animMotion>
                                  </p:childTnLst>
                                </p:cTn>
                              </p:par>
                            </p:childTnLst>
                          </p:cTn>
                        </p:par>
                        <p:par>
                          <p:cTn id="19" fill="hold" nodeType="afterGroup">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53267"/>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ntr" presetSubtype="0" fill="hold" nodeType="afterEffect">
                                  <p:stCondLst>
                                    <p:cond delay="500"/>
                                  </p:stCondLst>
                                  <p:childTnLst>
                                    <p:set>
                                      <p:cBhvr>
                                        <p:cTn id="24" dur="1" fill="hold">
                                          <p:stCondLst>
                                            <p:cond delay="0"/>
                                          </p:stCondLst>
                                        </p:cTn>
                                        <p:tgtEl>
                                          <p:spTgt spid="53274"/>
                                        </p:tgtEl>
                                        <p:attrNameLst>
                                          <p:attrName>style.visibility</p:attrName>
                                        </p:attrNameLst>
                                      </p:cBhvr>
                                      <p:to>
                                        <p:strVal val="visible"/>
                                      </p:to>
                                    </p:set>
                                  </p:childTnLst>
                                </p:cTn>
                              </p:par>
                            </p:childTnLst>
                          </p:cTn>
                        </p:par>
                        <p:par>
                          <p:cTn id="25" fill="hold" nodeType="afterGroup">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53262"/>
                                        </p:tgtEl>
                                        <p:attrNameLst>
                                          <p:attrName>ppt_x</p:attrName>
                                          <p:attrName>ppt_y</p:attrName>
                                        </p:attrNameLst>
                                      </p:cBhvr>
                                      <p:rCtr x="0" y="17295"/>
                                    </p:animMotion>
                                  </p:childTnLst>
                                </p:cTn>
                              </p:par>
                            </p:childTnLst>
                          </p:cTn>
                        </p:par>
                        <p:par>
                          <p:cTn id="28" fill="hold" nodeType="afterGroup">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53268"/>
                                        </p:tgtEl>
                                        <p:attrNameLst>
                                          <p:attrName>style.visibility</p:attrName>
                                        </p:attrNameLst>
                                      </p:cBhvr>
                                      <p:to>
                                        <p:strVal val="visible"/>
                                      </p:to>
                                    </p:set>
                                  </p:childTnLst>
                                </p:cTn>
                              </p:par>
                            </p:childTnLst>
                          </p:cTn>
                        </p:par>
                        <p:par>
                          <p:cTn id="31" fill="hold" nodeType="afterGroup">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3277"/>
                                        </p:tgtEl>
                                        <p:attrNameLst>
                                          <p:attrName>style.visibility</p:attrName>
                                        </p:attrNameLst>
                                      </p:cBhvr>
                                      <p:to>
                                        <p:strVal val="visible"/>
                                      </p:to>
                                    </p:set>
                                  </p:childTnLst>
                                </p:cTn>
                              </p:par>
                            </p:childTnLst>
                          </p:cTn>
                        </p:par>
                        <p:par>
                          <p:cTn id="34" fill="hold" nodeType="afterGroup">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53281"/>
                                        </p:tgtEl>
                                        <p:attrNameLst>
                                          <p:attrName>style.visibility</p:attrName>
                                        </p:attrNameLst>
                                      </p:cBhvr>
                                      <p:to>
                                        <p:strVal val="visible"/>
                                      </p:to>
                                    </p:set>
                                  </p:childTnLst>
                                </p:cTn>
                              </p:par>
                            </p:childTnLst>
                          </p:cTn>
                        </p:par>
                        <p:par>
                          <p:cTn id="37" fill="hold" nodeType="afterGroup">
                            <p:stCondLst>
                              <p:cond delay="7000"/>
                            </p:stCondLst>
                            <p:childTnLst>
                              <p:par>
                                <p:cTn id="38" presetID="35" presetClass="emph" presetSubtype="0" repeatCount="3000" fill="hold" grpId="1" nodeType="afterEffect">
                                  <p:stCondLst>
                                    <p:cond delay="0"/>
                                  </p:stCondLst>
                                  <p:childTnLst>
                                    <p:anim calcmode="discrete" valueType="str">
                                      <p:cBhvr>
                                        <p:cTn id="39" dur="1000" fill="hold"/>
                                        <p:tgtEl>
                                          <p:spTgt spid="532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animBg="1"/>
      <p:bldP spid="53261" grpId="0" animBg="1"/>
      <p:bldP spid="53262" grpId="0" animBg="1"/>
      <p:bldP spid="53264" grpId="0" animBg="1"/>
      <p:bldP spid="53267" grpId="0" animBg="1"/>
      <p:bldP spid="53268" grpId="0" animBg="1"/>
      <p:bldP spid="53281" grpId="0"/>
      <p:bldP spid="5328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1244B53A-C317-8CF2-B43A-6D033C17F30A}"/>
              </a:ext>
            </a:extLst>
          </p:cNvPr>
          <p:cNvSpPr>
            <a:spLocks noGrp="1" noChangeArrowheads="1"/>
          </p:cNvSpPr>
          <p:nvPr>
            <p:ph idx="1"/>
          </p:nvPr>
        </p:nvSpPr>
        <p:spPr>
          <a:xfrm>
            <a:off x="1042988" y="1773238"/>
            <a:ext cx="7772400" cy="4679950"/>
          </a:xfrm>
        </p:spPr>
        <p:txBody>
          <a:bodyPr/>
          <a:lstStyle/>
          <a:p>
            <a:pPr eaLnBrk="1" hangingPunct="1">
              <a:buFont typeface="Wingdings" panose="05000000000000000000" pitchFamily="2" charset="2"/>
              <a:buNone/>
            </a:pPr>
            <a:r>
              <a:rPr lang="en-US" altLang="zh-CN"/>
              <a:t>1.1  </a:t>
            </a:r>
            <a:r>
              <a:rPr lang="zh-CN" altLang="en-US"/>
              <a:t>计算机网络在信息时代中的作用</a:t>
            </a:r>
          </a:p>
          <a:p>
            <a:pPr eaLnBrk="1" hangingPunct="1">
              <a:buFont typeface="Wingdings" panose="05000000000000000000" pitchFamily="2" charset="2"/>
              <a:buNone/>
            </a:pPr>
            <a:r>
              <a:rPr lang="en-US" altLang="zh-CN"/>
              <a:t>1.2  </a:t>
            </a:r>
            <a:r>
              <a:rPr lang="zh-CN" altLang="en-US"/>
              <a:t>因特网概述</a:t>
            </a:r>
          </a:p>
          <a:p>
            <a:pPr eaLnBrk="1" hangingPunct="1">
              <a:buFont typeface="Wingdings" panose="05000000000000000000" pitchFamily="2" charset="2"/>
              <a:buNone/>
            </a:pPr>
            <a:r>
              <a:rPr lang="en-US" altLang="zh-CN"/>
              <a:t>1.3  </a:t>
            </a:r>
            <a:r>
              <a:rPr lang="zh-CN" altLang="en-US"/>
              <a:t>因特网的组成</a:t>
            </a:r>
            <a:endParaRPr lang="en-US" altLang="zh-CN"/>
          </a:p>
          <a:p>
            <a:pPr eaLnBrk="1" hangingPunct="1">
              <a:buFont typeface="Wingdings" panose="05000000000000000000" pitchFamily="2" charset="2"/>
              <a:buNone/>
            </a:pPr>
            <a:r>
              <a:rPr lang="en-US" altLang="zh-CN"/>
              <a:t>1.4  </a:t>
            </a:r>
            <a:r>
              <a:rPr lang="zh-CN" altLang="en-US"/>
              <a:t>计算机网络在我国的发展</a:t>
            </a:r>
          </a:p>
          <a:p>
            <a:pPr eaLnBrk="1" hangingPunct="1">
              <a:buFont typeface="Wingdings" panose="05000000000000000000" pitchFamily="2" charset="2"/>
              <a:buNone/>
            </a:pPr>
            <a:r>
              <a:rPr lang="en-US" altLang="zh-CN"/>
              <a:t>1.5  </a:t>
            </a:r>
            <a:r>
              <a:rPr lang="zh-CN" altLang="en-US"/>
              <a:t>计算机网络的类别</a:t>
            </a:r>
          </a:p>
          <a:p>
            <a:pPr eaLnBrk="1" hangingPunct="1">
              <a:buFont typeface="Arial" panose="020B0604020202020204" pitchFamily="34" charset="0"/>
              <a:buNone/>
            </a:pPr>
            <a:r>
              <a:rPr lang="en-US" altLang="zh-CN"/>
              <a:t>1.6  </a:t>
            </a:r>
            <a:r>
              <a:rPr lang="zh-CN" altLang="en-US"/>
              <a:t>计算机网络的性能</a:t>
            </a:r>
          </a:p>
          <a:p>
            <a:pPr eaLnBrk="1" hangingPunct="1">
              <a:buFont typeface="Arial" panose="020B0604020202020204" pitchFamily="34" charset="0"/>
              <a:buNone/>
            </a:pPr>
            <a:r>
              <a:rPr lang="en-US" altLang="zh-CN"/>
              <a:t>1.7  </a:t>
            </a:r>
            <a:r>
              <a:rPr lang="zh-CN" altLang="en-US"/>
              <a:t>计算机网络的体系结构</a:t>
            </a:r>
          </a:p>
          <a:p>
            <a:pPr eaLnBrk="1" hangingPunct="1">
              <a:buFont typeface="Wingdings" panose="05000000000000000000" pitchFamily="2" charset="2"/>
              <a:buNone/>
            </a:pPr>
            <a:endParaRPr lang="zh-CN" altLang="en-US"/>
          </a:p>
        </p:txBody>
      </p:sp>
      <p:sp>
        <p:nvSpPr>
          <p:cNvPr id="10243" name="Rectangle 2">
            <a:extLst>
              <a:ext uri="{FF2B5EF4-FFF2-40B4-BE49-F238E27FC236}">
                <a16:creationId xmlns:a16="http://schemas.microsoft.com/office/drawing/2014/main" id="{A937C33B-C8A4-EEBF-157F-AAB1DA0CF0C0}"/>
              </a:ext>
            </a:extLst>
          </p:cNvPr>
          <p:cNvSpPr>
            <a:spLocks noGrp="1" noChangeArrowheads="1"/>
          </p:cNvSpPr>
          <p:nvPr>
            <p:ph type="title"/>
          </p:nvPr>
        </p:nvSpPr>
        <p:spPr/>
        <p:txBody>
          <a:bodyPr/>
          <a:lstStyle/>
          <a:p>
            <a:pPr algn="ctr" eaLnBrk="1" hangingPunct="1"/>
            <a:r>
              <a:rPr lang="zh-CN" altLang="en-US" sz="4000" b="1"/>
              <a:t>第</a:t>
            </a:r>
            <a:r>
              <a:rPr lang="zh-CN" altLang="en-US" sz="2800" b="1"/>
              <a:t> </a:t>
            </a:r>
            <a:r>
              <a:rPr lang="en-US" altLang="zh-CN" sz="4000" b="1"/>
              <a:t>1</a:t>
            </a:r>
            <a:r>
              <a:rPr lang="en-US" altLang="zh-CN" sz="2800" b="1"/>
              <a:t> </a:t>
            </a:r>
            <a:r>
              <a:rPr lang="zh-CN" altLang="en-US" sz="4000" b="1"/>
              <a:t>章   计算机网络概述</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3" name="Rectangle 9">
            <a:extLst>
              <a:ext uri="{FF2B5EF4-FFF2-40B4-BE49-F238E27FC236}">
                <a16:creationId xmlns:a16="http://schemas.microsoft.com/office/drawing/2014/main" id="{A9BE1464-292B-CA96-1569-CB725D6D5C92}"/>
              </a:ext>
            </a:extLst>
          </p:cNvPr>
          <p:cNvSpPr>
            <a:spLocks noGrp="1" noChangeArrowheads="1"/>
          </p:cNvSpPr>
          <p:nvPr>
            <p:ph idx="1"/>
          </p:nvPr>
        </p:nvSpPr>
        <p:spPr>
          <a:xfrm>
            <a:off x="1116013" y="1916113"/>
            <a:ext cx="7772400" cy="4321175"/>
          </a:xfrm>
        </p:spPr>
        <p:txBody>
          <a:bodyPr/>
          <a:lstStyle/>
          <a:p>
            <a:pPr eaLnBrk="1" hangingPunct="1">
              <a:spcBef>
                <a:spcPct val="10000"/>
              </a:spcBef>
            </a:pPr>
            <a:r>
              <a:rPr lang="zh-CN" altLang="en-US"/>
              <a:t>分组交换网以“</a:t>
            </a:r>
            <a:r>
              <a:rPr lang="zh-CN" altLang="en-US">
                <a:solidFill>
                  <a:schemeClr val="hlink"/>
                </a:solidFill>
              </a:rPr>
              <a:t>分组</a:t>
            </a:r>
            <a:r>
              <a:rPr lang="zh-CN" altLang="en-US"/>
              <a:t>”作为数据传输单元。</a:t>
            </a:r>
          </a:p>
          <a:p>
            <a:pPr eaLnBrk="1" hangingPunct="1">
              <a:spcBef>
                <a:spcPct val="10000"/>
              </a:spcBef>
            </a:pPr>
            <a:r>
              <a:rPr lang="zh-CN" altLang="en-US">
                <a:solidFill>
                  <a:schemeClr val="hlink"/>
                </a:solidFill>
              </a:rPr>
              <a:t>依次</a:t>
            </a:r>
            <a:r>
              <a:rPr lang="zh-CN" altLang="en-US"/>
              <a:t>把各分组发送到接收端（假定接收端在左边）。</a:t>
            </a:r>
          </a:p>
        </p:txBody>
      </p:sp>
      <p:sp>
        <p:nvSpPr>
          <p:cNvPr id="82947" name="Rectangle 8">
            <a:extLst>
              <a:ext uri="{FF2B5EF4-FFF2-40B4-BE49-F238E27FC236}">
                <a16:creationId xmlns:a16="http://schemas.microsoft.com/office/drawing/2014/main" id="{267415D7-2B2A-9953-56E0-9E2CF1D2AFC7}"/>
              </a:ext>
            </a:extLst>
          </p:cNvPr>
          <p:cNvSpPr>
            <a:spLocks noGrp="1" noChangeArrowheads="1"/>
          </p:cNvSpPr>
          <p:nvPr>
            <p:ph type="title"/>
          </p:nvPr>
        </p:nvSpPr>
        <p:spPr/>
        <p:txBody>
          <a:bodyPr/>
          <a:lstStyle/>
          <a:p>
            <a:pPr algn="ctr" eaLnBrk="1" hangingPunct="1"/>
            <a:r>
              <a:rPr lang="zh-CN" altLang="en-US"/>
              <a:t>分组交换的传输单元</a:t>
            </a:r>
          </a:p>
        </p:txBody>
      </p:sp>
      <p:grpSp>
        <p:nvGrpSpPr>
          <p:cNvPr id="57366" name="Group 22">
            <a:extLst>
              <a:ext uri="{FF2B5EF4-FFF2-40B4-BE49-F238E27FC236}">
                <a16:creationId xmlns:a16="http://schemas.microsoft.com/office/drawing/2014/main" id="{14AB2C58-3203-63FE-7E6F-F896873668F6}"/>
              </a:ext>
            </a:extLst>
          </p:cNvPr>
          <p:cNvGrpSpPr>
            <a:grpSpLocks/>
          </p:cNvGrpSpPr>
          <p:nvPr/>
        </p:nvGrpSpPr>
        <p:grpSpPr bwMode="auto">
          <a:xfrm>
            <a:off x="1403350" y="3598863"/>
            <a:ext cx="2305050" cy="993775"/>
            <a:chOff x="884" y="2078"/>
            <a:chExt cx="1452" cy="626"/>
          </a:xfrm>
        </p:grpSpPr>
        <p:sp>
          <p:nvSpPr>
            <p:cNvPr id="82961" name="Rectangle 2">
              <a:extLst>
                <a:ext uri="{FF2B5EF4-FFF2-40B4-BE49-F238E27FC236}">
                  <a16:creationId xmlns:a16="http://schemas.microsoft.com/office/drawing/2014/main" id="{175C693F-E2FD-DDBD-8EEE-609798D1417C}"/>
                </a:ext>
              </a:extLst>
            </p:cNvPr>
            <p:cNvSpPr>
              <a:spLocks noChangeArrowheads="1"/>
            </p:cNvSpPr>
            <p:nvPr/>
          </p:nvSpPr>
          <p:spPr bwMode="auto">
            <a:xfrm>
              <a:off x="1247" y="2432"/>
              <a:ext cx="1088" cy="272"/>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82962" name="Rectangle 10">
              <a:extLst>
                <a:ext uri="{FF2B5EF4-FFF2-40B4-BE49-F238E27FC236}">
                  <a16:creationId xmlns:a16="http://schemas.microsoft.com/office/drawing/2014/main" id="{86355F87-838F-B0C9-A9AA-9C609E624C92}"/>
                </a:ext>
              </a:extLst>
            </p:cNvPr>
            <p:cNvSpPr>
              <a:spLocks noChangeArrowheads="1"/>
            </p:cNvSpPr>
            <p:nvPr/>
          </p:nvSpPr>
          <p:spPr bwMode="auto">
            <a:xfrm>
              <a:off x="884" y="2432"/>
              <a:ext cx="363" cy="2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82963" name="Group 13">
              <a:extLst>
                <a:ext uri="{FF2B5EF4-FFF2-40B4-BE49-F238E27FC236}">
                  <a16:creationId xmlns:a16="http://schemas.microsoft.com/office/drawing/2014/main" id="{153F53AD-1AC6-40C0-F182-636D36EF9CCE}"/>
                </a:ext>
              </a:extLst>
            </p:cNvPr>
            <p:cNvGrpSpPr>
              <a:grpSpLocks/>
            </p:cNvGrpSpPr>
            <p:nvPr/>
          </p:nvGrpSpPr>
          <p:grpSpPr bwMode="auto">
            <a:xfrm>
              <a:off x="885" y="2078"/>
              <a:ext cx="1451" cy="308"/>
              <a:chOff x="1973" y="2532"/>
              <a:chExt cx="1451" cy="308"/>
            </a:xfrm>
          </p:grpSpPr>
          <p:sp>
            <p:nvSpPr>
              <p:cNvPr id="82964" name="AutoShape 14">
                <a:extLst>
                  <a:ext uri="{FF2B5EF4-FFF2-40B4-BE49-F238E27FC236}">
                    <a16:creationId xmlns:a16="http://schemas.microsoft.com/office/drawing/2014/main" id="{FCDCB362-5DFD-A5A1-F3E5-96BA49B08080}"/>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2965" name="Text Box 15">
                <a:extLst>
                  <a:ext uri="{FF2B5EF4-FFF2-40B4-BE49-F238E27FC236}">
                    <a16:creationId xmlns:a16="http://schemas.microsoft.com/office/drawing/2014/main" id="{9219C8EC-5B27-42E4-287A-949BC69FD511}"/>
                  </a:ext>
                </a:extLst>
              </p:cNvPr>
              <p:cNvSpPr txBox="1">
                <a:spLocks noChangeArrowheads="1"/>
              </p:cNvSpPr>
              <p:nvPr/>
            </p:nvSpPr>
            <p:spPr bwMode="auto">
              <a:xfrm>
                <a:off x="2489" y="2532"/>
                <a:ext cx="5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grpSp>
      </p:grpSp>
      <p:grpSp>
        <p:nvGrpSpPr>
          <p:cNvPr id="57367" name="Group 23">
            <a:extLst>
              <a:ext uri="{FF2B5EF4-FFF2-40B4-BE49-F238E27FC236}">
                <a16:creationId xmlns:a16="http://schemas.microsoft.com/office/drawing/2014/main" id="{E634DC76-AA48-0CF0-34C7-5DA22C83F606}"/>
              </a:ext>
            </a:extLst>
          </p:cNvPr>
          <p:cNvGrpSpPr>
            <a:grpSpLocks/>
          </p:cNvGrpSpPr>
          <p:nvPr/>
        </p:nvGrpSpPr>
        <p:grpSpPr bwMode="auto">
          <a:xfrm>
            <a:off x="3132138" y="4464050"/>
            <a:ext cx="2303462" cy="993775"/>
            <a:chOff x="1973" y="2623"/>
            <a:chExt cx="1451" cy="626"/>
          </a:xfrm>
        </p:grpSpPr>
        <p:sp>
          <p:nvSpPr>
            <p:cNvPr id="82956" name="Rectangle 3">
              <a:extLst>
                <a:ext uri="{FF2B5EF4-FFF2-40B4-BE49-F238E27FC236}">
                  <a16:creationId xmlns:a16="http://schemas.microsoft.com/office/drawing/2014/main" id="{6DF50579-BE7A-6223-0165-37A9AD7D90FB}"/>
                </a:ext>
              </a:extLst>
            </p:cNvPr>
            <p:cNvSpPr>
              <a:spLocks noChangeArrowheads="1"/>
            </p:cNvSpPr>
            <p:nvPr/>
          </p:nvSpPr>
          <p:spPr bwMode="auto">
            <a:xfrm>
              <a:off x="2336" y="2977"/>
              <a:ext cx="1088" cy="272"/>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82957" name="Rectangle 11">
              <a:extLst>
                <a:ext uri="{FF2B5EF4-FFF2-40B4-BE49-F238E27FC236}">
                  <a16:creationId xmlns:a16="http://schemas.microsoft.com/office/drawing/2014/main" id="{5D4C90BE-8628-CEB2-0D7E-BF816D03027F}"/>
                </a:ext>
              </a:extLst>
            </p:cNvPr>
            <p:cNvSpPr>
              <a:spLocks noChangeArrowheads="1"/>
            </p:cNvSpPr>
            <p:nvPr/>
          </p:nvSpPr>
          <p:spPr bwMode="auto">
            <a:xfrm>
              <a:off x="1973" y="2977"/>
              <a:ext cx="363" cy="2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82958" name="Group 16">
              <a:extLst>
                <a:ext uri="{FF2B5EF4-FFF2-40B4-BE49-F238E27FC236}">
                  <a16:creationId xmlns:a16="http://schemas.microsoft.com/office/drawing/2014/main" id="{B1EEEEA4-757D-9F3B-9737-419908FC780B}"/>
                </a:ext>
              </a:extLst>
            </p:cNvPr>
            <p:cNvGrpSpPr>
              <a:grpSpLocks/>
            </p:cNvGrpSpPr>
            <p:nvPr/>
          </p:nvGrpSpPr>
          <p:grpSpPr bwMode="auto">
            <a:xfrm>
              <a:off x="1973" y="2623"/>
              <a:ext cx="1451" cy="308"/>
              <a:chOff x="1973" y="2532"/>
              <a:chExt cx="1451" cy="308"/>
            </a:xfrm>
          </p:grpSpPr>
          <p:sp>
            <p:nvSpPr>
              <p:cNvPr id="82959" name="AutoShape 17">
                <a:extLst>
                  <a:ext uri="{FF2B5EF4-FFF2-40B4-BE49-F238E27FC236}">
                    <a16:creationId xmlns:a16="http://schemas.microsoft.com/office/drawing/2014/main" id="{E75F8650-1F7A-2021-6572-B876848D2F05}"/>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2960" name="Text Box 18">
                <a:extLst>
                  <a:ext uri="{FF2B5EF4-FFF2-40B4-BE49-F238E27FC236}">
                    <a16:creationId xmlns:a16="http://schemas.microsoft.com/office/drawing/2014/main" id="{CF0FF01F-1EEE-3BE7-1AC1-3058DD7EA5B8}"/>
                  </a:ext>
                </a:extLst>
              </p:cNvPr>
              <p:cNvSpPr txBox="1">
                <a:spLocks noChangeArrowheads="1"/>
              </p:cNvSpPr>
              <p:nvPr/>
            </p:nvSpPr>
            <p:spPr bwMode="auto">
              <a:xfrm>
                <a:off x="2489" y="2532"/>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grpSp>
      </p:grpSp>
      <p:grpSp>
        <p:nvGrpSpPr>
          <p:cNvPr id="57368" name="Group 24">
            <a:extLst>
              <a:ext uri="{FF2B5EF4-FFF2-40B4-BE49-F238E27FC236}">
                <a16:creationId xmlns:a16="http://schemas.microsoft.com/office/drawing/2014/main" id="{F44C7FE6-57BB-FF69-73D7-00BF727E197E}"/>
              </a:ext>
            </a:extLst>
          </p:cNvPr>
          <p:cNvGrpSpPr>
            <a:grpSpLocks/>
          </p:cNvGrpSpPr>
          <p:nvPr/>
        </p:nvGrpSpPr>
        <p:grpSpPr bwMode="auto">
          <a:xfrm>
            <a:off x="4859338" y="5327650"/>
            <a:ext cx="2309812" cy="981075"/>
            <a:chOff x="3061" y="3167"/>
            <a:chExt cx="1455" cy="618"/>
          </a:xfrm>
        </p:grpSpPr>
        <p:sp>
          <p:nvSpPr>
            <p:cNvPr id="82951" name="Rectangle 4">
              <a:extLst>
                <a:ext uri="{FF2B5EF4-FFF2-40B4-BE49-F238E27FC236}">
                  <a16:creationId xmlns:a16="http://schemas.microsoft.com/office/drawing/2014/main" id="{4A3D00D8-FCE8-A734-4EB5-F3FAABB84491}"/>
                </a:ext>
              </a:extLst>
            </p:cNvPr>
            <p:cNvSpPr>
              <a:spLocks noChangeArrowheads="1"/>
            </p:cNvSpPr>
            <p:nvPr/>
          </p:nvSpPr>
          <p:spPr bwMode="auto">
            <a:xfrm>
              <a:off x="3428" y="3513"/>
              <a:ext cx="1088" cy="272"/>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82952" name="Rectangle 12">
              <a:extLst>
                <a:ext uri="{FF2B5EF4-FFF2-40B4-BE49-F238E27FC236}">
                  <a16:creationId xmlns:a16="http://schemas.microsoft.com/office/drawing/2014/main" id="{20568733-CF89-C649-B9D7-93F07857ED8D}"/>
                </a:ext>
              </a:extLst>
            </p:cNvPr>
            <p:cNvSpPr>
              <a:spLocks noChangeArrowheads="1"/>
            </p:cNvSpPr>
            <p:nvPr/>
          </p:nvSpPr>
          <p:spPr bwMode="auto">
            <a:xfrm>
              <a:off x="3061" y="3512"/>
              <a:ext cx="363" cy="2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82953" name="Group 19">
              <a:extLst>
                <a:ext uri="{FF2B5EF4-FFF2-40B4-BE49-F238E27FC236}">
                  <a16:creationId xmlns:a16="http://schemas.microsoft.com/office/drawing/2014/main" id="{6EA9C36A-8CCC-ABCD-4DB7-924F183C47B0}"/>
                </a:ext>
              </a:extLst>
            </p:cNvPr>
            <p:cNvGrpSpPr>
              <a:grpSpLocks/>
            </p:cNvGrpSpPr>
            <p:nvPr/>
          </p:nvGrpSpPr>
          <p:grpSpPr bwMode="auto">
            <a:xfrm>
              <a:off x="3061" y="3167"/>
              <a:ext cx="1451" cy="308"/>
              <a:chOff x="1973" y="2532"/>
              <a:chExt cx="1451" cy="308"/>
            </a:xfrm>
          </p:grpSpPr>
          <p:sp>
            <p:nvSpPr>
              <p:cNvPr id="82954" name="AutoShape 20">
                <a:extLst>
                  <a:ext uri="{FF2B5EF4-FFF2-40B4-BE49-F238E27FC236}">
                    <a16:creationId xmlns:a16="http://schemas.microsoft.com/office/drawing/2014/main" id="{9AE721AB-0C21-1BF3-004D-1E6936B03DC2}"/>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2955" name="Text Box 21">
                <a:extLst>
                  <a:ext uri="{FF2B5EF4-FFF2-40B4-BE49-F238E27FC236}">
                    <a16:creationId xmlns:a16="http://schemas.microsoft.com/office/drawing/2014/main" id="{C2756938-6CFC-3604-1D09-DA44E01F4DBE}"/>
                  </a:ext>
                </a:extLst>
              </p:cNvPr>
              <p:cNvSpPr txBox="1">
                <a:spLocks noChangeArrowheads="1"/>
              </p:cNvSpPr>
              <p:nvPr/>
            </p:nvSpPr>
            <p:spPr bwMode="auto">
              <a:xfrm>
                <a:off x="2489" y="2532"/>
                <a:ext cx="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2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3</a:t>
                </a: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57367"/>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5736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3">
                                            <p:txEl>
                                              <p:pRg st="1" end="1"/>
                                            </p:txEl>
                                          </p:spTgt>
                                        </p:tgtEl>
                                        <p:attrNameLst>
                                          <p:attrName>style.visibility</p:attrName>
                                        </p:attrNameLst>
                                      </p:cBhvr>
                                      <p:to>
                                        <p:strVal val="visible"/>
                                      </p:to>
                                    </p:set>
                                  </p:childTnLst>
                                </p:cTn>
                              </p:par>
                            </p:childTnLst>
                          </p:cTn>
                        </p:par>
                        <p:par>
                          <p:cTn id="17" fill="hold" nodeType="afterGroup">
                            <p:stCondLst>
                              <p:cond delay="0"/>
                            </p:stCondLst>
                            <p:childTnLst>
                              <p:par>
                                <p:cTn id="18" presetID="2" presetClass="exit" presetSubtype="8" fill="hold" nodeType="afterEffect">
                                  <p:stCondLst>
                                    <p:cond delay="500"/>
                                  </p:stCondLst>
                                  <p:childTnLst>
                                    <p:anim calcmode="lin" valueType="num">
                                      <p:cBhvr additive="base">
                                        <p:cTn id="19" dur="2000"/>
                                        <p:tgtEl>
                                          <p:spTgt spid="57366"/>
                                        </p:tgtEl>
                                        <p:attrNameLst>
                                          <p:attrName>ppt_x</p:attrName>
                                        </p:attrNameLst>
                                      </p:cBhvr>
                                      <p:tavLst>
                                        <p:tav tm="0">
                                          <p:val>
                                            <p:strVal val="ppt_x"/>
                                          </p:val>
                                        </p:tav>
                                        <p:tav tm="100000">
                                          <p:val>
                                            <p:strVal val="0-ppt_w/2"/>
                                          </p:val>
                                        </p:tav>
                                      </p:tavLst>
                                    </p:anim>
                                    <p:anim calcmode="lin" valueType="num">
                                      <p:cBhvr additive="base">
                                        <p:cTn id="20" dur="2000"/>
                                        <p:tgtEl>
                                          <p:spTgt spid="57366"/>
                                        </p:tgtEl>
                                        <p:attrNameLst>
                                          <p:attrName>ppt_y</p:attrName>
                                        </p:attrNameLst>
                                      </p:cBhvr>
                                      <p:tavLst>
                                        <p:tav tm="0">
                                          <p:val>
                                            <p:strVal val="ppt_y"/>
                                          </p:val>
                                        </p:tav>
                                        <p:tav tm="100000">
                                          <p:val>
                                            <p:strVal val="ppt_y"/>
                                          </p:val>
                                        </p:tav>
                                      </p:tavLst>
                                    </p:anim>
                                    <p:set>
                                      <p:cBhvr>
                                        <p:cTn id="21" dur="1" fill="hold">
                                          <p:stCondLst>
                                            <p:cond delay="1999"/>
                                          </p:stCondLst>
                                        </p:cTn>
                                        <p:tgtEl>
                                          <p:spTgt spid="57366"/>
                                        </p:tgtEl>
                                        <p:attrNameLst>
                                          <p:attrName>style.visibility</p:attrName>
                                        </p:attrNameLst>
                                      </p:cBhvr>
                                      <p:to>
                                        <p:strVal val="hidden"/>
                                      </p:to>
                                    </p:set>
                                  </p:childTnLst>
                                </p:cTn>
                              </p:par>
                            </p:childTnLst>
                          </p:cTn>
                        </p:par>
                        <p:par>
                          <p:cTn id="22" fill="hold" nodeType="afterGroup">
                            <p:stCondLst>
                              <p:cond delay="2500"/>
                            </p:stCondLst>
                            <p:childTnLst>
                              <p:par>
                                <p:cTn id="23" presetID="2" presetClass="exit" presetSubtype="8" fill="hold" nodeType="afterEffect">
                                  <p:stCondLst>
                                    <p:cond delay="500"/>
                                  </p:stCondLst>
                                  <p:childTnLst>
                                    <p:anim calcmode="lin" valueType="num">
                                      <p:cBhvr additive="base">
                                        <p:cTn id="24" dur="2000"/>
                                        <p:tgtEl>
                                          <p:spTgt spid="57367"/>
                                        </p:tgtEl>
                                        <p:attrNameLst>
                                          <p:attrName>ppt_x</p:attrName>
                                        </p:attrNameLst>
                                      </p:cBhvr>
                                      <p:tavLst>
                                        <p:tav tm="0">
                                          <p:val>
                                            <p:strVal val="ppt_x"/>
                                          </p:val>
                                        </p:tav>
                                        <p:tav tm="100000">
                                          <p:val>
                                            <p:strVal val="0-ppt_w/2"/>
                                          </p:val>
                                        </p:tav>
                                      </p:tavLst>
                                    </p:anim>
                                    <p:anim calcmode="lin" valueType="num">
                                      <p:cBhvr additive="base">
                                        <p:cTn id="25" dur="2000"/>
                                        <p:tgtEl>
                                          <p:spTgt spid="57367"/>
                                        </p:tgtEl>
                                        <p:attrNameLst>
                                          <p:attrName>ppt_y</p:attrName>
                                        </p:attrNameLst>
                                      </p:cBhvr>
                                      <p:tavLst>
                                        <p:tav tm="0">
                                          <p:val>
                                            <p:strVal val="ppt_y"/>
                                          </p:val>
                                        </p:tav>
                                        <p:tav tm="100000">
                                          <p:val>
                                            <p:strVal val="ppt_y"/>
                                          </p:val>
                                        </p:tav>
                                      </p:tavLst>
                                    </p:anim>
                                    <p:set>
                                      <p:cBhvr>
                                        <p:cTn id="26" dur="1" fill="hold">
                                          <p:stCondLst>
                                            <p:cond delay="1999"/>
                                          </p:stCondLst>
                                        </p:cTn>
                                        <p:tgtEl>
                                          <p:spTgt spid="57367"/>
                                        </p:tgtEl>
                                        <p:attrNameLst>
                                          <p:attrName>style.visibility</p:attrName>
                                        </p:attrNameLst>
                                      </p:cBhvr>
                                      <p:to>
                                        <p:strVal val="hidden"/>
                                      </p:to>
                                    </p:set>
                                  </p:childTnLst>
                                </p:cTn>
                              </p:par>
                            </p:childTnLst>
                          </p:cTn>
                        </p:par>
                        <p:par>
                          <p:cTn id="27" fill="hold" nodeType="afterGroup">
                            <p:stCondLst>
                              <p:cond delay="5000"/>
                            </p:stCondLst>
                            <p:childTnLst>
                              <p:par>
                                <p:cTn id="28" presetID="2" presetClass="exit" presetSubtype="8" fill="hold" nodeType="afterEffect">
                                  <p:stCondLst>
                                    <p:cond delay="500"/>
                                  </p:stCondLst>
                                  <p:childTnLst>
                                    <p:anim calcmode="lin" valueType="num">
                                      <p:cBhvr additive="base">
                                        <p:cTn id="29" dur="2000"/>
                                        <p:tgtEl>
                                          <p:spTgt spid="57368"/>
                                        </p:tgtEl>
                                        <p:attrNameLst>
                                          <p:attrName>ppt_x</p:attrName>
                                        </p:attrNameLst>
                                      </p:cBhvr>
                                      <p:tavLst>
                                        <p:tav tm="0">
                                          <p:val>
                                            <p:strVal val="ppt_x"/>
                                          </p:val>
                                        </p:tav>
                                        <p:tav tm="100000">
                                          <p:val>
                                            <p:strVal val="0-ppt_w/2"/>
                                          </p:val>
                                        </p:tav>
                                      </p:tavLst>
                                    </p:anim>
                                    <p:anim calcmode="lin" valueType="num">
                                      <p:cBhvr additive="base">
                                        <p:cTn id="30" dur="2000"/>
                                        <p:tgtEl>
                                          <p:spTgt spid="57368"/>
                                        </p:tgtEl>
                                        <p:attrNameLst>
                                          <p:attrName>ppt_y</p:attrName>
                                        </p:attrNameLst>
                                      </p:cBhvr>
                                      <p:tavLst>
                                        <p:tav tm="0">
                                          <p:val>
                                            <p:strVal val="ppt_y"/>
                                          </p:val>
                                        </p:tav>
                                        <p:tav tm="100000">
                                          <p:val>
                                            <p:strVal val="ppt_y"/>
                                          </p:val>
                                        </p:tav>
                                      </p:tavLst>
                                    </p:anim>
                                    <p:set>
                                      <p:cBhvr>
                                        <p:cTn id="31" dur="1" fill="hold">
                                          <p:stCondLst>
                                            <p:cond delay="1999"/>
                                          </p:stCondLst>
                                        </p:cTn>
                                        <p:tgtEl>
                                          <p:spTgt spid="57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D1551208-01D6-D75E-F6F4-24C086DEFCB1}"/>
              </a:ext>
            </a:extLst>
          </p:cNvPr>
          <p:cNvSpPr>
            <a:spLocks noGrp="1" noChangeArrowheads="1"/>
          </p:cNvSpPr>
          <p:nvPr>
            <p:ph idx="1"/>
          </p:nvPr>
        </p:nvSpPr>
        <p:spPr>
          <a:xfrm>
            <a:off x="1042988" y="1916113"/>
            <a:ext cx="7772400" cy="4321175"/>
          </a:xfrm>
        </p:spPr>
        <p:txBody>
          <a:bodyPr/>
          <a:lstStyle/>
          <a:p>
            <a:pPr eaLnBrk="1" hangingPunct="1"/>
            <a:r>
              <a:rPr lang="zh-CN" altLang="en-US">
                <a:solidFill>
                  <a:schemeClr val="hlink"/>
                </a:solidFill>
              </a:rPr>
              <a:t>每一个</a:t>
            </a:r>
            <a:r>
              <a:rPr lang="zh-CN" altLang="en-US"/>
              <a:t>分组的首部都含有</a:t>
            </a:r>
            <a:r>
              <a:rPr lang="zh-CN" altLang="en-US">
                <a:solidFill>
                  <a:schemeClr val="hlink"/>
                </a:solidFill>
              </a:rPr>
              <a:t>地址</a:t>
            </a:r>
            <a:r>
              <a:rPr lang="zh-CN" altLang="en-US"/>
              <a:t>等控制信息。</a:t>
            </a:r>
          </a:p>
          <a:p>
            <a:pPr eaLnBrk="1" hangingPunct="1"/>
            <a:r>
              <a:rPr lang="zh-CN" altLang="en-US"/>
              <a:t>分组交换网中的结点交换机根据收到的分组的首部中的</a:t>
            </a:r>
            <a:r>
              <a:rPr lang="zh-CN" altLang="en-US">
                <a:solidFill>
                  <a:schemeClr val="hlink"/>
                </a:solidFill>
              </a:rPr>
              <a:t>地址信息</a:t>
            </a:r>
            <a:r>
              <a:rPr lang="zh-CN" altLang="en-US"/>
              <a:t>，把分组</a:t>
            </a:r>
            <a:r>
              <a:rPr lang="zh-CN" altLang="en-US">
                <a:solidFill>
                  <a:schemeClr val="hlink"/>
                </a:solidFill>
              </a:rPr>
              <a:t>转发</a:t>
            </a:r>
            <a:r>
              <a:rPr lang="zh-CN" altLang="en-US"/>
              <a:t>到下一个结点交换机。</a:t>
            </a:r>
          </a:p>
          <a:p>
            <a:pPr eaLnBrk="1" hangingPunct="1"/>
            <a:r>
              <a:rPr lang="zh-CN" altLang="en-US"/>
              <a:t>用这样的</a:t>
            </a:r>
            <a:r>
              <a:rPr lang="zh-CN" altLang="en-US">
                <a:solidFill>
                  <a:schemeClr val="hlink"/>
                </a:solidFill>
              </a:rPr>
              <a:t>存储转发</a:t>
            </a:r>
            <a:r>
              <a:rPr lang="zh-CN" altLang="en-US"/>
              <a:t>方式，最后分组就能到达</a:t>
            </a:r>
            <a:r>
              <a:rPr lang="zh-CN" altLang="en-US">
                <a:solidFill>
                  <a:schemeClr val="hlink"/>
                </a:solidFill>
              </a:rPr>
              <a:t>最终目的地</a:t>
            </a:r>
            <a:r>
              <a:rPr lang="zh-CN" altLang="en-US"/>
              <a:t>。</a:t>
            </a:r>
          </a:p>
        </p:txBody>
      </p:sp>
      <p:sp>
        <p:nvSpPr>
          <p:cNvPr id="84995" name="Rectangle 2">
            <a:extLst>
              <a:ext uri="{FF2B5EF4-FFF2-40B4-BE49-F238E27FC236}">
                <a16:creationId xmlns:a16="http://schemas.microsoft.com/office/drawing/2014/main" id="{684F4296-7395-37B5-3088-68A8924ACEF2}"/>
              </a:ext>
            </a:extLst>
          </p:cNvPr>
          <p:cNvSpPr>
            <a:spLocks noGrp="1" noChangeArrowheads="1"/>
          </p:cNvSpPr>
          <p:nvPr>
            <p:ph type="title"/>
          </p:nvPr>
        </p:nvSpPr>
        <p:spPr/>
        <p:txBody>
          <a:bodyPr/>
          <a:lstStyle/>
          <a:p>
            <a:pPr algn="ctr" eaLnBrk="1" hangingPunct="1"/>
            <a:r>
              <a:rPr lang="zh-CN" altLang="en-US"/>
              <a:t>分组首部的重要性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a:extLst>
              <a:ext uri="{FF2B5EF4-FFF2-40B4-BE49-F238E27FC236}">
                <a16:creationId xmlns:a16="http://schemas.microsoft.com/office/drawing/2014/main" id="{AC54D22F-803B-E275-1824-3F0829877B9B}"/>
              </a:ext>
            </a:extLst>
          </p:cNvPr>
          <p:cNvSpPr>
            <a:spLocks noGrp="1" noChangeArrowheads="1"/>
          </p:cNvSpPr>
          <p:nvPr>
            <p:ph idx="1"/>
          </p:nvPr>
        </p:nvSpPr>
        <p:spPr>
          <a:xfrm>
            <a:off x="1042988" y="1916113"/>
            <a:ext cx="7850187" cy="1008062"/>
          </a:xfrm>
        </p:spPr>
        <p:txBody>
          <a:bodyPr/>
          <a:lstStyle/>
          <a:p>
            <a:pPr eaLnBrk="1" hangingPunct="1"/>
            <a:r>
              <a:rPr lang="zh-CN" altLang="en-US"/>
              <a:t>接收端收到分组后剥去首部还原成报文。</a:t>
            </a:r>
          </a:p>
        </p:txBody>
      </p:sp>
      <p:sp>
        <p:nvSpPr>
          <p:cNvPr id="87043" name="Rectangle 2">
            <a:extLst>
              <a:ext uri="{FF2B5EF4-FFF2-40B4-BE49-F238E27FC236}">
                <a16:creationId xmlns:a16="http://schemas.microsoft.com/office/drawing/2014/main" id="{FBB3284F-64CC-BC85-53C6-A5799B791177}"/>
              </a:ext>
            </a:extLst>
          </p:cNvPr>
          <p:cNvSpPr>
            <a:spLocks noGrp="1" noChangeArrowheads="1"/>
          </p:cNvSpPr>
          <p:nvPr>
            <p:ph type="title"/>
          </p:nvPr>
        </p:nvSpPr>
        <p:spPr/>
        <p:txBody>
          <a:bodyPr/>
          <a:lstStyle/>
          <a:p>
            <a:pPr algn="ctr" eaLnBrk="1" hangingPunct="1"/>
            <a:r>
              <a:rPr lang="zh-CN" altLang="en-US"/>
              <a:t>收到分组后剥去首部</a:t>
            </a:r>
          </a:p>
        </p:txBody>
      </p:sp>
      <p:sp>
        <p:nvSpPr>
          <p:cNvPr id="59397" name="Rectangle 5">
            <a:extLst>
              <a:ext uri="{FF2B5EF4-FFF2-40B4-BE49-F238E27FC236}">
                <a16:creationId xmlns:a16="http://schemas.microsoft.com/office/drawing/2014/main" id="{8AEA3770-8A17-3DBF-0884-54F81D616E94}"/>
              </a:ext>
            </a:extLst>
          </p:cNvPr>
          <p:cNvSpPr>
            <a:spLocks noChangeArrowheads="1"/>
          </p:cNvSpPr>
          <p:nvPr/>
        </p:nvSpPr>
        <p:spPr bwMode="auto">
          <a:xfrm>
            <a:off x="2695575" y="3068638"/>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59398" name="Rectangle 6">
            <a:extLst>
              <a:ext uri="{FF2B5EF4-FFF2-40B4-BE49-F238E27FC236}">
                <a16:creationId xmlns:a16="http://schemas.microsoft.com/office/drawing/2014/main" id="{238DD49A-4287-63BC-97B6-4120360F7240}"/>
              </a:ext>
            </a:extLst>
          </p:cNvPr>
          <p:cNvSpPr>
            <a:spLocks noChangeArrowheads="1"/>
          </p:cNvSpPr>
          <p:nvPr/>
        </p:nvSpPr>
        <p:spPr bwMode="auto">
          <a:xfrm>
            <a:off x="2119313" y="3068638"/>
            <a:ext cx="576262" cy="4318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59399" name="Group 7">
            <a:extLst>
              <a:ext uri="{FF2B5EF4-FFF2-40B4-BE49-F238E27FC236}">
                <a16:creationId xmlns:a16="http://schemas.microsoft.com/office/drawing/2014/main" id="{271A47CB-CC29-AAA8-6D97-1ADFB17807AE}"/>
              </a:ext>
            </a:extLst>
          </p:cNvPr>
          <p:cNvGrpSpPr>
            <a:grpSpLocks/>
          </p:cNvGrpSpPr>
          <p:nvPr/>
        </p:nvGrpSpPr>
        <p:grpSpPr bwMode="auto">
          <a:xfrm>
            <a:off x="2120900" y="2506663"/>
            <a:ext cx="2303463" cy="488950"/>
            <a:chOff x="1973" y="2532"/>
            <a:chExt cx="1451" cy="308"/>
          </a:xfrm>
        </p:grpSpPr>
        <p:sp>
          <p:nvSpPr>
            <p:cNvPr id="87058" name="AutoShape 8">
              <a:extLst>
                <a:ext uri="{FF2B5EF4-FFF2-40B4-BE49-F238E27FC236}">
                  <a16:creationId xmlns:a16="http://schemas.microsoft.com/office/drawing/2014/main" id="{FD9A2119-69DA-B7C5-AF9B-9C03360EC861}"/>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7059" name="Text Box 9">
              <a:extLst>
                <a:ext uri="{FF2B5EF4-FFF2-40B4-BE49-F238E27FC236}">
                  <a16:creationId xmlns:a16="http://schemas.microsoft.com/office/drawing/2014/main" id="{07DCCA63-FB4B-917D-7C56-CF8EF1C43003}"/>
                </a:ext>
              </a:extLst>
            </p:cNvPr>
            <p:cNvSpPr txBox="1">
              <a:spLocks noChangeArrowheads="1"/>
            </p:cNvSpPr>
            <p:nvPr/>
          </p:nvSpPr>
          <p:spPr bwMode="auto">
            <a:xfrm>
              <a:off x="2489" y="2532"/>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1</a:t>
              </a:r>
            </a:p>
          </p:txBody>
        </p:sp>
      </p:grpSp>
      <p:sp>
        <p:nvSpPr>
          <p:cNvPr id="59403" name="Rectangle 11">
            <a:extLst>
              <a:ext uri="{FF2B5EF4-FFF2-40B4-BE49-F238E27FC236}">
                <a16:creationId xmlns:a16="http://schemas.microsoft.com/office/drawing/2014/main" id="{2D1E641A-B17F-31EC-5694-8F5978EAB93D}"/>
              </a:ext>
            </a:extLst>
          </p:cNvPr>
          <p:cNvSpPr>
            <a:spLocks noChangeArrowheads="1"/>
          </p:cNvSpPr>
          <p:nvPr/>
        </p:nvSpPr>
        <p:spPr bwMode="auto">
          <a:xfrm>
            <a:off x="4424363" y="3933825"/>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59404" name="Rectangle 12">
            <a:extLst>
              <a:ext uri="{FF2B5EF4-FFF2-40B4-BE49-F238E27FC236}">
                <a16:creationId xmlns:a16="http://schemas.microsoft.com/office/drawing/2014/main" id="{DD199EEE-C9EB-CFCB-57D6-B653087FEA03}"/>
              </a:ext>
            </a:extLst>
          </p:cNvPr>
          <p:cNvSpPr>
            <a:spLocks noChangeArrowheads="1"/>
          </p:cNvSpPr>
          <p:nvPr/>
        </p:nvSpPr>
        <p:spPr bwMode="auto">
          <a:xfrm>
            <a:off x="3848100" y="3933825"/>
            <a:ext cx="576263" cy="4318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59405" name="Group 13">
            <a:extLst>
              <a:ext uri="{FF2B5EF4-FFF2-40B4-BE49-F238E27FC236}">
                <a16:creationId xmlns:a16="http://schemas.microsoft.com/office/drawing/2014/main" id="{4F75D2F1-1B28-9931-C173-6E0145413169}"/>
              </a:ext>
            </a:extLst>
          </p:cNvPr>
          <p:cNvGrpSpPr>
            <a:grpSpLocks/>
          </p:cNvGrpSpPr>
          <p:nvPr/>
        </p:nvGrpSpPr>
        <p:grpSpPr bwMode="auto">
          <a:xfrm>
            <a:off x="3848100" y="3371850"/>
            <a:ext cx="2303463" cy="488950"/>
            <a:chOff x="1973" y="2532"/>
            <a:chExt cx="1451" cy="308"/>
          </a:xfrm>
        </p:grpSpPr>
        <p:sp>
          <p:nvSpPr>
            <p:cNvPr id="87056" name="AutoShape 14">
              <a:extLst>
                <a:ext uri="{FF2B5EF4-FFF2-40B4-BE49-F238E27FC236}">
                  <a16:creationId xmlns:a16="http://schemas.microsoft.com/office/drawing/2014/main" id="{CCC193B5-D303-A131-43C4-7A1E741B5B6F}"/>
                </a:ext>
              </a:extLst>
            </p:cNvPr>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7057" name="Text Box 15">
              <a:extLst>
                <a:ext uri="{FF2B5EF4-FFF2-40B4-BE49-F238E27FC236}">
                  <a16:creationId xmlns:a16="http://schemas.microsoft.com/office/drawing/2014/main" id="{4B66FF72-8C73-6676-B274-6A0155B509CB}"/>
                </a:ext>
              </a:extLst>
            </p:cNvPr>
            <p:cNvSpPr txBox="1">
              <a:spLocks noChangeArrowheads="1"/>
            </p:cNvSpPr>
            <p:nvPr/>
          </p:nvSpPr>
          <p:spPr bwMode="auto">
            <a:xfrm>
              <a:off x="2489" y="2532"/>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2</a:t>
              </a:r>
            </a:p>
          </p:txBody>
        </p:sp>
      </p:grpSp>
      <p:sp>
        <p:nvSpPr>
          <p:cNvPr id="59409" name="Rectangle 17">
            <a:extLst>
              <a:ext uri="{FF2B5EF4-FFF2-40B4-BE49-F238E27FC236}">
                <a16:creationId xmlns:a16="http://schemas.microsoft.com/office/drawing/2014/main" id="{5B397835-8A41-76AF-FDBF-0DE4146AD2A0}"/>
              </a:ext>
            </a:extLst>
          </p:cNvPr>
          <p:cNvSpPr>
            <a:spLocks noChangeArrowheads="1"/>
          </p:cNvSpPr>
          <p:nvPr/>
        </p:nvSpPr>
        <p:spPr bwMode="auto">
          <a:xfrm>
            <a:off x="6157913" y="4784725"/>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59410" name="Rectangle 18">
            <a:extLst>
              <a:ext uri="{FF2B5EF4-FFF2-40B4-BE49-F238E27FC236}">
                <a16:creationId xmlns:a16="http://schemas.microsoft.com/office/drawing/2014/main" id="{2E967FEB-6ADA-770B-3F3B-D872F8B8F588}"/>
              </a:ext>
            </a:extLst>
          </p:cNvPr>
          <p:cNvSpPr>
            <a:spLocks noChangeArrowheads="1"/>
          </p:cNvSpPr>
          <p:nvPr/>
        </p:nvSpPr>
        <p:spPr bwMode="auto">
          <a:xfrm>
            <a:off x="5575300" y="4783138"/>
            <a:ext cx="576263" cy="4318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首部</a:t>
            </a:r>
          </a:p>
        </p:txBody>
      </p:sp>
      <p:grpSp>
        <p:nvGrpSpPr>
          <p:cNvPr id="59423" name="Group 31">
            <a:extLst>
              <a:ext uri="{FF2B5EF4-FFF2-40B4-BE49-F238E27FC236}">
                <a16:creationId xmlns:a16="http://schemas.microsoft.com/office/drawing/2014/main" id="{D0FC0F81-E693-D045-996B-1D5CCF92F193}"/>
              </a:ext>
            </a:extLst>
          </p:cNvPr>
          <p:cNvGrpSpPr>
            <a:grpSpLocks/>
          </p:cNvGrpSpPr>
          <p:nvPr/>
        </p:nvGrpSpPr>
        <p:grpSpPr bwMode="auto">
          <a:xfrm>
            <a:off x="5575300" y="4235450"/>
            <a:ext cx="2303463" cy="488950"/>
            <a:chOff x="3061" y="2668"/>
            <a:chExt cx="1451" cy="308"/>
          </a:xfrm>
        </p:grpSpPr>
        <p:sp>
          <p:nvSpPr>
            <p:cNvPr id="87054" name="AutoShape 20">
              <a:extLst>
                <a:ext uri="{FF2B5EF4-FFF2-40B4-BE49-F238E27FC236}">
                  <a16:creationId xmlns:a16="http://schemas.microsoft.com/office/drawing/2014/main" id="{2F5723D2-E238-09FD-31DC-78BF0E456AFB}"/>
                </a:ext>
              </a:extLst>
            </p:cNvPr>
            <p:cNvSpPr>
              <a:spLocks/>
            </p:cNvSpPr>
            <p:nvPr/>
          </p:nvSpPr>
          <p:spPr bwMode="auto">
            <a:xfrm rot="5400000">
              <a:off x="3742" y="2205"/>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87055" name="Text Box 21">
              <a:extLst>
                <a:ext uri="{FF2B5EF4-FFF2-40B4-BE49-F238E27FC236}">
                  <a16:creationId xmlns:a16="http://schemas.microsoft.com/office/drawing/2014/main" id="{51BEA0DF-144E-657D-736D-2FCD96DC36EA}"/>
                </a:ext>
              </a:extLst>
            </p:cNvPr>
            <p:cNvSpPr txBox="1">
              <a:spLocks noChangeArrowheads="1"/>
            </p:cNvSpPr>
            <p:nvPr/>
          </p:nvSpPr>
          <p:spPr bwMode="auto">
            <a:xfrm>
              <a:off x="3577" y="2668"/>
              <a:ext cx="5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分组</a:t>
              </a:r>
              <a:r>
                <a:rPr lang="zh-CN" altLang="en-US" sz="10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3</a:t>
              </a:r>
            </a:p>
          </p:txBody>
        </p:sp>
      </p:grpSp>
      <p:sp>
        <p:nvSpPr>
          <p:cNvPr id="59424" name="Text Box 32">
            <a:extLst>
              <a:ext uri="{FF2B5EF4-FFF2-40B4-BE49-F238E27FC236}">
                <a16:creationId xmlns:a16="http://schemas.microsoft.com/office/drawing/2014/main" id="{736D63D9-2FA2-DDE5-C304-D756A25C8673}"/>
              </a:ext>
            </a:extLst>
          </p:cNvPr>
          <p:cNvSpPr txBox="1">
            <a:spLocks noChangeArrowheads="1"/>
          </p:cNvSpPr>
          <p:nvPr/>
        </p:nvSpPr>
        <p:spPr bwMode="auto">
          <a:xfrm>
            <a:off x="250825" y="5589588"/>
            <a:ext cx="2016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50000"/>
              </a:spcBef>
              <a:buFontTx/>
              <a:buNone/>
            </a:pPr>
            <a:r>
              <a:rPr lang="zh-CN" altLang="en-US">
                <a:solidFill>
                  <a:srgbClr val="333399"/>
                </a:solidFill>
                <a:latin typeface="Tahoma" panose="020B0604030504040204" pitchFamily="34" charset="0"/>
                <a:ea typeface="黑体" panose="02010609060101010101" pitchFamily="49" charset="-122"/>
              </a:rPr>
              <a:t>收到的数据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9399"/>
                                        </p:tgtEl>
                                        <p:attrNameLst>
                                          <p:attrName>style.visibility</p:attrName>
                                        </p:attrNameLst>
                                      </p:cBhvr>
                                      <p:to>
                                        <p:strVal val="hidden"/>
                                      </p:to>
                                    </p:set>
                                  </p:childTnLst>
                                </p:cTn>
                              </p:par>
                            </p:childTnLst>
                          </p:cTn>
                        </p:par>
                        <p:par>
                          <p:cTn id="7" fill="hold" nodeType="afterGroup">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nodeType="afterGroup">
                            <p:stCondLst>
                              <p:cond delay="1500"/>
                            </p:stCondLst>
                            <p:childTnLst>
                              <p:par>
                                <p:cTn id="14" presetID="42" presetClass="path" presetSubtype="0" accel="50000" decel="50000" fill="hold" grpId="0" nodeType="afterEffect">
                                  <p:stCondLst>
                                    <p:cond delay="0"/>
                                  </p:stCondLst>
                                  <p:childTnLst>
                                    <p:animMotion origin="layout" path="M 2.5E-6 -1.50289E-6 L 2.5E-6 0.37757 " pathEditMode="relative" rAng="0" ptsTypes="AA">
                                      <p:cBhvr>
                                        <p:cTn id="15" dur="1000" fill="hold"/>
                                        <p:tgtEl>
                                          <p:spTgt spid="59397"/>
                                        </p:tgtEl>
                                        <p:attrNameLst>
                                          <p:attrName>ppt_x</p:attrName>
                                          <p:attrName>ppt_y</p:attrName>
                                        </p:attrNameLst>
                                      </p:cBhvr>
                                      <p:rCtr x="0" y="18867"/>
                                    </p:animMotion>
                                  </p:childTnLst>
                                </p:cTn>
                              </p:par>
                            </p:childTnLst>
                          </p:cTn>
                        </p:par>
                        <p:par>
                          <p:cTn id="16" fill="hold" nodeType="afterGroup">
                            <p:stCondLst>
                              <p:cond delay="2500"/>
                            </p:stCondLst>
                            <p:childTnLst>
                              <p:par>
                                <p:cTn id="17" presetID="1" presetClass="exit" presetSubtype="0" fill="hold" nodeType="afterEffect">
                                  <p:stCondLst>
                                    <p:cond delay="500"/>
                                  </p:stCondLst>
                                  <p:childTnLst>
                                    <p:set>
                                      <p:cBhvr>
                                        <p:cTn id="18" dur="1" fill="hold">
                                          <p:stCondLst>
                                            <p:cond delay="0"/>
                                          </p:stCondLst>
                                        </p:cTn>
                                        <p:tgtEl>
                                          <p:spTgt spid="59405"/>
                                        </p:tgtEl>
                                        <p:attrNameLst>
                                          <p:attrName>style.visibility</p:attrName>
                                        </p:attrNameLst>
                                      </p:cBhvr>
                                      <p:to>
                                        <p:strVal val="hidden"/>
                                      </p:to>
                                    </p:set>
                                  </p:childTnLst>
                                </p:cTn>
                              </p:par>
                            </p:childTnLst>
                          </p:cTn>
                        </p:par>
                        <p:par>
                          <p:cTn id="19" fill="hold" nodeType="afterGroup">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nodeType="afterGroup">
                            <p:stCondLst>
                              <p:cond delay="4000"/>
                            </p:stCondLst>
                            <p:childTnLst>
                              <p:par>
                                <p:cTn id="26" presetID="42" presetClass="path" presetSubtype="0" accel="50000" decel="50000" fill="hold" grpId="0" nodeType="afterEffect">
                                  <p:stCondLst>
                                    <p:cond delay="0"/>
                                  </p:stCondLst>
                                  <p:childTnLst>
                                    <p:animMotion origin="layout" path="M 0.0 -3.06358E-6 L 0.0 0.25156 " pathEditMode="relative" rAng="0" ptsTypes="AA">
                                      <p:cBhvr>
                                        <p:cTn id="27" dur="1000" fill="hold"/>
                                        <p:tgtEl>
                                          <p:spTgt spid="59403"/>
                                        </p:tgtEl>
                                        <p:attrNameLst>
                                          <p:attrName>ppt_x</p:attrName>
                                          <p:attrName>ppt_y</p:attrName>
                                        </p:attrNameLst>
                                      </p:cBhvr>
                                      <p:rCtr x="0" y="12578"/>
                                    </p:animMotion>
                                  </p:childTnLst>
                                </p:cTn>
                              </p:par>
                            </p:childTnLst>
                          </p:cTn>
                        </p:par>
                        <p:par>
                          <p:cTn id="28" fill="hold" nodeType="afterGroup">
                            <p:stCondLst>
                              <p:cond delay="5000"/>
                            </p:stCondLst>
                            <p:childTnLst>
                              <p:par>
                                <p:cTn id="29" presetID="1" presetClass="exit" presetSubtype="0" fill="hold" nodeType="afterEffect">
                                  <p:stCondLst>
                                    <p:cond delay="500"/>
                                  </p:stCondLst>
                                  <p:childTnLst>
                                    <p:set>
                                      <p:cBhvr>
                                        <p:cTn id="30" dur="1" fill="hold">
                                          <p:stCondLst>
                                            <p:cond delay="0"/>
                                          </p:stCondLst>
                                        </p:cTn>
                                        <p:tgtEl>
                                          <p:spTgt spid="59423"/>
                                        </p:tgtEl>
                                        <p:attrNameLst>
                                          <p:attrName>style.visibility</p:attrName>
                                        </p:attrNameLst>
                                      </p:cBhvr>
                                      <p:to>
                                        <p:strVal val="hidden"/>
                                      </p:to>
                                    </p:set>
                                  </p:childTnLst>
                                </p:cTn>
                              </p:par>
                            </p:childTnLst>
                          </p:cTn>
                        </p:par>
                        <p:par>
                          <p:cTn id="31" fill="hold" nodeType="afterGroup">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nodeType="afterGroup">
                            <p:stCondLst>
                              <p:cond delay="6500"/>
                            </p:stCondLst>
                            <p:childTnLst>
                              <p:par>
                                <p:cTn id="38" presetID="42" presetClass="path" presetSubtype="0" accel="50000" decel="50000" fill="hold" grpId="0" nodeType="afterEffect">
                                  <p:stCondLst>
                                    <p:cond delay="0"/>
                                  </p:stCondLst>
                                  <p:childTnLst>
                                    <p:animMotion origin="layout" path="M -3.33333E-6 -3.69942E-6 L -0.00052 0.12763 " pathEditMode="relative" rAng="0" ptsTypes="AA">
                                      <p:cBhvr>
                                        <p:cTn id="39" dur="1000" fill="hold"/>
                                        <p:tgtEl>
                                          <p:spTgt spid="59409"/>
                                        </p:tgtEl>
                                        <p:attrNameLst>
                                          <p:attrName>ppt_x</p:attrName>
                                          <p:attrName>ppt_y</p:attrName>
                                        </p:attrNameLst>
                                      </p:cBhvr>
                                      <p:rCtr x="-35" y="6382"/>
                                    </p:animMotion>
                                  </p:childTnLst>
                                </p:cTn>
                              </p:par>
                            </p:childTnLst>
                          </p:cTn>
                        </p:par>
                        <p:par>
                          <p:cTn id="40" fill="hold" nodeType="afterGroup">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5" name="Rectangle 9">
            <a:extLst>
              <a:ext uri="{FF2B5EF4-FFF2-40B4-BE49-F238E27FC236}">
                <a16:creationId xmlns:a16="http://schemas.microsoft.com/office/drawing/2014/main" id="{3DA1735B-FEAA-92D7-B839-47BB3E496435}"/>
              </a:ext>
            </a:extLst>
          </p:cNvPr>
          <p:cNvSpPr>
            <a:spLocks noGrp="1" noChangeArrowheads="1"/>
          </p:cNvSpPr>
          <p:nvPr>
            <p:ph idx="1"/>
          </p:nvPr>
        </p:nvSpPr>
        <p:spPr>
          <a:xfrm>
            <a:off x="1042988" y="1906588"/>
            <a:ext cx="7772400" cy="4114800"/>
          </a:xfrm>
        </p:spPr>
        <p:txBody>
          <a:bodyPr/>
          <a:lstStyle/>
          <a:p>
            <a:pPr eaLnBrk="1" hangingPunct="1"/>
            <a:r>
              <a:rPr lang="zh-CN" altLang="en-US"/>
              <a:t>最后，在接收端把收到的数据</a:t>
            </a:r>
            <a:r>
              <a:rPr lang="zh-CN" altLang="en-US">
                <a:solidFill>
                  <a:schemeClr val="hlink"/>
                </a:solidFill>
              </a:rPr>
              <a:t>恢复成为原来的报文</a:t>
            </a:r>
            <a:r>
              <a:rPr lang="zh-CN" altLang="en-US"/>
              <a:t>。</a:t>
            </a:r>
          </a:p>
          <a:p>
            <a:pPr eaLnBrk="1" hangingPunct="1"/>
            <a:endParaRPr lang="zh-CN" altLang="en-US"/>
          </a:p>
          <a:p>
            <a:pPr eaLnBrk="1" hangingPunct="1"/>
            <a:endParaRPr lang="en-US" altLang="zh-CN"/>
          </a:p>
          <a:p>
            <a:pPr eaLnBrk="1" hangingPunct="1"/>
            <a:endParaRPr lang="zh-CN" altLang="en-US"/>
          </a:p>
          <a:p>
            <a:pPr eaLnBrk="1" hangingPunct="1"/>
            <a:r>
              <a:rPr lang="zh-CN" altLang="en-US"/>
              <a:t>这里我们假定分组在传输过程中没有出现差错，在转发时也没有被丢弃。</a:t>
            </a:r>
          </a:p>
        </p:txBody>
      </p:sp>
      <p:sp>
        <p:nvSpPr>
          <p:cNvPr id="89091" name="Rectangle 8">
            <a:extLst>
              <a:ext uri="{FF2B5EF4-FFF2-40B4-BE49-F238E27FC236}">
                <a16:creationId xmlns:a16="http://schemas.microsoft.com/office/drawing/2014/main" id="{DD0E8A38-894E-9AB4-2165-F3554E100D2E}"/>
              </a:ext>
            </a:extLst>
          </p:cNvPr>
          <p:cNvSpPr>
            <a:spLocks noGrp="1" noChangeArrowheads="1"/>
          </p:cNvSpPr>
          <p:nvPr>
            <p:ph type="title"/>
          </p:nvPr>
        </p:nvSpPr>
        <p:spPr/>
        <p:txBody>
          <a:bodyPr/>
          <a:lstStyle/>
          <a:p>
            <a:pPr algn="ctr" eaLnBrk="1" hangingPunct="1"/>
            <a:r>
              <a:rPr lang="zh-CN" altLang="en-US"/>
              <a:t>最后还原成原来的报文</a:t>
            </a:r>
          </a:p>
        </p:txBody>
      </p:sp>
      <p:sp>
        <p:nvSpPr>
          <p:cNvPr id="89092" name="Rectangle 2">
            <a:extLst>
              <a:ext uri="{FF2B5EF4-FFF2-40B4-BE49-F238E27FC236}">
                <a16:creationId xmlns:a16="http://schemas.microsoft.com/office/drawing/2014/main" id="{44C61D64-7497-F8DE-1505-D57A92915DB6}"/>
              </a:ext>
            </a:extLst>
          </p:cNvPr>
          <p:cNvSpPr>
            <a:spLocks noChangeArrowheads="1"/>
          </p:cNvSpPr>
          <p:nvPr/>
        </p:nvSpPr>
        <p:spPr bwMode="auto">
          <a:xfrm>
            <a:off x="1979613" y="3502025"/>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89093" name="Rectangle 3">
            <a:extLst>
              <a:ext uri="{FF2B5EF4-FFF2-40B4-BE49-F238E27FC236}">
                <a16:creationId xmlns:a16="http://schemas.microsoft.com/office/drawing/2014/main" id="{7589A95A-65EB-33B8-AFF4-36BE6B5162A5}"/>
              </a:ext>
            </a:extLst>
          </p:cNvPr>
          <p:cNvSpPr>
            <a:spLocks noChangeArrowheads="1"/>
          </p:cNvSpPr>
          <p:nvPr/>
        </p:nvSpPr>
        <p:spPr bwMode="auto">
          <a:xfrm>
            <a:off x="3708400" y="3502025"/>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sp>
        <p:nvSpPr>
          <p:cNvPr id="89094" name="Rectangle 4">
            <a:extLst>
              <a:ext uri="{FF2B5EF4-FFF2-40B4-BE49-F238E27FC236}">
                <a16:creationId xmlns:a16="http://schemas.microsoft.com/office/drawing/2014/main" id="{35B15BCB-F99B-B68B-0238-862AC1CABD5B}"/>
              </a:ext>
            </a:extLst>
          </p:cNvPr>
          <p:cNvSpPr>
            <a:spLocks noChangeArrowheads="1"/>
          </p:cNvSpPr>
          <p:nvPr/>
        </p:nvSpPr>
        <p:spPr bwMode="auto">
          <a:xfrm>
            <a:off x="5437188" y="3502025"/>
            <a:ext cx="1727200" cy="431800"/>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数     据</a:t>
            </a:r>
          </a:p>
        </p:txBody>
      </p:sp>
      <p:grpSp>
        <p:nvGrpSpPr>
          <p:cNvPr id="60446" name="Group 30">
            <a:extLst>
              <a:ext uri="{FF2B5EF4-FFF2-40B4-BE49-F238E27FC236}">
                <a16:creationId xmlns:a16="http://schemas.microsoft.com/office/drawing/2014/main" id="{58A67F2A-73F4-884F-913F-8EF0872F5D19}"/>
              </a:ext>
            </a:extLst>
          </p:cNvPr>
          <p:cNvGrpSpPr>
            <a:grpSpLocks/>
          </p:cNvGrpSpPr>
          <p:nvPr/>
        </p:nvGrpSpPr>
        <p:grpSpPr bwMode="auto">
          <a:xfrm>
            <a:off x="1908175" y="3046413"/>
            <a:ext cx="5264150" cy="887412"/>
            <a:chOff x="1202" y="1919"/>
            <a:chExt cx="3316" cy="559"/>
          </a:xfrm>
        </p:grpSpPr>
        <p:grpSp>
          <p:nvGrpSpPr>
            <p:cNvPr id="89096" name="Group 5">
              <a:extLst>
                <a:ext uri="{FF2B5EF4-FFF2-40B4-BE49-F238E27FC236}">
                  <a16:creationId xmlns:a16="http://schemas.microsoft.com/office/drawing/2014/main" id="{C9988D27-6C36-E294-99ED-CBAB89FBCB15}"/>
                </a:ext>
              </a:extLst>
            </p:cNvPr>
            <p:cNvGrpSpPr>
              <a:grpSpLocks/>
            </p:cNvGrpSpPr>
            <p:nvPr/>
          </p:nvGrpSpPr>
          <p:grpSpPr bwMode="auto">
            <a:xfrm>
              <a:off x="1247" y="1919"/>
              <a:ext cx="3266" cy="250"/>
              <a:chOff x="1247" y="1737"/>
              <a:chExt cx="3266" cy="250"/>
            </a:xfrm>
          </p:grpSpPr>
          <p:sp>
            <p:nvSpPr>
              <p:cNvPr id="89104" name="Line 6">
                <a:extLst>
                  <a:ext uri="{FF2B5EF4-FFF2-40B4-BE49-F238E27FC236}">
                    <a16:creationId xmlns:a16="http://schemas.microsoft.com/office/drawing/2014/main" id="{6A1A535B-9690-2BA1-3E71-B6CAA8256C76}"/>
                  </a:ext>
                </a:extLst>
              </p:cNvPr>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05" name="Text Box 7">
                <a:extLst>
                  <a:ext uri="{FF2B5EF4-FFF2-40B4-BE49-F238E27FC236}">
                    <a16:creationId xmlns:a16="http://schemas.microsoft.com/office/drawing/2014/main" id="{B7B597FA-6AFA-1510-FDF5-B5A1E64E0A2D}"/>
                  </a:ext>
                </a:extLst>
              </p:cNvPr>
              <p:cNvSpPr txBox="1">
                <a:spLocks noChangeArrowheads="1"/>
              </p:cNvSpPr>
              <p:nvPr/>
            </p:nvSpPr>
            <p:spPr bwMode="auto">
              <a:xfrm>
                <a:off x="2699" y="1737"/>
                <a:ext cx="4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报文</a:t>
                </a:r>
              </a:p>
            </p:txBody>
          </p:sp>
        </p:grpSp>
        <p:grpSp>
          <p:nvGrpSpPr>
            <p:cNvPr id="89097" name="Group 23">
              <a:extLst>
                <a:ext uri="{FF2B5EF4-FFF2-40B4-BE49-F238E27FC236}">
                  <a16:creationId xmlns:a16="http://schemas.microsoft.com/office/drawing/2014/main" id="{186BE119-6B6B-F838-AF11-7E0008B3B4D8}"/>
                </a:ext>
              </a:extLst>
            </p:cNvPr>
            <p:cNvGrpSpPr>
              <a:grpSpLocks/>
            </p:cNvGrpSpPr>
            <p:nvPr/>
          </p:nvGrpSpPr>
          <p:grpSpPr bwMode="auto">
            <a:xfrm>
              <a:off x="1202" y="2206"/>
              <a:ext cx="3316" cy="272"/>
              <a:chOff x="1202" y="2206"/>
              <a:chExt cx="3316" cy="272"/>
            </a:xfrm>
          </p:grpSpPr>
          <p:grpSp>
            <p:nvGrpSpPr>
              <p:cNvPr id="89098" name="Group 24">
                <a:extLst>
                  <a:ext uri="{FF2B5EF4-FFF2-40B4-BE49-F238E27FC236}">
                    <a16:creationId xmlns:a16="http://schemas.microsoft.com/office/drawing/2014/main" id="{65A9AB6A-655A-3558-0E81-DE69BC4895C0}"/>
                  </a:ext>
                </a:extLst>
              </p:cNvPr>
              <p:cNvGrpSpPr>
                <a:grpSpLocks/>
              </p:cNvGrpSpPr>
              <p:nvPr/>
            </p:nvGrpSpPr>
            <p:grpSpPr bwMode="auto">
              <a:xfrm>
                <a:off x="1247" y="2206"/>
                <a:ext cx="3266" cy="272"/>
                <a:chOff x="1247" y="2931"/>
                <a:chExt cx="3266" cy="272"/>
              </a:xfrm>
            </p:grpSpPr>
            <p:sp>
              <p:nvSpPr>
                <p:cNvPr id="89100" name="Rectangle 25">
                  <a:extLst>
                    <a:ext uri="{FF2B5EF4-FFF2-40B4-BE49-F238E27FC236}">
                      <a16:creationId xmlns:a16="http://schemas.microsoft.com/office/drawing/2014/main" id="{D96EE285-4BAC-83A7-D1B9-EAA72D836CCB}"/>
                    </a:ext>
                  </a:extLst>
                </p:cNvPr>
                <p:cNvSpPr>
                  <a:spLocks noChangeArrowheads="1"/>
                </p:cNvSpPr>
                <p:nvPr/>
              </p:nvSpPr>
              <p:spPr bwMode="auto">
                <a:xfrm>
                  <a:off x="1248"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2000">
                    <a:solidFill>
                      <a:srgbClr val="333399"/>
                    </a:solidFill>
                    <a:latin typeface="Arial" panose="020B0604020202020204" pitchFamily="34" charset="0"/>
                    <a:ea typeface="黑体" panose="02010609060101010101" pitchFamily="49" charset="-122"/>
                  </a:endParaRPr>
                </a:p>
              </p:txBody>
            </p:sp>
            <p:sp>
              <p:nvSpPr>
                <p:cNvPr id="89101" name="Rectangle 26">
                  <a:extLst>
                    <a:ext uri="{FF2B5EF4-FFF2-40B4-BE49-F238E27FC236}">
                      <a16:creationId xmlns:a16="http://schemas.microsoft.com/office/drawing/2014/main" id="{43FF9318-57D1-6B54-A7A5-93731C5B83E4}"/>
                    </a:ext>
                  </a:extLst>
                </p:cNvPr>
                <p:cNvSpPr>
                  <a:spLocks noChangeArrowheads="1"/>
                </p:cNvSpPr>
                <p:nvPr/>
              </p:nvSpPr>
              <p:spPr bwMode="auto">
                <a:xfrm>
                  <a:off x="2336"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2000">
                    <a:solidFill>
                      <a:srgbClr val="333399"/>
                    </a:solidFill>
                    <a:latin typeface="Tahoma" panose="020B0604030504040204" pitchFamily="34" charset="0"/>
                    <a:ea typeface="黑体" panose="02010609060101010101" pitchFamily="49" charset="-122"/>
                  </a:endParaRPr>
                </a:p>
              </p:txBody>
            </p:sp>
            <p:sp>
              <p:nvSpPr>
                <p:cNvPr id="89102" name="Rectangle 27">
                  <a:extLst>
                    <a:ext uri="{FF2B5EF4-FFF2-40B4-BE49-F238E27FC236}">
                      <a16:creationId xmlns:a16="http://schemas.microsoft.com/office/drawing/2014/main" id="{1DBEF0DF-F8CA-492B-D9BE-CD9F26862D05}"/>
                    </a:ext>
                  </a:extLst>
                </p:cNvPr>
                <p:cNvSpPr>
                  <a:spLocks noChangeArrowheads="1"/>
                </p:cNvSpPr>
                <p:nvPr/>
              </p:nvSpPr>
              <p:spPr bwMode="auto">
                <a:xfrm>
                  <a:off x="3425"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2000">
                    <a:solidFill>
                      <a:srgbClr val="333399"/>
                    </a:solidFill>
                    <a:latin typeface="Arial" panose="020B0604020202020204" pitchFamily="34" charset="0"/>
                    <a:ea typeface="黑体" panose="02010609060101010101" pitchFamily="49" charset="-122"/>
                  </a:endParaRPr>
                </a:p>
              </p:txBody>
            </p:sp>
            <p:sp>
              <p:nvSpPr>
                <p:cNvPr id="89103" name="Rectangle 28">
                  <a:extLst>
                    <a:ext uri="{FF2B5EF4-FFF2-40B4-BE49-F238E27FC236}">
                      <a16:creationId xmlns:a16="http://schemas.microsoft.com/office/drawing/2014/main" id="{294656E6-9D48-8B88-0B8C-70B9230EC806}"/>
                    </a:ext>
                  </a:extLst>
                </p:cNvPr>
                <p:cNvSpPr>
                  <a:spLocks noChangeArrowheads="1"/>
                </p:cNvSpPr>
                <p:nvPr/>
              </p:nvSpPr>
              <p:spPr bwMode="auto">
                <a:xfrm>
                  <a:off x="1247" y="2931"/>
                  <a:ext cx="3266" cy="27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89099" name="Text Box 29">
                <a:extLst>
                  <a:ext uri="{FF2B5EF4-FFF2-40B4-BE49-F238E27FC236}">
                    <a16:creationId xmlns:a16="http://schemas.microsoft.com/office/drawing/2014/main" id="{686C3BE9-25B0-DA8B-3273-111354A0C19E}"/>
                  </a:ext>
                </a:extLst>
              </p:cNvPr>
              <p:cNvSpPr txBox="1">
                <a:spLocks noChangeArrowheads="1"/>
              </p:cNvSpPr>
              <p:nvPr/>
            </p:nvSpPr>
            <p:spPr bwMode="auto">
              <a:xfrm>
                <a:off x="1202" y="2219"/>
                <a:ext cx="3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a:solidFill>
                      <a:srgbClr val="333399"/>
                    </a:solidFill>
                    <a:latin typeface="Arial" panose="020B0604020202020204" pitchFamily="34" charset="0"/>
                  </a:rPr>
                  <a:t>1101000110101010110101011100010011010010</a:t>
                </a: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60446"/>
                                        </p:tgtEl>
                                        <p:attrNameLst>
                                          <p:attrName>style.visibility</p:attrName>
                                        </p:attrNameLst>
                                      </p:cBhvr>
                                      <p:to>
                                        <p:strVal val="visible"/>
                                      </p:to>
                                    </p:set>
                                    <p:animEffect transition="in" filter="fade">
                                      <p:cBhvr>
                                        <p:cTn id="11" dur="1000"/>
                                        <p:tgtEl>
                                          <p:spTgt spid="604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a:extLst>
              <a:ext uri="{FF2B5EF4-FFF2-40B4-BE49-F238E27FC236}">
                <a16:creationId xmlns:a16="http://schemas.microsoft.com/office/drawing/2014/main" id="{C8886634-A8AD-3014-EE45-DEEB1AEBD0EA}"/>
              </a:ext>
            </a:extLst>
          </p:cNvPr>
          <p:cNvSpPr>
            <a:spLocks noGrp="1" noChangeArrowheads="1"/>
          </p:cNvSpPr>
          <p:nvPr>
            <p:ph idx="1"/>
          </p:nvPr>
        </p:nvSpPr>
        <p:spPr/>
        <p:txBody>
          <a:bodyPr/>
          <a:lstStyle/>
          <a:p>
            <a:pPr eaLnBrk="1" hangingPunct="1"/>
            <a:r>
              <a:rPr lang="zh-CN" altLang="en-US"/>
              <a:t>因特网的核心部分是由许多</a:t>
            </a:r>
            <a:r>
              <a:rPr lang="zh-CN" altLang="en-US">
                <a:solidFill>
                  <a:srgbClr val="CC0000"/>
                </a:solidFill>
              </a:rPr>
              <a:t>网络</a:t>
            </a:r>
            <a:r>
              <a:rPr lang="zh-CN" altLang="en-US"/>
              <a:t>和把它们互连起来的</a:t>
            </a:r>
            <a:r>
              <a:rPr lang="zh-CN" altLang="en-US">
                <a:solidFill>
                  <a:srgbClr val="CC0000"/>
                </a:solidFill>
              </a:rPr>
              <a:t>路由器</a:t>
            </a:r>
            <a:r>
              <a:rPr lang="zh-CN" altLang="en-US"/>
              <a:t>组成，而</a:t>
            </a:r>
            <a:r>
              <a:rPr lang="zh-CN" altLang="en-US">
                <a:solidFill>
                  <a:srgbClr val="CC0000"/>
                </a:solidFill>
              </a:rPr>
              <a:t>主机处在因特网的边缘部分</a:t>
            </a:r>
            <a:r>
              <a:rPr lang="zh-CN" altLang="en-US"/>
              <a:t>。</a:t>
            </a:r>
          </a:p>
          <a:p>
            <a:pPr eaLnBrk="1" hangingPunct="1"/>
            <a:r>
              <a:rPr lang="zh-CN" altLang="en-US"/>
              <a:t>在因特网核心部分的路由器之间一般都用高速链路相连接，而在网络边缘的主机接入到核心部分则通常以相对较低速率的链路相连接。</a:t>
            </a:r>
            <a:r>
              <a:rPr lang="zh-CN" altLang="en-US">
                <a:solidFill>
                  <a:srgbClr val="FF0000"/>
                </a:solidFill>
              </a:rPr>
              <a:t>为什么？</a:t>
            </a:r>
          </a:p>
          <a:p>
            <a:pPr eaLnBrk="1" hangingPunct="1"/>
            <a:r>
              <a:rPr lang="zh-CN" altLang="en-US">
                <a:solidFill>
                  <a:srgbClr val="CC0000"/>
                </a:solidFill>
              </a:rPr>
              <a:t>主机</a:t>
            </a:r>
            <a:r>
              <a:rPr lang="zh-CN" altLang="en-US"/>
              <a:t>的用途是为用户进行信息处理的，并且可以和其他主机通过网络交换信息。</a:t>
            </a:r>
            <a:endParaRPr lang="en-US" altLang="zh-CN"/>
          </a:p>
          <a:p>
            <a:pPr eaLnBrk="1" hangingPunct="1"/>
            <a:r>
              <a:rPr lang="zh-CN" altLang="en-US">
                <a:solidFill>
                  <a:srgbClr val="CC0000"/>
                </a:solidFill>
              </a:rPr>
              <a:t>路由器</a:t>
            </a:r>
            <a:r>
              <a:rPr lang="zh-CN" altLang="en-US"/>
              <a:t>的用途则是用来转发分组的，即进行分组交换的。 </a:t>
            </a:r>
          </a:p>
        </p:txBody>
      </p:sp>
      <p:sp>
        <p:nvSpPr>
          <p:cNvPr id="91139" name="Rectangle 2">
            <a:extLst>
              <a:ext uri="{FF2B5EF4-FFF2-40B4-BE49-F238E27FC236}">
                <a16:creationId xmlns:a16="http://schemas.microsoft.com/office/drawing/2014/main" id="{35C491C9-5507-DD38-BBBC-D4C375BED46E}"/>
              </a:ext>
            </a:extLst>
          </p:cNvPr>
          <p:cNvSpPr>
            <a:spLocks noGrp="1" noChangeArrowheads="1"/>
          </p:cNvSpPr>
          <p:nvPr>
            <p:ph type="title"/>
          </p:nvPr>
        </p:nvSpPr>
        <p:spPr/>
        <p:txBody>
          <a:bodyPr/>
          <a:lstStyle/>
          <a:p>
            <a:pPr algn="ctr" eaLnBrk="1" hangingPunct="1"/>
            <a:r>
              <a:rPr lang="zh-CN" altLang="en-US"/>
              <a:t>因特网的核心部分</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Oval 4">
            <a:extLst>
              <a:ext uri="{FF2B5EF4-FFF2-40B4-BE49-F238E27FC236}">
                <a16:creationId xmlns:a16="http://schemas.microsoft.com/office/drawing/2014/main" id="{0ED53262-A147-A8DD-2006-1CBE2E4506FB}"/>
              </a:ext>
            </a:extLst>
          </p:cNvPr>
          <p:cNvSpPr>
            <a:spLocks noChangeArrowheads="1"/>
          </p:cNvSpPr>
          <p:nvPr/>
        </p:nvSpPr>
        <p:spPr bwMode="auto">
          <a:xfrm rot="-1674972">
            <a:off x="2520950" y="1671638"/>
            <a:ext cx="2370138" cy="15843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87" name="Oval 5">
            <a:extLst>
              <a:ext uri="{FF2B5EF4-FFF2-40B4-BE49-F238E27FC236}">
                <a16:creationId xmlns:a16="http://schemas.microsoft.com/office/drawing/2014/main" id="{92C1DA15-AF4E-F98B-EB08-AA92E8C1D23E}"/>
              </a:ext>
            </a:extLst>
          </p:cNvPr>
          <p:cNvSpPr>
            <a:spLocks noChangeArrowheads="1"/>
          </p:cNvSpPr>
          <p:nvPr/>
        </p:nvSpPr>
        <p:spPr bwMode="auto">
          <a:xfrm rot="-774972">
            <a:off x="4108450" y="1350963"/>
            <a:ext cx="2070100" cy="147161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88" name="Oval 6">
            <a:extLst>
              <a:ext uri="{FF2B5EF4-FFF2-40B4-BE49-F238E27FC236}">
                <a16:creationId xmlns:a16="http://schemas.microsoft.com/office/drawing/2014/main" id="{294A132D-C4CC-4843-7D65-6874B7BE3931}"/>
              </a:ext>
            </a:extLst>
          </p:cNvPr>
          <p:cNvSpPr>
            <a:spLocks noChangeArrowheads="1"/>
          </p:cNvSpPr>
          <p:nvPr/>
        </p:nvSpPr>
        <p:spPr bwMode="auto">
          <a:xfrm rot="-174972">
            <a:off x="5621338" y="1887538"/>
            <a:ext cx="1528762" cy="190341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89" name="Oval 7">
            <a:extLst>
              <a:ext uri="{FF2B5EF4-FFF2-40B4-BE49-F238E27FC236}">
                <a16:creationId xmlns:a16="http://schemas.microsoft.com/office/drawing/2014/main" id="{4A553E7E-0262-E05A-ED6D-B769BB7D4651}"/>
              </a:ext>
            </a:extLst>
          </p:cNvPr>
          <p:cNvSpPr>
            <a:spLocks noChangeArrowheads="1"/>
          </p:cNvSpPr>
          <p:nvPr/>
        </p:nvSpPr>
        <p:spPr bwMode="auto">
          <a:xfrm rot="-3234972">
            <a:off x="5826919" y="2988469"/>
            <a:ext cx="1571625" cy="14239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90" name="Oval 8">
            <a:extLst>
              <a:ext uri="{FF2B5EF4-FFF2-40B4-BE49-F238E27FC236}">
                <a16:creationId xmlns:a16="http://schemas.microsoft.com/office/drawing/2014/main" id="{FE35139F-E6D7-F663-117D-5D924B41A2A4}"/>
              </a:ext>
            </a:extLst>
          </p:cNvPr>
          <p:cNvSpPr>
            <a:spLocks noChangeArrowheads="1"/>
          </p:cNvSpPr>
          <p:nvPr/>
        </p:nvSpPr>
        <p:spPr bwMode="auto">
          <a:xfrm rot="-1674972">
            <a:off x="4170363" y="3775075"/>
            <a:ext cx="2592387" cy="176688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91" name="Oval 9">
            <a:extLst>
              <a:ext uri="{FF2B5EF4-FFF2-40B4-BE49-F238E27FC236}">
                <a16:creationId xmlns:a16="http://schemas.microsoft.com/office/drawing/2014/main" id="{42D24DE8-8867-2FE1-874A-73D71BB41035}"/>
              </a:ext>
            </a:extLst>
          </p:cNvPr>
          <p:cNvSpPr>
            <a:spLocks noChangeArrowheads="1"/>
          </p:cNvSpPr>
          <p:nvPr/>
        </p:nvSpPr>
        <p:spPr bwMode="auto">
          <a:xfrm rot="-594972">
            <a:off x="3152775" y="4521200"/>
            <a:ext cx="1852613" cy="12223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92" name="Oval 10">
            <a:extLst>
              <a:ext uri="{FF2B5EF4-FFF2-40B4-BE49-F238E27FC236}">
                <a16:creationId xmlns:a16="http://schemas.microsoft.com/office/drawing/2014/main" id="{135DE2BC-F77B-2ADB-BB6F-F54EB6BD1E8A}"/>
              </a:ext>
            </a:extLst>
          </p:cNvPr>
          <p:cNvSpPr>
            <a:spLocks noChangeArrowheads="1"/>
          </p:cNvSpPr>
          <p:nvPr/>
        </p:nvSpPr>
        <p:spPr bwMode="auto">
          <a:xfrm rot="-1674972">
            <a:off x="2441575" y="3989388"/>
            <a:ext cx="1173163" cy="14446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93" name="Oval 11">
            <a:extLst>
              <a:ext uri="{FF2B5EF4-FFF2-40B4-BE49-F238E27FC236}">
                <a16:creationId xmlns:a16="http://schemas.microsoft.com/office/drawing/2014/main" id="{864E2A67-34FD-00FF-5347-869DFEE3154C}"/>
              </a:ext>
            </a:extLst>
          </p:cNvPr>
          <p:cNvSpPr>
            <a:spLocks noChangeArrowheads="1"/>
          </p:cNvSpPr>
          <p:nvPr/>
        </p:nvSpPr>
        <p:spPr bwMode="auto">
          <a:xfrm rot="-3534972">
            <a:off x="2105819" y="3004344"/>
            <a:ext cx="1590675" cy="117633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194" name="Freeform 12">
            <a:extLst>
              <a:ext uri="{FF2B5EF4-FFF2-40B4-BE49-F238E27FC236}">
                <a16:creationId xmlns:a16="http://schemas.microsoft.com/office/drawing/2014/main" id="{A4961BC2-013D-C751-3353-C195CE479CCC}"/>
              </a:ext>
            </a:extLst>
          </p:cNvPr>
          <p:cNvSpPr>
            <a:spLocks/>
          </p:cNvSpPr>
          <p:nvPr/>
        </p:nvSpPr>
        <p:spPr bwMode="auto">
          <a:xfrm>
            <a:off x="2551113" y="1627188"/>
            <a:ext cx="4508500" cy="3852862"/>
          </a:xfrm>
          <a:custGeom>
            <a:avLst/>
            <a:gdLst>
              <a:gd name="T0" fmla="*/ 2147483646 w 1931"/>
              <a:gd name="T1" fmla="*/ 2147483646 h 1684"/>
              <a:gd name="T2" fmla="*/ 2147483646 w 1931"/>
              <a:gd name="T3" fmla="*/ 2147483646 h 1684"/>
              <a:gd name="T4" fmla="*/ 2147483646 w 1931"/>
              <a:gd name="T5" fmla="*/ 2147483646 h 1684"/>
              <a:gd name="T6" fmla="*/ 2147483646 w 1931"/>
              <a:gd name="T7" fmla="*/ 2147483646 h 1684"/>
              <a:gd name="T8" fmla="*/ 2147483646 w 1931"/>
              <a:gd name="T9" fmla="*/ 2147483646 h 1684"/>
              <a:gd name="T10" fmla="*/ 2147483646 w 1931"/>
              <a:gd name="T11" fmla="*/ 2147483646 h 1684"/>
              <a:gd name="T12" fmla="*/ 2147483646 w 1931"/>
              <a:gd name="T13" fmla="*/ 0 h 1684"/>
              <a:gd name="T14" fmla="*/ 2147483646 w 1931"/>
              <a:gd name="T15" fmla="*/ 2147483646 h 1684"/>
              <a:gd name="T16" fmla="*/ 2147483646 w 1931"/>
              <a:gd name="T17" fmla="*/ 2147483646 h 1684"/>
              <a:gd name="T18" fmla="*/ 2147483646 w 1931"/>
              <a:gd name="T19" fmla="*/ 2147483646 h 1684"/>
              <a:gd name="T20" fmla="*/ 2147483646 w 1931"/>
              <a:gd name="T21" fmla="*/ 2147483646 h 1684"/>
              <a:gd name="T22" fmla="*/ 2147483646 w 1931"/>
              <a:gd name="T23" fmla="*/ 2147483646 h 1684"/>
              <a:gd name="T24" fmla="*/ 2147483646 w 1931"/>
              <a:gd name="T25" fmla="*/ 2147483646 h 1684"/>
              <a:gd name="T26" fmla="*/ 2147483646 w 1931"/>
              <a:gd name="T27" fmla="*/ 2147483646 h 1684"/>
              <a:gd name="T28" fmla="*/ 2147483646 w 1931"/>
              <a:gd name="T29" fmla="*/ 2147483646 h 1684"/>
              <a:gd name="T30" fmla="*/ 2147483646 w 1931"/>
              <a:gd name="T31" fmla="*/ 2147483646 h 1684"/>
              <a:gd name="T32" fmla="*/ 2147483646 w 1931"/>
              <a:gd name="T33" fmla="*/ 2147483646 h 1684"/>
              <a:gd name="T34" fmla="*/ 2147483646 w 1931"/>
              <a:gd name="T35" fmla="*/ 2147483646 h 1684"/>
              <a:gd name="T36" fmla="*/ 2147483646 w 1931"/>
              <a:gd name="T37" fmla="*/ 2147483646 h 1684"/>
              <a:gd name="T38" fmla="*/ 2147483646 w 1931"/>
              <a:gd name="T39" fmla="*/ 2147483646 h 1684"/>
              <a:gd name="T40" fmla="*/ 2147483646 w 1931"/>
              <a:gd name="T41" fmla="*/ 2147483646 h 1684"/>
              <a:gd name="T42" fmla="*/ 2147483646 w 1931"/>
              <a:gd name="T43" fmla="*/ 2147483646 h 1684"/>
              <a:gd name="T44" fmla="*/ 2147483646 w 1931"/>
              <a:gd name="T45" fmla="*/ 2147483646 h 1684"/>
              <a:gd name="T46" fmla="*/ 2147483646 w 1931"/>
              <a:gd name="T47" fmla="*/ 2147483646 h 1684"/>
              <a:gd name="T48" fmla="*/ 2147483646 w 1931"/>
              <a:gd name="T49" fmla="*/ 2147483646 h 1684"/>
              <a:gd name="T50" fmla="*/ 2147483646 w 1931"/>
              <a:gd name="T51" fmla="*/ 2147483646 h 1684"/>
              <a:gd name="T52" fmla="*/ 2147483646 w 1931"/>
              <a:gd name="T53" fmla="*/ 2147483646 h 1684"/>
              <a:gd name="T54" fmla="*/ 2147483646 w 1931"/>
              <a:gd name="T55" fmla="*/ 2147483646 h 1684"/>
              <a:gd name="T56" fmla="*/ 2147483646 w 1931"/>
              <a:gd name="T57" fmla="*/ 2147483646 h 1684"/>
              <a:gd name="T58" fmla="*/ 2147483646 w 1931"/>
              <a:gd name="T59" fmla="*/ 2147483646 h 1684"/>
              <a:gd name="T60" fmla="*/ 2147483646 w 1931"/>
              <a:gd name="T61" fmla="*/ 2147483646 h 1684"/>
              <a:gd name="T62" fmla="*/ 2147483646 w 1931"/>
              <a:gd name="T63" fmla="*/ 2147483646 h 1684"/>
              <a:gd name="T64" fmla="*/ 2147483646 w 1931"/>
              <a:gd name="T65" fmla="*/ 2147483646 h 1684"/>
              <a:gd name="T66" fmla="*/ 2147483646 w 1931"/>
              <a:gd name="T67" fmla="*/ 2147483646 h 1684"/>
              <a:gd name="T68" fmla="*/ 2147483646 w 1931"/>
              <a:gd name="T69" fmla="*/ 2147483646 h 1684"/>
              <a:gd name="T70" fmla="*/ 2147483646 w 1931"/>
              <a:gd name="T71" fmla="*/ 2147483646 h 1684"/>
              <a:gd name="T72" fmla="*/ 2147483646 w 1931"/>
              <a:gd name="T73" fmla="*/ 2147483646 h 1684"/>
              <a:gd name="T74" fmla="*/ 2147483646 w 1931"/>
              <a:gd name="T75" fmla="*/ 2147483646 h 1684"/>
              <a:gd name="T76" fmla="*/ 2147483646 w 1931"/>
              <a:gd name="T77" fmla="*/ 2147483646 h 1684"/>
              <a:gd name="T78" fmla="*/ 2147483646 w 1931"/>
              <a:gd name="T79" fmla="*/ 2147483646 h 1684"/>
              <a:gd name="T80" fmla="*/ 2147483646 w 1931"/>
              <a:gd name="T81" fmla="*/ 2147483646 h 1684"/>
              <a:gd name="T82" fmla="*/ 2147483646 w 1931"/>
              <a:gd name="T83" fmla="*/ 2147483646 h 1684"/>
              <a:gd name="T84" fmla="*/ 2147483646 w 1931"/>
              <a:gd name="T85" fmla="*/ 2147483646 h 1684"/>
              <a:gd name="T86" fmla="*/ 2147483646 w 1931"/>
              <a:gd name="T87" fmla="*/ 2147483646 h 1684"/>
              <a:gd name="T88" fmla="*/ 2147483646 w 1931"/>
              <a:gd name="T89" fmla="*/ 2147483646 h 1684"/>
              <a:gd name="T90" fmla="*/ 2147483646 w 1931"/>
              <a:gd name="T91" fmla="*/ 2147483646 h 1684"/>
              <a:gd name="T92" fmla="*/ 2147483646 w 1931"/>
              <a:gd name="T93" fmla="*/ 2147483646 h 1684"/>
              <a:gd name="T94" fmla="*/ 2147483646 w 1931"/>
              <a:gd name="T95" fmla="*/ 2147483646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5" name="Line 13">
            <a:extLst>
              <a:ext uri="{FF2B5EF4-FFF2-40B4-BE49-F238E27FC236}">
                <a16:creationId xmlns:a16="http://schemas.microsoft.com/office/drawing/2014/main" id="{71188612-53A0-3D58-C6AC-D572EB0200D1}"/>
              </a:ext>
            </a:extLst>
          </p:cNvPr>
          <p:cNvSpPr>
            <a:spLocks noChangeShapeType="1"/>
          </p:cNvSpPr>
          <p:nvPr/>
        </p:nvSpPr>
        <p:spPr bwMode="auto">
          <a:xfrm flipV="1">
            <a:off x="3698875" y="1633538"/>
            <a:ext cx="1568450" cy="6651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6" name="Line 14">
            <a:extLst>
              <a:ext uri="{FF2B5EF4-FFF2-40B4-BE49-F238E27FC236}">
                <a16:creationId xmlns:a16="http://schemas.microsoft.com/office/drawing/2014/main" id="{95F5028D-D286-AED9-8EA2-6E0CB9DEB295}"/>
              </a:ext>
            </a:extLst>
          </p:cNvPr>
          <p:cNvSpPr>
            <a:spLocks noChangeShapeType="1"/>
          </p:cNvSpPr>
          <p:nvPr/>
        </p:nvSpPr>
        <p:spPr bwMode="auto">
          <a:xfrm>
            <a:off x="5461000" y="1722438"/>
            <a:ext cx="927100" cy="1671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7" name="Line 15">
            <a:extLst>
              <a:ext uri="{FF2B5EF4-FFF2-40B4-BE49-F238E27FC236}">
                <a16:creationId xmlns:a16="http://schemas.microsoft.com/office/drawing/2014/main" id="{AA348E9A-D426-2ABF-3F62-4CDD317E48FC}"/>
              </a:ext>
            </a:extLst>
          </p:cNvPr>
          <p:cNvSpPr>
            <a:spLocks noChangeShapeType="1"/>
          </p:cNvSpPr>
          <p:nvPr/>
        </p:nvSpPr>
        <p:spPr bwMode="auto">
          <a:xfrm flipH="1">
            <a:off x="2774950" y="2406650"/>
            <a:ext cx="814388" cy="15065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8" name="Line 16">
            <a:extLst>
              <a:ext uri="{FF2B5EF4-FFF2-40B4-BE49-F238E27FC236}">
                <a16:creationId xmlns:a16="http://schemas.microsoft.com/office/drawing/2014/main" id="{4E1252EF-3A6A-C403-6D4D-EA500412CD2F}"/>
              </a:ext>
            </a:extLst>
          </p:cNvPr>
          <p:cNvSpPr>
            <a:spLocks noChangeShapeType="1"/>
          </p:cNvSpPr>
          <p:nvPr/>
        </p:nvSpPr>
        <p:spPr bwMode="auto">
          <a:xfrm>
            <a:off x="2824163" y="4122738"/>
            <a:ext cx="1858962" cy="1058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9" name="Line 17">
            <a:extLst>
              <a:ext uri="{FF2B5EF4-FFF2-40B4-BE49-F238E27FC236}">
                <a16:creationId xmlns:a16="http://schemas.microsoft.com/office/drawing/2014/main" id="{C04B24E1-E5D5-A82A-ADC9-FAF74CC9E248}"/>
              </a:ext>
            </a:extLst>
          </p:cNvPr>
          <p:cNvSpPr>
            <a:spLocks noChangeShapeType="1"/>
          </p:cNvSpPr>
          <p:nvPr/>
        </p:nvSpPr>
        <p:spPr bwMode="auto">
          <a:xfrm flipV="1">
            <a:off x="4762500" y="3725863"/>
            <a:ext cx="1625600" cy="15636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0" name="Line 18">
            <a:extLst>
              <a:ext uri="{FF2B5EF4-FFF2-40B4-BE49-F238E27FC236}">
                <a16:creationId xmlns:a16="http://schemas.microsoft.com/office/drawing/2014/main" id="{65E9883C-E9C7-9C4C-1ABC-916AE4D0CF48}"/>
              </a:ext>
            </a:extLst>
          </p:cNvPr>
          <p:cNvSpPr>
            <a:spLocks noChangeShapeType="1"/>
          </p:cNvSpPr>
          <p:nvPr/>
        </p:nvSpPr>
        <p:spPr bwMode="auto">
          <a:xfrm>
            <a:off x="3762375" y="2414588"/>
            <a:ext cx="2606675" cy="11350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1" name="Line 19">
            <a:extLst>
              <a:ext uri="{FF2B5EF4-FFF2-40B4-BE49-F238E27FC236}">
                <a16:creationId xmlns:a16="http://schemas.microsoft.com/office/drawing/2014/main" id="{1ACB0A32-DD8A-1B40-96B0-D90FCFBBAE9E}"/>
              </a:ext>
            </a:extLst>
          </p:cNvPr>
          <p:cNvSpPr>
            <a:spLocks noChangeShapeType="1"/>
          </p:cNvSpPr>
          <p:nvPr/>
        </p:nvSpPr>
        <p:spPr bwMode="auto">
          <a:xfrm>
            <a:off x="3638550" y="2222500"/>
            <a:ext cx="1225550" cy="2959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2" name="Line 20">
            <a:extLst>
              <a:ext uri="{FF2B5EF4-FFF2-40B4-BE49-F238E27FC236}">
                <a16:creationId xmlns:a16="http://schemas.microsoft.com/office/drawing/2014/main" id="{6F6904A2-A08A-B748-2DAB-F485E0FA5300}"/>
              </a:ext>
            </a:extLst>
          </p:cNvPr>
          <p:cNvSpPr>
            <a:spLocks noChangeShapeType="1"/>
          </p:cNvSpPr>
          <p:nvPr/>
        </p:nvSpPr>
        <p:spPr bwMode="auto">
          <a:xfrm flipV="1">
            <a:off x="4033838" y="5265738"/>
            <a:ext cx="784225" cy="655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3" name="Line 21">
            <a:extLst>
              <a:ext uri="{FF2B5EF4-FFF2-40B4-BE49-F238E27FC236}">
                <a16:creationId xmlns:a16="http://schemas.microsoft.com/office/drawing/2014/main" id="{87FDB676-E608-A709-E16B-5F528D47DCC6}"/>
              </a:ext>
            </a:extLst>
          </p:cNvPr>
          <p:cNvSpPr>
            <a:spLocks noChangeShapeType="1"/>
          </p:cNvSpPr>
          <p:nvPr/>
        </p:nvSpPr>
        <p:spPr bwMode="auto">
          <a:xfrm rot="-5400000">
            <a:off x="5633243" y="980282"/>
            <a:ext cx="493713" cy="990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4" name="Line 22">
            <a:extLst>
              <a:ext uri="{FF2B5EF4-FFF2-40B4-BE49-F238E27FC236}">
                <a16:creationId xmlns:a16="http://schemas.microsoft.com/office/drawing/2014/main" id="{5A062903-9520-FBE7-3704-61B6CD1FDECE}"/>
              </a:ext>
            </a:extLst>
          </p:cNvPr>
          <p:cNvSpPr>
            <a:spLocks noChangeShapeType="1"/>
          </p:cNvSpPr>
          <p:nvPr/>
        </p:nvSpPr>
        <p:spPr bwMode="auto">
          <a:xfrm>
            <a:off x="6502400" y="3725863"/>
            <a:ext cx="784225" cy="12080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5" name="Line 23">
            <a:extLst>
              <a:ext uri="{FF2B5EF4-FFF2-40B4-BE49-F238E27FC236}">
                <a16:creationId xmlns:a16="http://schemas.microsoft.com/office/drawing/2014/main" id="{0EF10F83-04AA-1ECA-ACD0-D1C927D21D8F}"/>
              </a:ext>
            </a:extLst>
          </p:cNvPr>
          <p:cNvSpPr>
            <a:spLocks noChangeShapeType="1"/>
          </p:cNvSpPr>
          <p:nvPr/>
        </p:nvSpPr>
        <p:spPr bwMode="auto">
          <a:xfrm>
            <a:off x="1693863" y="4043363"/>
            <a:ext cx="1090612" cy="19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6" name="Line 24">
            <a:extLst>
              <a:ext uri="{FF2B5EF4-FFF2-40B4-BE49-F238E27FC236}">
                <a16:creationId xmlns:a16="http://schemas.microsoft.com/office/drawing/2014/main" id="{27204ECF-BB89-4D20-7825-CA805D14E014}"/>
              </a:ext>
            </a:extLst>
          </p:cNvPr>
          <p:cNvSpPr>
            <a:spLocks noChangeShapeType="1"/>
          </p:cNvSpPr>
          <p:nvPr/>
        </p:nvSpPr>
        <p:spPr bwMode="auto">
          <a:xfrm rot="5400000" flipH="1">
            <a:off x="3128963" y="1770063"/>
            <a:ext cx="923925"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7" name="Text Box 25">
            <a:extLst>
              <a:ext uri="{FF2B5EF4-FFF2-40B4-BE49-F238E27FC236}">
                <a16:creationId xmlns:a16="http://schemas.microsoft.com/office/drawing/2014/main" id="{0EE157E5-C8E3-D9EA-ADF4-C1B4F66F4992}"/>
              </a:ext>
            </a:extLst>
          </p:cNvPr>
          <p:cNvSpPr txBox="1">
            <a:spLocks noChangeArrowheads="1"/>
          </p:cNvSpPr>
          <p:nvPr/>
        </p:nvSpPr>
        <p:spPr bwMode="auto">
          <a:xfrm>
            <a:off x="660400" y="3711575"/>
            <a:ext cx="576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tx2"/>
                </a:solidFill>
                <a:latin typeface="Arial" panose="020B0604020202020204" pitchFamily="34" charset="0"/>
                <a:ea typeface="黑体" panose="02010609060101010101" pitchFamily="49" charset="-122"/>
              </a:rPr>
              <a:t>H</a:t>
            </a:r>
            <a:r>
              <a:rPr kumimoji="1" lang="en-US" altLang="zh-CN" baseline="-25000">
                <a:solidFill>
                  <a:schemeClr val="tx2"/>
                </a:solidFill>
                <a:latin typeface="Arial" panose="020B0604020202020204" pitchFamily="34" charset="0"/>
                <a:ea typeface="黑体" panose="02010609060101010101" pitchFamily="49" charset="-122"/>
              </a:rPr>
              <a:t>1</a:t>
            </a:r>
            <a:endParaRPr kumimoji="1" lang="en-US" altLang="zh-CN">
              <a:solidFill>
                <a:schemeClr val="tx2"/>
              </a:solidFill>
              <a:latin typeface="Arial" panose="020B0604020202020204" pitchFamily="34" charset="0"/>
              <a:ea typeface="黑体" panose="02010609060101010101" pitchFamily="49" charset="-122"/>
            </a:endParaRPr>
          </a:p>
        </p:txBody>
      </p:sp>
      <p:sp>
        <p:nvSpPr>
          <p:cNvPr id="93208" name="Text Box 26">
            <a:extLst>
              <a:ext uri="{FF2B5EF4-FFF2-40B4-BE49-F238E27FC236}">
                <a16:creationId xmlns:a16="http://schemas.microsoft.com/office/drawing/2014/main" id="{D9A8D027-10B6-FBEE-473D-B8267A72EFDF}"/>
              </a:ext>
            </a:extLst>
          </p:cNvPr>
          <p:cNvSpPr txBox="1">
            <a:spLocks noChangeArrowheads="1"/>
          </p:cNvSpPr>
          <p:nvPr/>
        </p:nvSpPr>
        <p:spPr bwMode="auto">
          <a:xfrm>
            <a:off x="7740650" y="4640263"/>
            <a:ext cx="576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tx2"/>
                </a:solidFill>
                <a:latin typeface="Arial" panose="020B0604020202020204" pitchFamily="34" charset="0"/>
                <a:ea typeface="黑体" panose="02010609060101010101" pitchFamily="49" charset="-122"/>
              </a:rPr>
              <a:t>H</a:t>
            </a:r>
            <a:r>
              <a:rPr kumimoji="1" lang="en-US" altLang="zh-CN" baseline="-25000">
                <a:solidFill>
                  <a:schemeClr val="tx2"/>
                </a:solidFill>
                <a:latin typeface="Arial" panose="020B0604020202020204" pitchFamily="34" charset="0"/>
                <a:ea typeface="黑体" panose="02010609060101010101" pitchFamily="49" charset="-122"/>
              </a:rPr>
              <a:t>5</a:t>
            </a:r>
            <a:endParaRPr kumimoji="1" lang="en-US" altLang="zh-CN">
              <a:solidFill>
                <a:schemeClr val="tx2"/>
              </a:solidFill>
              <a:latin typeface="Arial" panose="020B0604020202020204" pitchFamily="34" charset="0"/>
              <a:ea typeface="黑体" panose="02010609060101010101" pitchFamily="49" charset="-122"/>
            </a:endParaRPr>
          </a:p>
        </p:txBody>
      </p:sp>
      <p:sp>
        <p:nvSpPr>
          <p:cNvPr id="93209" name="Text Box 27">
            <a:extLst>
              <a:ext uri="{FF2B5EF4-FFF2-40B4-BE49-F238E27FC236}">
                <a16:creationId xmlns:a16="http://schemas.microsoft.com/office/drawing/2014/main" id="{2C9C44C0-295F-1C7D-FCA6-646099007149}"/>
              </a:ext>
            </a:extLst>
          </p:cNvPr>
          <p:cNvSpPr txBox="1">
            <a:spLocks noChangeArrowheads="1"/>
          </p:cNvSpPr>
          <p:nvPr/>
        </p:nvSpPr>
        <p:spPr bwMode="auto">
          <a:xfrm>
            <a:off x="2782888" y="749300"/>
            <a:ext cx="574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tx2"/>
                </a:solidFill>
                <a:latin typeface="Arial" panose="020B0604020202020204" pitchFamily="34" charset="0"/>
                <a:ea typeface="黑体" panose="02010609060101010101" pitchFamily="49" charset="-122"/>
              </a:rPr>
              <a:t>H</a:t>
            </a:r>
            <a:r>
              <a:rPr kumimoji="1" lang="en-US" altLang="zh-CN" baseline="-25000">
                <a:solidFill>
                  <a:schemeClr val="tx2"/>
                </a:solidFill>
                <a:latin typeface="Arial" panose="020B0604020202020204" pitchFamily="34" charset="0"/>
                <a:ea typeface="黑体" panose="02010609060101010101" pitchFamily="49" charset="-122"/>
              </a:rPr>
              <a:t>2</a:t>
            </a:r>
            <a:endParaRPr kumimoji="1" lang="en-US" altLang="zh-CN">
              <a:solidFill>
                <a:schemeClr val="tx2"/>
              </a:solidFill>
              <a:latin typeface="Arial" panose="020B0604020202020204" pitchFamily="34" charset="0"/>
              <a:ea typeface="黑体" panose="02010609060101010101" pitchFamily="49" charset="-122"/>
            </a:endParaRPr>
          </a:p>
        </p:txBody>
      </p:sp>
      <p:sp>
        <p:nvSpPr>
          <p:cNvPr id="93210" name="Text Box 28">
            <a:extLst>
              <a:ext uri="{FF2B5EF4-FFF2-40B4-BE49-F238E27FC236}">
                <a16:creationId xmlns:a16="http://schemas.microsoft.com/office/drawing/2014/main" id="{459BE4A9-6ADC-A58F-8874-B502EB430DD6}"/>
              </a:ext>
            </a:extLst>
          </p:cNvPr>
          <p:cNvSpPr txBox="1">
            <a:spLocks noChangeArrowheads="1"/>
          </p:cNvSpPr>
          <p:nvPr/>
        </p:nvSpPr>
        <p:spPr bwMode="auto">
          <a:xfrm>
            <a:off x="6675438" y="406400"/>
            <a:ext cx="5746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tx2"/>
                </a:solidFill>
                <a:latin typeface="Arial" panose="020B0604020202020204" pitchFamily="34" charset="0"/>
                <a:ea typeface="黑体" panose="02010609060101010101" pitchFamily="49" charset="-122"/>
              </a:rPr>
              <a:t>H</a:t>
            </a:r>
            <a:r>
              <a:rPr kumimoji="1" lang="en-US" altLang="zh-CN" baseline="-25000">
                <a:solidFill>
                  <a:schemeClr val="tx2"/>
                </a:solidFill>
                <a:latin typeface="Arial" panose="020B0604020202020204" pitchFamily="34" charset="0"/>
                <a:ea typeface="黑体" panose="02010609060101010101" pitchFamily="49" charset="-122"/>
              </a:rPr>
              <a:t>4</a:t>
            </a:r>
            <a:endParaRPr kumimoji="1" lang="en-US" altLang="zh-CN">
              <a:solidFill>
                <a:schemeClr val="tx2"/>
              </a:solidFill>
              <a:latin typeface="Arial" panose="020B0604020202020204" pitchFamily="34" charset="0"/>
              <a:ea typeface="黑体" panose="02010609060101010101" pitchFamily="49" charset="-122"/>
            </a:endParaRPr>
          </a:p>
        </p:txBody>
      </p:sp>
      <p:sp>
        <p:nvSpPr>
          <p:cNvPr id="93211" name="Text Box 29">
            <a:extLst>
              <a:ext uri="{FF2B5EF4-FFF2-40B4-BE49-F238E27FC236}">
                <a16:creationId xmlns:a16="http://schemas.microsoft.com/office/drawing/2014/main" id="{23969ED0-4893-939B-B936-B123B197237E}"/>
              </a:ext>
            </a:extLst>
          </p:cNvPr>
          <p:cNvSpPr txBox="1">
            <a:spLocks noChangeArrowheads="1"/>
          </p:cNvSpPr>
          <p:nvPr/>
        </p:nvSpPr>
        <p:spPr bwMode="auto">
          <a:xfrm>
            <a:off x="3109913" y="5789613"/>
            <a:ext cx="574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tx2"/>
                </a:solidFill>
                <a:latin typeface="Arial" panose="020B0604020202020204" pitchFamily="34" charset="0"/>
                <a:ea typeface="黑体" panose="02010609060101010101" pitchFamily="49" charset="-122"/>
              </a:rPr>
              <a:t>H</a:t>
            </a:r>
            <a:r>
              <a:rPr kumimoji="1" lang="en-US" altLang="zh-CN" baseline="-25000">
                <a:solidFill>
                  <a:schemeClr val="tx2"/>
                </a:solidFill>
                <a:latin typeface="Arial" panose="020B0604020202020204" pitchFamily="34" charset="0"/>
                <a:ea typeface="黑体" panose="02010609060101010101" pitchFamily="49" charset="-122"/>
              </a:rPr>
              <a:t>3</a:t>
            </a:r>
            <a:endParaRPr kumimoji="1" lang="en-US" altLang="zh-CN">
              <a:solidFill>
                <a:schemeClr val="tx2"/>
              </a:solidFill>
              <a:latin typeface="Arial" panose="020B0604020202020204" pitchFamily="34" charset="0"/>
              <a:ea typeface="黑体" panose="02010609060101010101" pitchFamily="49" charset="-122"/>
            </a:endParaRPr>
          </a:p>
        </p:txBody>
      </p:sp>
      <p:sp>
        <p:nvSpPr>
          <p:cNvPr id="93212" name="Line 30">
            <a:extLst>
              <a:ext uri="{FF2B5EF4-FFF2-40B4-BE49-F238E27FC236}">
                <a16:creationId xmlns:a16="http://schemas.microsoft.com/office/drawing/2014/main" id="{E9725136-8521-2CEB-A861-335CE4FAD882}"/>
              </a:ext>
            </a:extLst>
          </p:cNvPr>
          <p:cNvSpPr>
            <a:spLocks noChangeShapeType="1"/>
          </p:cNvSpPr>
          <p:nvPr/>
        </p:nvSpPr>
        <p:spPr bwMode="auto">
          <a:xfrm flipV="1">
            <a:off x="6502400" y="2708275"/>
            <a:ext cx="1108075" cy="7969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13" name="Text Box 31">
            <a:extLst>
              <a:ext uri="{FF2B5EF4-FFF2-40B4-BE49-F238E27FC236}">
                <a16:creationId xmlns:a16="http://schemas.microsoft.com/office/drawing/2014/main" id="{40F1E19F-11A4-A9B4-9CB4-285B37AAD79C}"/>
              </a:ext>
            </a:extLst>
          </p:cNvPr>
          <p:cNvSpPr txBox="1">
            <a:spLocks noChangeArrowheads="1"/>
          </p:cNvSpPr>
          <p:nvPr/>
        </p:nvSpPr>
        <p:spPr bwMode="auto">
          <a:xfrm>
            <a:off x="7429500" y="1628775"/>
            <a:ext cx="5746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tx2"/>
                </a:solidFill>
                <a:latin typeface="Arial" panose="020B0604020202020204" pitchFamily="34" charset="0"/>
                <a:ea typeface="黑体" panose="02010609060101010101" pitchFamily="49" charset="-122"/>
              </a:rPr>
              <a:t>H</a:t>
            </a:r>
            <a:r>
              <a:rPr kumimoji="1" lang="en-US" altLang="zh-CN" baseline="-25000">
                <a:solidFill>
                  <a:schemeClr val="tx2"/>
                </a:solidFill>
                <a:latin typeface="Arial" panose="020B0604020202020204" pitchFamily="34" charset="0"/>
                <a:ea typeface="黑体" panose="02010609060101010101" pitchFamily="49" charset="-122"/>
              </a:rPr>
              <a:t>6</a:t>
            </a:r>
            <a:endParaRPr kumimoji="1" lang="en-US" altLang="zh-CN">
              <a:solidFill>
                <a:schemeClr val="tx2"/>
              </a:solidFill>
              <a:latin typeface="Arial" panose="020B0604020202020204" pitchFamily="34" charset="0"/>
              <a:ea typeface="黑体" panose="02010609060101010101" pitchFamily="49" charset="-122"/>
            </a:endParaRPr>
          </a:p>
        </p:txBody>
      </p:sp>
      <p:pic>
        <p:nvPicPr>
          <p:cNvPr id="93214" name="Picture 32">
            <a:extLst>
              <a:ext uri="{FF2B5EF4-FFF2-40B4-BE49-F238E27FC236}">
                <a16:creationId xmlns:a16="http://schemas.microsoft.com/office/drawing/2014/main" id="{47B4BC94-5D14-B026-274A-2ED5C2456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250" y="522288"/>
            <a:ext cx="7143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15" name="Picture 33">
            <a:extLst>
              <a:ext uri="{FF2B5EF4-FFF2-40B4-BE49-F238E27FC236}">
                <a16:creationId xmlns:a16="http://schemas.microsoft.com/office/drawing/2014/main" id="{0EB6D137-4F6D-E4F5-C180-82722C12371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538" y="2116138"/>
            <a:ext cx="7207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16" name="Picture 34">
            <a:extLst>
              <a:ext uri="{FF2B5EF4-FFF2-40B4-BE49-F238E27FC236}">
                <a16:creationId xmlns:a16="http://schemas.microsoft.com/office/drawing/2014/main" id="{112571DB-AFBA-DC13-5093-D88B24E3B27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725863"/>
            <a:ext cx="7175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17" name="Picture 35">
            <a:extLst>
              <a:ext uri="{FF2B5EF4-FFF2-40B4-BE49-F238E27FC236}">
                <a16:creationId xmlns:a16="http://schemas.microsoft.com/office/drawing/2014/main" id="{22FD2F68-9688-8FFA-B593-4B301EDF50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338" y="5810250"/>
            <a:ext cx="71755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93218" name="Picture 36">
            <a:extLst>
              <a:ext uri="{FF2B5EF4-FFF2-40B4-BE49-F238E27FC236}">
                <a16:creationId xmlns:a16="http://schemas.microsoft.com/office/drawing/2014/main" id="{02100DB4-5909-A833-3A3B-5CD95603137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613" y="4716463"/>
            <a:ext cx="7207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19" name="Picture 37">
            <a:extLst>
              <a:ext uri="{FF2B5EF4-FFF2-40B4-BE49-F238E27FC236}">
                <a16:creationId xmlns:a16="http://schemas.microsoft.com/office/drawing/2014/main" id="{94A7873D-BC00-E6BD-4BA4-AA4ADC704A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762000"/>
            <a:ext cx="7207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20" name="Picture 38">
            <a:extLst>
              <a:ext uri="{FF2B5EF4-FFF2-40B4-BE49-F238E27FC236}">
                <a16:creationId xmlns:a16="http://schemas.microsoft.com/office/drawing/2014/main" id="{325C8432-D8C3-B0BF-78E4-D053F6F6446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63" y="2092325"/>
            <a:ext cx="76200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221" name="Picture 39">
            <a:extLst>
              <a:ext uri="{FF2B5EF4-FFF2-40B4-BE49-F238E27FC236}">
                <a16:creationId xmlns:a16="http://schemas.microsoft.com/office/drawing/2014/main" id="{ED25DAD4-8D77-05A7-FB20-5B90E9FDF37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474788"/>
            <a:ext cx="762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222" name="Picture 40">
            <a:extLst>
              <a:ext uri="{FF2B5EF4-FFF2-40B4-BE49-F238E27FC236}">
                <a16:creationId xmlns:a16="http://schemas.microsoft.com/office/drawing/2014/main" id="{AC4A7E16-A93E-03D3-BB71-4592257C522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321050"/>
            <a:ext cx="762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223" name="Picture 41">
            <a:extLst>
              <a:ext uri="{FF2B5EF4-FFF2-40B4-BE49-F238E27FC236}">
                <a16:creationId xmlns:a16="http://schemas.microsoft.com/office/drawing/2014/main" id="{4517E5DB-E4DD-3246-7359-1EEEE1B04F9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200" y="4800600"/>
            <a:ext cx="762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224" name="Picture 42">
            <a:extLst>
              <a:ext uri="{FF2B5EF4-FFF2-40B4-BE49-F238E27FC236}">
                <a16:creationId xmlns:a16="http://schemas.microsoft.com/office/drawing/2014/main" id="{923DE95C-27C5-C0C0-F942-C3B2EB80ADE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825" y="3690938"/>
            <a:ext cx="76200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3225" name="Group 43">
            <a:extLst>
              <a:ext uri="{FF2B5EF4-FFF2-40B4-BE49-F238E27FC236}">
                <a16:creationId xmlns:a16="http://schemas.microsoft.com/office/drawing/2014/main" id="{078E8551-F406-2F96-8C28-575907A54C00}"/>
              </a:ext>
            </a:extLst>
          </p:cNvPr>
          <p:cNvGrpSpPr>
            <a:grpSpLocks/>
          </p:cNvGrpSpPr>
          <p:nvPr/>
        </p:nvGrpSpPr>
        <p:grpSpPr bwMode="auto">
          <a:xfrm>
            <a:off x="4146550" y="1597025"/>
            <a:ext cx="741363" cy="617538"/>
            <a:chOff x="2949" y="196"/>
            <a:chExt cx="941" cy="598"/>
          </a:xfrm>
        </p:grpSpPr>
        <p:sp>
          <p:nvSpPr>
            <p:cNvPr id="93377" name="Oval 44">
              <a:extLst>
                <a:ext uri="{FF2B5EF4-FFF2-40B4-BE49-F238E27FC236}">
                  <a16:creationId xmlns:a16="http://schemas.microsoft.com/office/drawing/2014/main" id="{6A63D1DD-123E-6727-19F4-C56993E3FDE0}"/>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8" name="Oval 45">
              <a:extLst>
                <a:ext uri="{FF2B5EF4-FFF2-40B4-BE49-F238E27FC236}">
                  <a16:creationId xmlns:a16="http://schemas.microsoft.com/office/drawing/2014/main" id="{5DE43A65-8129-E78A-EE59-C3408B549684}"/>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9" name="Oval 46">
              <a:extLst>
                <a:ext uri="{FF2B5EF4-FFF2-40B4-BE49-F238E27FC236}">
                  <a16:creationId xmlns:a16="http://schemas.microsoft.com/office/drawing/2014/main" id="{D5B3C370-97F6-3B8C-9669-7E61B6521E4C}"/>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80" name="Oval 47">
              <a:extLst>
                <a:ext uri="{FF2B5EF4-FFF2-40B4-BE49-F238E27FC236}">
                  <a16:creationId xmlns:a16="http://schemas.microsoft.com/office/drawing/2014/main" id="{FA66886B-7A5E-8B02-D3F0-B5FABF65AA7B}"/>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81" name="Oval 48">
              <a:extLst>
                <a:ext uri="{FF2B5EF4-FFF2-40B4-BE49-F238E27FC236}">
                  <a16:creationId xmlns:a16="http://schemas.microsoft.com/office/drawing/2014/main" id="{FBCB608B-E52F-46BD-6DFB-3C385DEF8A72}"/>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82" name="Oval 49">
              <a:extLst>
                <a:ext uri="{FF2B5EF4-FFF2-40B4-BE49-F238E27FC236}">
                  <a16:creationId xmlns:a16="http://schemas.microsoft.com/office/drawing/2014/main" id="{0265CAC4-693A-8D34-F45D-6B5D477BA466}"/>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83" name="Oval 50">
              <a:extLst>
                <a:ext uri="{FF2B5EF4-FFF2-40B4-BE49-F238E27FC236}">
                  <a16:creationId xmlns:a16="http://schemas.microsoft.com/office/drawing/2014/main" id="{3305262B-FA4B-6D9F-0B11-2B8BB81EA85A}"/>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84" name="Oval 51">
              <a:extLst>
                <a:ext uri="{FF2B5EF4-FFF2-40B4-BE49-F238E27FC236}">
                  <a16:creationId xmlns:a16="http://schemas.microsoft.com/office/drawing/2014/main" id="{C0D84ED4-90A4-EA43-AC28-CA57DA5D6ADC}"/>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85" name="Freeform 52">
              <a:extLst>
                <a:ext uri="{FF2B5EF4-FFF2-40B4-BE49-F238E27FC236}">
                  <a16:creationId xmlns:a16="http://schemas.microsoft.com/office/drawing/2014/main" id="{3734C3D6-9CAC-BAEF-D5E6-B87FF4976EC3}"/>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86" name="Freeform 53">
              <a:extLst>
                <a:ext uri="{FF2B5EF4-FFF2-40B4-BE49-F238E27FC236}">
                  <a16:creationId xmlns:a16="http://schemas.microsoft.com/office/drawing/2014/main" id="{3FF6A38E-E0DE-B1E7-3277-426862772179}"/>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87" name="Freeform 54">
              <a:extLst>
                <a:ext uri="{FF2B5EF4-FFF2-40B4-BE49-F238E27FC236}">
                  <a16:creationId xmlns:a16="http://schemas.microsoft.com/office/drawing/2014/main" id="{3A44831C-BEF3-C704-198E-D65135946945}"/>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26" name="Group 55">
            <a:extLst>
              <a:ext uri="{FF2B5EF4-FFF2-40B4-BE49-F238E27FC236}">
                <a16:creationId xmlns:a16="http://schemas.microsoft.com/office/drawing/2014/main" id="{3733F1F6-93DA-4F1F-AF05-F1B6A5572018}"/>
              </a:ext>
            </a:extLst>
          </p:cNvPr>
          <p:cNvGrpSpPr>
            <a:grpSpLocks/>
          </p:cNvGrpSpPr>
          <p:nvPr/>
        </p:nvGrpSpPr>
        <p:grpSpPr bwMode="auto">
          <a:xfrm rot="867730">
            <a:off x="4394200" y="2582863"/>
            <a:ext cx="1112838" cy="741362"/>
            <a:chOff x="2949" y="196"/>
            <a:chExt cx="941" cy="598"/>
          </a:xfrm>
        </p:grpSpPr>
        <p:sp>
          <p:nvSpPr>
            <p:cNvPr id="93366" name="Oval 56">
              <a:extLst>
                <a:ext uri="{FF2B5EF4-FFF2-40B4-BE49-F238E27FC236}">
                  <a16:creationId xmlns:a16="http://schemas.microsoft.com/office/drawing/2014/main" id="{245E8299-F2DB-E3FA-D262-DDE22F92B653}"/>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7" name="Oval 57">
              <a:extLst>
                <a:ext uri="{FF2B5EF4-FFF2-40B4-BE49-F238E27FC236}">
                  <a16:creationId xmlns:a16="http://schemas.microsoft.com/office/drawing/2014/main" id="{BE88D685-F16D-8F9A-2EC4-FE021DE07C5F}"/>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8" name="Oval 58">
              <a:extLst>
                <a:ext uri="{FF2B5EF4-FFF2-40B4-BE49-F238E27FC236}">
                  <a16:creationId xmlns:a16="http://schemas.microsoft.com/office/drawing/2014/main" id="{D3FF3F78-2EF5-BA36-CD73-0708ECA2D0EF}"/>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9" name="Oval 59">
              <a:extLst>
                <a:ext uri="{FF2B5EF4-FFF2-40B4-BE49-F238E27FC236}">
                  <a16:creationId xmlns:a16="http://schemas.microsoft.com/office/drawing/2014/main" id="{9ADFDF57-1A7C-E49A-9513-6EBCBE281B34}"/>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0" name="Oval 60">
              <a:extLst>
                <a:ext uri="{FF2B5EF4-FFF2-40B4-BE49-F238E27FC236}">
                  <a16:creationId xmlns:a16="http://schemas.microsoft.com/office/drawing/2014/main" id="{EC2DDB1F-63B9-AFBD-C35A-7021A82297D3}"/>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1" name="Oval 61">
              <a:extLst>
                <a:ext uri="{FF2B5EF4-FFF2-40B4-BE49-F238E27FC236}">
                  <a16:creationId xmlns:a16="http://schemas.microsoft.com/office/drawing/2014/main" id="{5E0B2060-04ED-CB86-9D15-7D4736E715AE}"/>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2" name="Oval 62">
              <a:extLst>
                <a:ext uri="{FF2B5EF4-FFF2-40B4-BE49-F238E27FC236}">
                  <a16:creationId xmlns:a16="http://schemas.microsoft.com/office/drawing/2014/main" id="{01C338BA-DA32-49BF-EBC1-C2221137E33F}"/>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3" name="Oval 63">
              <a:extLst>
                <a:ext uri="{FF2B5EF4-FFF2-40B4-BE49-F238E27FC236}">
                  <a16:creationId xmlns:a16="http://schemas.microsoft.com/office/drawing/2014/main" id="{87F1FE32-86E4-1C07-ED93-DFDEE7FE9EB8}"/>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74" name="Freeform 64">
              <a:extLst>
                <a:ext uri="{FF2B5EF4-FFF2-40B4-BE49-F238E27FC236}">
                  <a16:creationId xmlns:a16="http://schemas.microsoft.com/office/drawing/2014/main" id="{C45A90C8-0B20-A30B-8A32-59D3BC8D7624}"/>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75" name="Freeform 65">
              <a:extLst>
                <a:ext uri="{FF2B5EF4-FFF2-40B4-BE49-F238E27FC236}">
                  <a16:creationId xmlns:a16="http://schemas.microsoft.com/office/drawing/2014/main" id="{187346DA-0454-7BC2-39F0-F1C835A9C8BC}"/>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76" name="Freeform 66">
              <a:extLst>
                <a:ext uri="{FF2B5EF4-FFF2-40B4-BE49-F238E27FC236}">
                  <a16:creationId xmlns:a16="http://schemas.microsoft.com/office/drawing/2014/main" id="{D22F9D7B-9737-1F1C-CF26-0E315209534B}"/>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27" name="Group 67">
            <a:extLst>
              <a:ext uri="{FF2B5EF4-FFF2-40B4-BE49-F238E27FC236}">
                <a16:creationId xmlns:a16="http://schemas.microsoft.com/office/drawing/2014/main" id="{93198212-A98B-7E27-53E9-8F69C1A5F430}"/>
              </a:ext>
            </a:extLst>
          </p:cNvPr>
          <p:cNvGrpSpPr>
            <a:grpSpLocks/>
          </p:cNvGrpSpPr>
          <p:nvPr/>
        </p:nvGrpSpPr>
        <p:grpSpPr bwMode="auto">
          <a:xfrm>
            <a:off x="6619875" y="2830513"/>
            <a:ext cx="742950" cy="615950"/>
            <a:chOff x="2949" y="196"/>
            <a:chExt cx="941" cy="598"/>
          </a:xfrm>
        </p:grpSpPr>
        <p:sp>
          <p:nvSpPr>
            <p:cNvPr id="93355" name="Oval 68">
              <a:extLst>
                <a:ext uri="{FF2B5EF4-FFF2-40B4-BE49-F238E27FC236}">
                  <a16:creationId xmlns:a16="http://schemas.microsoft.com/office/drawing/2014/main" id="{F8E44A70-1A02-8C94-DE3E-19963911DA08}"/>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6" name="Oval 69">
              <a:extLst>
                <a:ext uri="{FF2B5EF4-FFF2-40B4-BE49-F238E27FC236}">
                  <a16:creationId xmlns:a16="http://schemas.microsoft.com/office/drawing/2014/main" id="{398E58F3-EEEA-FBEB-ED2B-785670FF9E49}"/>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7" name="Oval 70">
              <a:extLst>
                <a:ext uri="{FF2B5EF4-FFF2-40B4-BE49-F238E27FC236}">
                  <a16:creationId xmlns:a16="http://schemas.microsoft.com/office/drawing/2014/main" id="{60BEB324-10D6-A88E-0011-D4CD789A24D6}"/>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8" name="Oval 71">
              <a:extLst>
                <a:ext uri="{FF2B5EF4-FFF2-40B4-BE49-F238E27FC236}">
                  <a16:creationId xmlns:a16="http://schemas.microsoft.com/office/drawing/2014/main" id="{C63EDB97-8758-C202-F839-013A6A438E3E}"/>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9" name="Oval 72">
              <a:extLst>
                <a:ext uri="{FF2B5EF4-FFF2-40B4-BE49-F238E27FC236}">
                  <a16:creationId xmlns:a16="http://schemas.microsoft.com/office/drawing/2014/main" id="{D0A98C31-80CE-A38A-7424-6506912EFE81}"/>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0" name="Oval 73">
              <a:extLst>
                <a:ext uri="{FF2B5EF4-FFF2-40B4-BE49-F238E27FC236}">
                  <a16:creationId xmlns:a16="http://schemas.microsoft.com/office/drawing/2014/main" id="{EA90A5D4-88B1-42D0-D8DA-97D752B75868}"/>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1" name="Oval 74">
              <a:extLst>
                <a:ext uri="{FF2B5EF4-FFF2-40B4-BE49-F238E27FC236}">
                  <a16:creationId xmlns:a16="http://schemas.microsoft.com/office/drawing/2014/main" id="{31DADEC7-BF79-0C0C-A158-0964097CF569}"/>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2" name="Oval 75">
              <a:extLst>
                <a:ext uri="{FF2B5EF4-FFF2-40B4-BE49-F238E27FC236}">
                  <a16:creationId xmlns:a16="http://schemas.microsoft.com/office/drawing/2014/main" id="{D44758F6-4471-8215-6F11-ED6F104DF096}"/>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63" name="Freeform 76">
              <a:extLst>
                <a:ext uri="{FF2B5EF4-FFF2-40B4-BE49-F238E27FC236}">
                  <a16:creationId xmlns:a16="http://schemas.microsoft.com/office/drawing/2014/main" id="{A74299F9-D19D-6155-F674-4FD7A58850B4}"/>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64" name="Freeform 77">
              <a:extLst>
                <a:ext uri="{FF2B5EF4-FFF2-40B4-BE49-F238E27FC236}">
                  <a16:creationId xmlns:a16="http://schemas.microsoft.com/office/drawing/2014/main" id="{71FAA540-3D3F-238A-9FCB-FE6271014D76}"/>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65" name="Freeform 78">
              <a:extLst>
                <a:ext uri="{FF2B5EF4-FFF2-40B4-BE49-F238E27FC236}">
                  <a16:creationId xmlns:a16="http://schemas.microsoft.com/office/drawing/2014/main" id="{4F8B9CCF-95C8-BABB-6F65-1A5B8D55A5A9}"/>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28" name="Group 79">
            <a:extLst>
              <a:ext uri="{FF2B5EF4-FFF2-40B4-BE49-F238E27FC236}">
                <a16:creationId xmlns:a16="http://schemas.microsoft.com/office/drawing/2014/main" id="{501396FB-652C-0C45-586B-D94F4E7F56A4}"/>
              </a:ext>
            </a:extLst>
          </p:cNvPr>
          <p:cNvGrpSpPr>
            <a:grpSpLocks/>
          </p:cNvGrpSpPr>
          <p:nvPr/>
        </p:nvGrpSpPr>
        <p:grpSpPr bwMode="auto">
          <a:xfrm rot="-448665">
            <a:off x="5507038" y="2214563"/>
            <a:ext cx="1112837" cy="739775"/>
            <a:chOff x="2949" y="196"/>
            <a:chExt cx="941" cy="598"/>
          </a:xfrm>
        </p:grpSpPr>
        <p:sp>
          <p:nvSpPr>
            <p:cNvPr id="93344" name="Oval 80">
              <a:extLst>
                <a:ext uri="{FF2B5EF4-FFF2-40B4-BE49-F238E27FC236}">
                  <a16:creationId xmlns:a16="http://schemas.microsoft.com/office/drawing/2014/main" id="{8E0DFF48-7EA4-19E8-652B-13714DF97BB1}"/>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5" name="Oval 81">
              <a:extLst>
                <a:ext uri="{FF2B5EF4-FFF2-40B4-BE49-F238E27FC236}">
                  <a16:creationId xmlns:a16="http://schemas.microsoft.com/office/drawing/2014/main" id="{822A3F93-B543-7A81-27A6-DBC31B4CCAE3}"/>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6" name="Oval 82">
              <a:extLst>
                <a:ext uri="{FF2B5EF4-FFF2-40B4-BE49-F238E27FC236}">
                  <a16:creationId xmlns:a16="http://schemas.microsoft.com/office/drawing/2014/main" id="{5F5435F3-96CD-7B7F-AD33-141A49F5EFDD}"/>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7" name="Oval 83">
              <a:extLst>
                <a:ext uri="{FF2B5EF4-FFF2-40B4-BE49-F238E27FC236}">
                  <a16:creationId xmlns:a16="http://schemas.microsoft.com/office/drawing/2014/main" id="{89B6651B-8A38-DE4C-A2C6-EA70A638224F}"/>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8" name="Oval 84">
              <a:extLst>
                <a:ext uri="{FF2B5EF4-FFF2-40B4-BE49-F238E27FC236}">
                  <a16:creationId xmlns:a16="http://schemas.microsoft.com/office/drawing/2014/main" id="{048D9813-0442-CB8F-4CDD-F8F378ED406B}"/>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9" name="Oval 85">
              <a:extLst>
                <a:ext uri="{FF2B5EF4-FFF2-40B4-BE49-F238E27FC236}">
                  <a16:creationId xmlns:a16="http://schemas.microsoft.com/office/drawing/2014/main" id="{3B2348B6-8DB8-30D3-9448-94DBAE084B56}"/>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0" name="Oval 86">
              <a:extLst>
                <a:ext uri="{FF2B5EF4-FFF2-40B4-BE49-F238E27FC236}">
                  <a16:creationId xmlns:a16="http://schemas.microsoft.com/office/drawing/2014/main" id="{1ECB9C93-62E9-AF60-3D19-130E12ABE390}"/>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1" name="Oval 87">
              <a:extLst>
                <a:ext uri="{FF2B5EF4-FFF2-40B4-BE49-F238E27FC236}">
                  <a16:creationId xmlns:a16="http://schemas.microsoft.com/office/drawing/2014/main" id="{4402CF6F-0FA2-0E51-BCB8-A6A88CB358B4}"/>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52" name="Freeform 88">
              <a:extLst>
                <a:ext uri="{FF2B5EF4-FFF2-40B4-BE49-F238E27FC236}">
                  <a16:creationId xmlns:a16="http://schemas.microsoft.com/office/drawing/2014/main" id="{AEA307A6-C87B-CBE8-430A-7F985BC7D73A}"/>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53" name="Freeform 89">
              <a:extLst>
                <a:ext uri="{FF2B5EF4-FFF2-40B4-BE49-F238E27FC236}">
                  <a16:creationId xmlns:a16="http://schemas.microsoft.com/office/drawing/2014/main" id="{09D368F9-8443-0E8D-79CE-A9397AF78D07}"/>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54" name="Freeform 90">
              <a:extLst>
                <a:ext uri="{FF2B5EF4-FFF2-40B4-BE49-F238E27FC236}">
                  <a16:creationId xmlns:a16="http://schemas.microsoft.com/office/drawing/2014/main" id="{16936882-124B-CBFB-C866-14CA3727B5D6}"/>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29" name="Group 91">
            <a:extLst>
              <a:ext uri="{FF2B5EF4-FFF2-40B4-BE49-F238E27FC236}">
                <a16:creationId xmlns:a16="http://schemas.microsoft.com/office/drawing/2014/main" id="{175D1ED1-9B1F-892C-4F4C-9B3315A79404}"/>
              </a:ext>
            </a:extLst>
          </p:cNvPr>
          <p:cNvGrpSpPr>
            <a:grpSpLocks/>
          </p:cNvGrpSpPr>
          <p:nvPr/>
        </p:nvGrpSpPr>
        <p:grpSpPr bwMode="auto">
          <a:xfrm>
            <a:off x="3652838" y="3321050"/>
            <a:ext cx="1235075" cy="863600"/>
            <a:chOff x="2949" y="196"/>
            <a:chExt cx="941" cy="598"/>
          </a:xfrm>
        </p:grpSpPr>
        <p:sp>
          <p:nvSpPr>
            <p:cNvPr id="93333" name="Oval 92">
              <a:extLst>
                <a:ext uri="{FF2B5EF4-FFF2-40B4-BE49-F238E27FC236}">
                  <a16:creationId xmlns:a16="http://schemas.microsoft.com/office/drawing/2014/main" id="{7F71BCCD-E889-B2DF-7DC4-19230C0FC300}"/>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4" name="Oval 93">
              <a:extLst>
                <a:ext uri="{FF2B5EF4-FFF2-40B4-BE49-F238E27FC236}">
                  <a16:creationId xmlns:a16="http://schemas.microsoft.com/office/drawing/2014/main" id="{D9298186-63EA-90C4-A5B1-CE9A9DAA58D2}"/>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5" name="Oval 94">
              <a:extLst>
                <a:ext uri="{FF2B5EF4-FFF2-40B4-BE49-F238E27FC236}">
                  <a16:creationId xmlns:a16="http://schemas.microsoft.com/office/drawing/2014/main" id="{11CF4248-4C41-FE7F-B5C7-68C6E92BC5AE}"/>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6" name="Oval 95">
              <a:extLst>
                <a:ext uri="{FF2B5EF4-FFF2-40B4-BE49-F238E27FC236}">
                  <a16:creationId xmlns:a16="http://schemas.microsoft.com/office/drawing/2014/main" id="{8DE53A96-E803-5155-8E45-424E78EF2A9D}"/>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7" name="Oval 96">
              <a:extLst>
                <a:ext uri="{FF2B5EF4-FFF2-40B4-BE49-F238E27FC236}">
                  <a16:creationId xmlns:a16="http://schemas.microsoft.com/office/drawing/2014/main" id="{033558AA-E19E-C789-890A-DEF8AB42709D}"/>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8" name="Oval 97">
              <a:extLst>
                <a:ext uri="{FF2B5EF4-FFF2-40B4-BE49-F238E27FC236}">
                  <a16:creationId xmlns:a16="http://schemas.microsoft.com/office/drawing/2014/main" id="{8BC645CA-690E-DC13-98FD-712DC288740B}"/>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9" name="Oval 98">
              <a:extLst>
                <a:ext uri="{FF2B5EF4-FFF2-40B4-BE49-F238E27FC236}">
                  <a16:creationId xmlns:a16="http://schemas.microsoft.com/office/drawing/2014/main" id="{F75CEE7A-A623-6B62-EA3B-9E9B2B3C41F4}"/>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0" name="Oval 99">
              <a:extLst>
                <a:ext uri="{FF2B5EF4-FFF2-40B4-BE49-F238E27FC236}">
                  <a16:creationId xmlns:a16="http://schemas.microsoft.com/office/drawing/2014/main" id="{030D5C92-C140-6686-0663-C4D38CF5FC6E}"/>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41" name="Freeform 100">
              <a:extLst>
                <a:ext uri="{FF2B5EF4-FFF2-40B4-BE49-F238E27FC236}">
                  <a16:creationId xmlns:a16="http://schemas.microsoft.com/office/drawing/2014/main" id="{6EE88DB8-B0AF-3590-CEB8-2E62AAE7684F}"/>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42" name="Freeform 101">
              <a:extLst>
                <a:ext uri="{FF2B5EF4-FFF2-40B4-BE49-F238E27FC236}">
                  <a16:creationId xmlns:a16="http://schemas.microsoft.com/office/drawing/2014/main" id="{66115654-73D9-4DAE-E7AD-C9CBE3E62B5D}"/>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43" name="Freeform 102">
              <a:extLst>
                <a:ext uri="{FF2B5EF4-FFF2-40B4-BE49-F238E27FC236}">
                  <a16:creationId xmlns:a16="http://schemas.microsoft.com/office/drawing/2014/main" id="{EB9286E3-C25E-7809-671B-10C7B20D9787}"/>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0" name="Group 103">
            <a:extLst>
              <a:ext uri="{FF2B5EF4-FFF2-40B4-BE49-F238E27FC236}">
                <a16:creationId xmlns:a16="http://schemas.microsoft.com/office/drawing/2014/main" id="{59D46CD8-3A3F-4DE5-252A-8BFF71B50409}"/>
              </a:ext>
            </a:extLst>
          </p:cNvPr>
          <p:cNvGrpSpPr>
            <a:grpSpLocks/>
          </p:cNvGrpSpPr>
          <p:nvPr/>
        </p:nvGrpSpPr>
        <p:grpSpPr bwMode="auto">
          <a:xfrm rot="-485573">
            <a:off x="5137150" y="3937000"/>
            <a:ext cx="1112838" cy="741363"/>
            <a:chOff x="2949" y="196"/>
            <a:chExt cx="941" cy="598"/>
          </a:xfrm>
        </p:grpSpPr>
        <p:sp>
          <p:nvSpPr>
            <p:cNvPr id="93322" name="Oval 104">
              <a:extLst>
                <a:ext uri="{FF2B5EF4-FFF2-40B4-BE49-F238E27FC236}">
                  <a16:creationId xmlns:a16="http://schemas.microsoft.com/office/drawing/2014/main" id="{89559746-99FC-D764-DBBE-9D6A2D3F06AC}"/>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3" name="Oval 105">
              <a:extLst>
                <a:ext uri="{FF2B5EF4-FFF2-40B4-BE49-F238E27FC236}">
                  <a16:creationId xmlns:a16="http://schemas.microsoft.com/office/drawing/2014/main" id="{EDB788B8-0540-9B6A-B566-D08E87AB9614}"/>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4" name="Oval 106">
              <a:extLst>
                <a:ext uri="{FF2B5EF4-FFF2-40B4-BE49-F238E27FC236}">
                  <a16:creationId xmlns:a16="http://schemas.microsoft.com/office/drawing/2014/main" id="{B4E75529-FA1F-4253-81DD-DCD25907D7DE}"/>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5" name="Oval 107">
              <a:extLst>
                <a:ext uri="{FF2B5EF4-FFF2-40B4-BE49-F238E27FC236}">
                  <a16:creationId xmlns:a16="http://schemas.microsoft.com/office/drawing/2014/main" id="{E5D9E813-56DE-326A-AD4E-B30919890B4F}"/>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6" name="Oval 108">
              <a:extLst>
                <a:ext uri="{FF2B5EF4-FFF2-40B4-BE49-F238E27FC236}">
                  <a16:creationId xmlns:a16="http://schemas.microsoft.com/office/drawing/2014/main" id="{32F3B142-AB9E-E4C7-A16F-DDF43C2BD47D}"/>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7" name="Oval 109">
              <a:extLst>
                <a:ext uri="{FF2B5EF4-FFF2-40B4-BE49-F238E27FC236}">
                  <a16:creationId xmlns:a16="http://schemas.microsoft.com/office/drawing/2014/main" id="{3D670FBF-C9E4-2E15-BF55-A3AF85F3E23B}"/>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8" name="Oval 110">
              <a:extLst>
                <a:ext uri="{FF2B5EF4-FFF2-40B4-BE49-F238E27FC236}">
                  <a16:creationId xmlns:a16="http://schemas.microsoft.com/office/drawing/2014/main" id="{4B800597-EA80-B165-0FC4-1C0E71C00805}"/>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29" name="Oval 111">
              <a:extLst>
                <a:ext uri="{FF2B5EF4-FFF2-40B4-BE49-F238E27FC236}">
                  <a16:creationId xmlns:a16="http://schemas.microsoft.com/office/drawing/2014/main" id="{C06B209B-C1D4-4137-E6A8-8BDF6A1C8FF4}"/>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30" name="Freeform 112">
              <a:extLst>
                <a:ext uri="{FF2B5EF4-FFF2-40B4-BE49-F238E27FC236}">
                  <a16:creationId xmlns:a16="http://schemas.microsoft.com/office/drawing/2014/main" id="{40015395-3E3C-8727-560F-51F300BD2FA5}"/>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31" name="Freeform 113">
              <a:extLst>
                <a:ext uri="{FF2B5EF4-FFF2-40B4-BE49-F238E27FC236}">
                  <a16:creationId xmlns:a16="http://schemas.microsoft.com/office/drawing/2014/main" id="{9883625A-AC6C-3A7A-A7EB-088CF864064E}"/>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32" name="Freeform 114">
              <a:extLst>
                <a:ext uri="{FF2B5EF4-FFF2-40B4-BE49-F238E27FC236}">
                  <a16:creationId xmlns:a16="http://schemas.microsoft.com/office/drawing/2014/main" id="{6A9A9694-7EB3-5155-2D93-DB7464ABC4CA}"/>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1" name="Group 115">
            <a:extLst>
              <a:ext uri="{FF2B5EF4-FFF2-40B4-BE49-F238E27FC236}">
                <a16:creationId xmlns:a16="http://schemas.microsoft.com/office/drawing/2014/main" id="{4B83C512-E25E-A079-3B79-3404D18461F1}"/>
              </a:ext>
            </a:extLst>
          </p:cNvPr>
          <p:cNvGrpSpPr>
            <a:grpSpLocks/>
          </p:cNvGrpSpPr>
          <p:nvPr/>
        </p:nvGrpSpPr>
        <p:grpSpPr bwMode="auto">
          <a:xfrm rot="-2399024">
            <a:off x="6497638" y="4062413"/>
            <a:ext cx="741362" cy="615950"/>
            <a:chOff x="2949" y="196"/>
            <a:chExt cx="941" cy="598"/>
          </a:xfrm>
        </p:grpSpPr>
        <p:sp>
          <p:nvSpPr>
            <p:cNvPr id="93311" name="Oval 116">
              <a:extLst>
                <a:ext uri="{FF2B5EF4-FFF2-40B4-BE49-F238E27FC236}">
                  <a16:creationId xmlns:a16="http://schemas.microsoft.com/office/drawing/2014/main" id="{FC8C7C3B-B58F-998C-634D-9CD9916E813F}"/>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2" name="Oval 117">
              <a:extLst>
                <a:ext uri="{FF2B5EF4-FFF2-40B4-BE49-F238E27FC236}">
                  <a16:creationId xmlns:a16="http://schemas.microsoft.com/office/drawing/2014/main" id="{B2E391BA-09F1-5BE6-1613-B60943700BFB}"/>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3" name="Oval 118">
              <a:extLst>
                <a:ext uri="{FF2B5EF4-FFF2-40B4-BE49-F238E27FC236}">
                  <a16:creationId xmlns:a16="http://schemas.microsoft.com/office/drawing/2014/main" id="{82889087-77E9-E4DA-DD71-AF4D6CB9BA18}"/>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4" name="Oval 119">
              <a:extLst>
                <a:ext uri="{FF2B5EF4-FFF2-40B4-BE49-F238E27FC236}">
                  <a16:creationId xmlns:a16="http://schemas.microsoft.com/office/drawing/2014/main" id="{1E4DBE26-8B18-4B57-87B4-E0FF9ED587EF}"/>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5" name="Oval 120">
              <a:extLst>
                <a:ext uri="{FF2B5EF4-FFF2-40B4-BE49-F238E27FC236}">
                  <a16:creationId xmlns:a16="http://schemas.microsoft.com/office/drawing/2014/main" id="{03EC3FFA-CEBF-AA25-305D-126B93E29F37}"/>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6" name="Oval 121">
              <a:extLst>
                <a:ext uri="{FF2B5EF4-FFF2-40B4-BE49-F238E27FC236}">
                  <a16:creationId xmlns:a16="http://schemas.microsoft.com/office/drawing/2014/main" id="{E478B297-B298-863D-C5FA-E6D97C3CCCB8}"/>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7" name="Oval 122">
              <a:extLst>
                <a:ext uri="{FF2B5EF4-FFF2-40B4-BE49-F238E27FC236}">
                  <a16:creationId xmlns:a16="http://schemas.microsoft.com/office/drawing/2014/main" id="{84D0D9A4-7AF5-13EF-79FF-E03D564902A4}"/>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8" name="Oval 123">
              <a:extLst>
                <a:ext uri="{FF2B5EF4-FFF2-40B4-BE49-F238E27FC236}">
                  <a16:creationId xmlns:a16="http://schemas.microsoft.com/office/drawing/2014/main" id="{882CB70C-70A2-104A-6FFF-4ECEECF2551C}"/>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19" name="Freeform 124">
              <a:extLst>
                <a:ext uri="{FF2B5EF4-FFF2-40B4-BE49-F238E27FC236}">
                  <a16:creationId xmlns:a16="http://schemas.microsoft.com/office/drawing/2014/main" id="{F26FA6C8-7162-6411-D209-02381830C17A}"/>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20" name="Freeform 125">
              <a:extLst>
                <a:ext uri="{FF2B5EF4-FFF2-40B4-BE49-F238E27FC236}">
                  <a16:creationId xmlns:a16="http://schemas.microsoft.com/office/drawing/2014/main" id="{96A88CEF-A111-6DDB-3D20-6C57578944B6}"/>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21" name="Freeform 126">
              <a:extLst>
                <a:ext uri="{FF2B5EF4-FFF2-40B4-BE49-F238E27FC236}">
                  <a16:creationId xmlns:a16="http://schemas.microsoft.com/office/drawing/2014/main" id="{8C45ADEC-0BE3-F60E-E625-ABD9B9F4AD96}"/>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2" name="Group 127">
            <a:extLst>
              <a:ext uri="{FF2B5EF4-FFF2-40B4-BE49-F238E27FC236}">
                <a16:creationId xmlns:a16="http://schemas.microsoft.com/office/drawing/2014/main" id="{91599C08-E617-F798-4C44-DE26A7168B10}"/>
              </a:ext>
            </a:extLst>
          </p:cNvPr>
          <p:cNvGrpSpPr>
            <a:grpSpLocks/>
          </p:cNvGrpSpPr>
          <p:nvPr/>
        </p:nvGrpSpPr>
        <p:grpSpPr bwMode="auto">
          <a:xfrm rot="651098">
            <a:off x="4078288" y="5359400"/>
            <a:ext cx="741362" cy="495300"/>
            <a:chOff x="2949" y="196"/>
            <a:chExt cx="941" cy="598"/>
          </a:xfrm>
        </p:grpSpPr>
        <p:sp>
          <p:nvSpPr>
            <p:cNvPr id="93300" name="Oval 128">
              <a:extLst>
                <a:ext uri="{FF2B5EF4-FFF2-40B4-BE49-F238E27FC236}">
                  <a16:creationId xmlns:a16="http://schemas.microsoft.com/office/drawing/2014/main" id="{0A0EB2D3-A7AF-829E-64F2-26215D0B7E10}"/>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1" name="Oval 129">
              <a:extLst>
                <a:ext uri="{FF2B5EF4-FFF2-40B4-BE49-F238E27FC236}">
                  <a16:creationId xmlns:a16="http://schemas.microsoft.com/office/drawing/2014/main" id="{69E90928-04A2-2C5D-4F24-A07A435EF1B2}"/>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2" name="Oval 130">
              <a:extLst>
                <a:ext uri="{FF2B5EF4-FFF2-40B4-BE49-F238E27FC236}">
                  <a16:creationId xmlns:a16="http://schemas.microsoft.com/office/drawing/2014/main" id="{30CA1121-CE9D-E3D1-54DB-B0B12303C1BD}"/>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3" name="Oval 131">
              <a:extLst>
                <a:ext uri="{FF2B5EF4-FFF2-40B4-BE49-F238E27FC236}">
                  <a16:creationId xmlns:a16="http://schemas.microsoft.com/office/drawing/2014/main" id="{2FCCA135-3088-5C0B-C2C5-0297A0398905}"/>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4" name="Oval 132">
              <a:extLst>
                <a:ext uri="{FF2B5EF4-FFF2-40B4-BE49-F238E27FC236}">
                  <a16:creationId xmlns:a16="http://schemas.microsoft.com/office/drawing/2014/main" id="{7726F30E-6C6D-993F-A0A9-5CB05338AF8C}"/>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5" name="Oval 133">
              <a:extLst>
                <a:ext uri="{FF2B5EF4-FFF2-40B4-BE49-F238E27FC236}">
                  <a16:creationId xmlns:a16="http://schemas.microsoft.com/office/drawing/2014/main" id="{E9437D2D-322D-25AD-2891-0C7F0E43B32C}"/>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6" name="Oval 134">
              <a:extLst>
                <a:ext uri="{FF2B5EF4-FFF2-40B4-BE49-F238E27FC236}">
                  <a16:creationId xmlns:a16="http://schemas.microsoft.com/office/drawing/2014/main" id="{6D84AD22-240C-B2D1-D3CD-74382E6A1344}"/>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7" name="Oval 135">
              <a:extLst>
                <a:ext uri="{FF2B5EF4-FFF2-40B4-BE49-F238E27FC236}">
                  <a16:creationId xmlns:a16="http://schemas.microsoft.com/office/drawing/2014/main" id="{C4520749-7238-9DFE-670F-32A8FEFA8D51}"/>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308" name="Freeform 136">
              <a:extLst>
                <a:ext uri="{FF2B5EF4-FFF2-40B4-BE49-F238E27FC236}">
                  <a16:creationId xmlns:a16="http://schemas.microsoft.com/office/drawing/2014/main" id="{1EF0703A-6B86-1926-F115-D5FABF6B8706}"/>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09" name="Freeform 137">
              <a:extLst>
                <a:ext uri="{FF2B5EF4-FFF2-40B4-BE49-F238E27FC236}">
                  <a16:creationId xmlns:a16="http://schemas.microsoft.com/office/drawing/2014/main" id="{376942A8-E3EA-96C5-AC0C-E9D5FE23BCBA}"/>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310" name="Freeform 138">
              <a:extLst>
                <a:ext uri="{FF2B5EF4-FFF2-40B4-BE49-F238E27FC236}">
                  <a16:creationId xmlns:a16="http://schemas.microsoft.com/office/drawing/2014/main" id="{5C994FD1-A74C-6F18-7142-08A92924A8DC}"/>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3" name="Group 139">
            <a:extLst>
              <a:ext uri="{FF2B5EF4-FFF2-40B4-BE49-F238E27FC236}">
                <a16:creationId xmlns:a16="http://schemas.microsoft.com/office/drawing/2014/main" id="{BF20BBD4-2B2E-E223-3E88-D749FD772EA8}"/>
              </a:ext>
            </a:extLst>
          </p:cNvPr>
          <p:cNvGrpSpPr>
            <a:grpSpLocks/>
          </p:cNvGrpSpPr>
          <p:nvPr/>
        </p:nvGrpSpPr>
        <p:grpSpPr bwMode="auto">
          <a:xfrm rot="-564615">
            <a:off x="3155950" y="4306888"/>
            <a:ext cx="742950" cy="615950"/>
            <a:chOff x="2949" y="196"/>
            <a:chExt cx="941" cy="598"/>
          </a:xfrm>
        </p:grpSpPr>
        <p:sp>
          <p:nvSpPr>
            <p:cNvPr id="93289" name="Oval 140">
              <a:extLst>
                <a:ext uri="{FF2B5EF4-FFF2-40B4-BE49-F238E27FC236}">
                  <a16:creationId xmlns:a16="http://schemas.microsoft.com/office/drawing/2014/main" id="{81496208-8FAD-4CDD-B096-CA90E174C30D}"/>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0" name="Oval 141">
              <a:extLst>
                <a:ext uri="{FF2B5EF4-FFF2-40B4-BE49-F238E27FC236}">
                  <a16:creationId xmlns:a16="http://schemas.microsoft.com/office/drawing/2014/main" id="{321BD312-F6CF-ADDA-7EAF-5E1840FFAD69}"/>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1" name="Oval 142">
              <a:extLst>
                <a:ext uri="{FF2B5EF4-FFF2-40B4-BE49-F238E27FC236}">
                  <a16:creationId xmlns:a16="http://schemas.microsoft.com/office/drawing/2014/main" id="{8F008A24-00DF-26AD-9E91-91213FB4F7EA}"/>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2" name="Oval 143">
              <a:extLst>
                <a:ext uri="{FF2B5EF4-FFF2-40B4-BE49-F238E27FC236}">
                  <a16:creationId xmlns:a16="http://schemas.microsoft.com/office/drawing/2014/main" id="{446BC412-30B5-DD3B-C07F-06D952B5B5EB}"/>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3" name="Oval 144">
              <a:extLst>
                <a:ext uri="{FF2B5EF4-FFF2-40B4-BE49-F238E27FC236}">
                  <a16:creationId xmlns:a16="http://schemas.microsoft.com/office/drawing/2014/main" id="{67778598-7CF3-915D-3187-A0061D3E9AB9}"/>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4" name="Oval 145">
              <a:extLst>
                <a:ext uri="{FF2B5EF4-FFF2-40B4-BE49-F238E27FC236}">
                  <a16:creationId xmlns:a16="http://schemas.microsoft.com/office/drawing/2014/main" id="{8776483C-C5F3-98E2-278F-B7744DC99ABA}"/>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5" name="Oval 146">
              <a:extLst>
                <a:ext uri="{FF2B5EF4-FFF2-40B4-BE49-F238E27FC236}">
                  <a16:creationId xmlns:a16="http://schemas.microsoft.com/office/drawing/2014/main" id="{2CD98F57-4F0B-1093-4206-2B45EF5717F1}"/>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6" name="Oval 147">
              <a:extLst>
                <a:ext uri="{FF2B5EF4-FFF2-40B4-BE49-F238E27FC236}">
                  <a16:creationId xmlns:a16="http://schemas.microsoft.com/office/drawing/2014/main" id="{436DE0DC-3B60-4AFC-BD13-61F91DA7C541}"/>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97" name="Freeform 148">
              <a:extLst>
                <a:ext uri="{FF2B5EF4-FFF2-40B4-BE49-F238E27FC236}">
                  <a16:creationId xmlns:a16="http://schemas.microsoft.com/office/drawing/2014/main" id="{A39BEEE7-5191-A258-7BEC-96A3BD66C895}"/>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8" name="Freeform 149">
              <a:extLst>
                <a:ext uri="{FF2B5EF4-FFF2-40B4-BE49-F238E27FC236}">
                  <a16:creationId xmlns:a16="http://schemas.microsoft.com/office/drawing/2014/main" id="{62CA4C5C-7D06-2D9F-054F-0A8C7213C657}"/>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99" name="Freeform 150">
              <a:extLst>
                <a:ext uri="{FF2B5EF4-FFF2-40B4-BE49-F238E27FC236}">
                  <a16:creationId xmlns:a16="http://schemas.microsoft.com/office/drawing/2014/main" id="{CF58DA9C-C6F9-E4CA-7DA2-993718E2D74B}"/>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4" name="Group 151">
            <a:extLst>
              <a:ext uri="{FF2B5EF4-FFF2-40B4-BE49-F238E27FC236}">
                <a16:creationId xmlns:a16="http://schemas.microsoft.com/office/drawing/2014/main" id="{7154F616-D7B0-5DFC-050E-10C348273417}"/>
              </a:ext>
            </a:extLst>
          </p:cNvPr>
          <p:cNvGrpSpPr>
            <a:grpSpLocks/>
          </p:cNvGrpSpPr>
          <p:nvPr/>
        </p:nvGrpSpPr>
        <p:grpSpPr bwMode="auto">
          <a:xfrm rot="1237793">
            <a:off x="5711825" y="1268413"/>
            <a:ext cx="547688" cy="388937"/>
            <a:chOff x="2949" y="196"/>
            <a:chExt cx="941" cy="598"/>
          </a:xfrm>
        </p:grpSpPr>
        <p:sp>
          <p:nvSpPr>
            <p:cNvPr id="93278" name="Oval 152">
              <a:extLst>
                <a:ext uri="{FF2B5EF4-FFF2-40B4-BE49-F238E27FC236}">
                  <a16:creationId xmlns:a16="http://schemas.microsoft.com/office/drawing/2014/main" id="{34C1D545-B25A-F65F-53F3-E330152FF7B9}"/>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9" name="Oval 153">
              <a:extLst>
                <a:ext uri="{FF2B5EF4-FFF2-40B4-BE49-F238E27FC236}">
                  <a16:creationId xmlns:a16="http://schemas.microsoft.com/office/drawing/2014/main" id="{738E1DEC-1C53-130A-A9FB-3DF8816A5EB2}"/>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0" name="Oval 154">
              <a:extLst>
                <a:ext uri="{FF2B5EF4-FFF2-40B4-BE49-F238E27FC236}">
                  <a16:creationId xmlns:a16="http://schemas.microsoft.com/office/drawing/2014/main" id="{8502ECC0-6399-2185-3B31-8C47CE4D27AB}"/>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1" name="Oval 155">
              <a:extLst>
                <a:ext uri="{FF2B5EF4-FFF2-40B4-BE49-F238E27FC236}">
                  <a16:creationId xmlns:a16="http://schemas.microsoft.com/office/drawing/2014/main" id="{DA842176-C48E-303A-8811-616932AFA6AE}"/>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2" name="Oval 156">
              <a:extLst>
                <a:ext uri="{FF2B5EF4-FFF2-40B4-BE49-F238E27FC236}">
                  <a16:creationId xmlns:a16="http://schemas.microsoft.com/office/drawing/2014/main" id="{04E2962B-012E-4E4A-D715-D92B9A7D89E5}"/>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3" name="Oval 157">
              <a:extLst>
                <a:ext uri="{FF2B5EF4-FFF2-40B4-BE49-F238E27FC236}">
                  <a16:creationId xmlns:a16="http://schemas.microsoft.com/office/drawing/2014/main" id="{A16DFB97-7FC0-AAE0-9D07-D2D84D4A9FF3}"/>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4" name="Oval 158">
              <a:extLst>
                <a:ext uri="{FF2B5EF4-FFF2-40B4-BE49-F238E27FC236}">
                  <a16:creationId xmlns:a16="http://schemas.microsoft.com/office/drawing/2014/main" id="{6AD317F4-5570-35A3-103B-1BA34FDD0DE8}"/>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5" name="Oval 159">
              <a:extLst>
                <a:ext uri="{FF2B5EF4-FFF2-40B4-BE49-F238E27FC236}">
                  <a16:creationId xmlns:a16="http://schemas.microsoft.com/office/drawing/2014/main" id="{2AC7D8D1-D84D-0C01-AF78-E829A6A732D1}"/>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86" name="Freeform 160">
              <a:extLst>
                <a:ext uri="{FF2B5EF4-FFF2-40B4-BE49-F238E27FC236}">
                  <a16:creationId xmlns:a16="http://schemas.microsoft.com/office/drawing/2014/main" id="{6ACF3EC8-73FF-09CE-0FAD-DA7E38314701}"/>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87" name="Freeform 161">
              <a:extLst>
                <a:ext uri="{FF2B5EF4-FFF2-40B4-BE49-F238E27FC236}">
                  <a16:creationId xmlns:a16="http://schemas.microsoft.com/office/drawing/2014/main" id="{ADEFAD5B-B752-6987-105A-D4812BC86985}"/>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88" name="Freeform 162">
              <a:extLst>
                <a:ext uri="{FF2B5EF4-FFF2-40B4-BE49-F238E27FC236}">
                  <a16:creationId xmlns:a16="http://schemas.microsoft.com/office/drawing/2014/main" id="{B768B014-C238-90C5-2D47-A6DB479440BF}"/>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5" name="Group 163">
            <a:extLst>
              <a:ext uri="{FF2B5EF4-FFF2-40B4-BE49-F238E27FC236}">
                <a16:creationId xmlns:a16="http://schemas.microsoft.com/office/drawing/2014/main" id="{21A41FA5-D8AF-9D5E-FC20-F1B0CB9B4AD4}"/>
              </a:ext>
            </a:extLst>
          </p:cNvPr>
          <p:cNvGrpSpPr>
            <a:grpSpLocks/>
          </p:cNvGrpSpPr>
          <p:nvPr/>
        </p:nvGrpSpPr>
        <p:grpSpPr bwMode="auto">
          <a:xfrm rot="1582351">
            <a:off x="2784475" y="2830513"/>
            <a:ext cx="742950" cy="615950"/>
            <a:chOff x="2949" y="196"/>
            <a:chExt cx="941" cy="598"/>
          </a:xfrm>
        </p:grpSpPr>
        <p:sp>
          <p:nvSpPr>
            <p:cNvPr id="93267" name="Oval 164">
              <a:extLst>
                <a:ext uri="{FF2B5EF4-FFF2-40B4-BE49-F238E27FC236}">
                  <a16:creationId xmlns:a16="http://schemas.microsoft.com/office/drawing/2014/main" id="{7459DDDB-196B-EBC2-D05E-874C5C9B926B}"/>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8" name="Oval 165">
              <a:extLst>
                <a:ext uri="{FF2B5EF4-FFF2-40B4-BE49-F238E27FC236}">
                  <a16:creationId xmlns:a16="http://schemas.microsoft.com/office/drawing/2014/main" id="{E818B0A2-2343-6538-A361-7204EB1F3219}"/>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9" name="Oval 166">
              <a:extLst>
                <a:ext uri="{FF2B5EF4-FFF2-40B4-BE49-F238E27FC236}">
                  <a16:creationId xmlns:a16="http://schemas.microsoft.com/office/drawing/2014/main" id="{A9231D80-E17F-F22C-2245-30C808886928}"/>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0" name="Oval 167">
              <a:extLst>
                <a:ext uri="{FF2B5EF4-FFF2-40B4-BE49-F238E27FC236}">
                  <a16:creationId xmlns:a16="http://schemas.microsoft.com/office/drawing/2014/main" id="{14F2359D-1EE9-A14B-CE07-87C65C786FE2}"/>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1" name="Oval 168">
              <a:extLst>
                <a:ext uri="{FF2B5EF4-FFF2-40B4-BE49-F238E27FC236}">
                  <a16:creationId xmlns:a16="http://schemas.microsoft.com/office/drawing/2014/main" id="{70E25BF6-6E6C-3452-0EBA-C8BDCBE2E6D3}"/>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2" name="Oval 169">
              <a:extLst>
                <a:ext uri="{FF2B5EF4-FFF2-40B4-BE49-F238E27FC236}">
                  <a16:creationId xmlns:a16="http://schemas.microsoft.com/office/drawing/2014/main" id="{34F04095-B864-7BC6-5B98-E3C3244AA191}"/>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3" name="Oval 170">
              <a:extLst>
                <a:ext uri="{FF2B5EF4-FFF2-40B4-BE49-F238E27FC236}">
                  <a16:creationId xmlns:a16="http://schemas.microsoft.com/office/drawing/2014/main" id="{8E4D5910-B817-2578-BE70-4188AE9ED485}"/>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4" name="Oval 171">
              <a:extLst>
                <a:ext uri="{FF2B5EF4-FFF2-40B4-BE49-F238E27FC236}">
                  <a16:creationId xmlns:a16="http://schemas.microsoft.com/office/drawing/2014/main" id="{9C43B268-7B69-CC52-A9E0-EEDF8C2779B3}"/>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75" name="Freeform 172">
              <a:extLst>
                <a:ext uri="{FF2B5EF4-FFF2-40B4-BE49-F238E27FC236}">
                  <a16:creationId xmlns:a16="http://schemas.microsoft.com/office/drawing/2014/main" id="{84DD7DE0-B6C0-7123-C855-4E7F3D06CB31}"/>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6" name="Freeform 173">
              <a:extLst>
                <a:ext uri="{FF2B5EF4-FFF2-40B4-BE49-F238E27FC236}">
                  <a16:creationId xmlns:a16="http://schemas.microsoft.com/office/drawing/2014/main" id="{BE7C440D-B948-2999-472A-5117D3CCA830}"/>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77" name="Freeform 174">
              <a:extLst>
                <a:ext uri="{FF2B5EF4-FFF2-40B4-BE49-F238E27FC236}">
                  <a16:creationId xmlns:a16="http://schemas.microsoft.com/office/drawing/2014/main" id="{241CFB04-6B35-7F4F-0428-43066618DFD8}"/>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6" name="Group 175">
            <a:extLst>
              <a:ext uri="{FF2B5EF4-FFF2-40B4-BE49-F238E27FC236}">
                <a16:creationId xmlns:a16="http://schemas.microsoft.com/office/drawing/2014/main" id="{A17E2D4C-5238-BB58-1DDE-948A0F7732CF}"/>
              </a:ext>
            </a:extLst>
          </p:cNvPr>
          <p:cNvGrpSpPr>
            <a:grpSpLocks/>
          </p:cNvGrpSpPr>
          <p:nvPr/>
        </p:nvGrpSpPr>
        <p:grpSpPr bwMode="auto">
          <a:xfrm rot="-311414">
            <a:off x="3327400" y="1587500"/>
            <a:ext cx="549275" cy="387350"/>
            <a:chOff x="2949" y="196"/>
            <a:chExt cx="941" cy="598"/>
          </a:xfrm>
        </p:grpSpPr>
        <p:sp>
          <p:nvSpPr>
            <p:cNvPr id="93256" name="Oval 176">
              <a:extLst>
                <a:ext uri="{FF2B5EF4-FFF2-40B4-BE49-F238E27FC236}">
                  <a16:creationId xmlns:a16="http://schemas.microsoft.com/office/drawing/2014/main" id="{E37CCA44-0FD4-8C30-7937-5BE603BA2CF7}"/>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7" name="Oval 177">
              <a:extLst>
                <a:ext uri="{FF2B5EF4-FFF2-40B4-BE49-F238E27FC236}">
                  <a16:creationId xmlns:a16="http://schemas.microsoft.com/office/drawing/2014/main" id="{B2052285-C1CE-B51C-0510-90F94416809B}"/>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8" name="Oval 178">
              <a:extLst>
                <a:ext uri="{FF2B5EF4-FFF2-40B4-BE49-F238E27FC236}">
                  <a16:creationId xmlns:a16="http://schemas.microsoft.com/office/drawing/2014/main" id="{387318A5-C900-D735-192B-DB2DE4EC52D2}"/>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9" name="Oval 179">
              <a:extLst>
                <a:ext uri="{FF2B5EF4-FFF2-40B4-BE49-F238E27FC236}">
                  <a16:creationId xmlns:a16="http://schemas.microsoft.com/office/drawing/2014/main" id="{B765BFCE-921F-378C-A2D2-E0211CB0CB21}"/>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0" name="Oval 180">
              <a:extLst>
                <a:ext uri="{FF2B5EF4-FFF2-40B4-BE49-F238E27FC236}">
                  <a16:creationId xmlns:a16="http://schemas.microsoft.com/office/drawing/2014/main" id="{BC28CDC7-FF6B-24C3-6CF4-CADA44B0F293}"/>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1" name="Oval 181">
              <a:extLst>
                <a:ext uri="{FF2B5EF4-FFF2-40B4-BE49-F238E27FC236}">
                  <a16:creationId xmlns:a16="http://schemas.microsoft.com/office/drawing/2014/main" id="{3E6BB853-3A29-94CA-1F70-062982C646ED}"/>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2" name="Oval 182">
              <a:extLst>
                <a:ext uri="{FF2B5EF4-FFF2-40B4-BE49-F238E27FC236}">
                  <a16:creationId xmlns:a16="http://schemas.microsoft.com/office/drawing/2014/main" id="{3C9E3BD8-E99E-F050-8D42-7BA8CA0B95B7}"/>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3" name="Oval 183">
              <a:extLst>
                <a:ext uri="{FF2B5EF4-FFF2-40B4-BE49-F238E27FC236}">
                  <a16:creationId xmlns:a16="http://schemas.microsoft.com/office/drawing/2014/main" id="{9634DBD1-253B-04A7-78F7-8733CCEF7F0C}"/>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64" name="Freeform 184">
              <a:extLst>
                <a:ext uri="{FF2B5EF4-FFF2-40B4-BE49-F238E27FC236}">
                  <a16:creationId xmlns:a16="http://schemas.microsoft.com/office/drawing/2014/main" id="{86B836BF-7B29-BD6C-9E76-32B60744450D}"/>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5" name="Freeform 185">
              <a:extLst>
                <a:ext uri="{FF2B5EF4-FFF2-40B4-BE49-F238E27FC236}">
                  <a16:creationId xmlns:a16="http://schemas.microsoft.com/office/drawing/2014/main" id="{8B201ED4-9537-5389-39A2-CC9259CBA1ED}"/>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66" name="Freeform 186">
              <a:extLst>
                <a:ext uri="{FF2B5EF4-FFF2-40B4-BE49-F238E27FC236}">
                  <a16:creationId xmlns:a16="http://schemas.microsoft.com/office/drawing/2014/main" id="{6ABAC26B-4C2C-F09B-C310-D7492B996731}"/>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237" name="Group 187">
            <a:extLst>
              <a:ext uri="{FF2B5EF4-FFF2-40B4-BE49-F238E27FC236}">
                <a16:creationId xmlns:a16="http://schemas.microsoft.com/office/drawing/2014/main" id="{E1F6ACA7-1677-81EB-DCBE-45EEF5C429B3}"/>
              </a:ext>
            </a:extLst>
          </p:cNvPr>
          <p:cNvGrpSpPr>
            <a:grpSpLocks/>
          </p:cNvGrpSpPr>
          <p:nvPr/>
        </p:nvGrpSpPr>
        <p:grpSpPr bwMode="auto">
          <a:xfrm rot="5241567">
            <a:off x="1799432" y="3813968"/>
            <a:ext cx="730250" cy="487363"/>
            <a:chOff x="2949" y="196"/>
            <a:chExt cx="941" cy="598"/>
          </a:xfrm>
        </p:grpSpPr>
        <p:sp>
          <p:nvSpPr>
            <p:cNvPr id="93245" name="Oval 188">
              <a:extLst>
                <a:ext uri="{FF2B5EF4-FFF2-40B4-BE49-F238E27FC236}">
                  <a16:creationId xmlns:a16="http://schemas.microsoft.com/office/drawing/2014/main" id="{C91F5072-1AE5-3C47-1FDA-19C299DC381F}"/>
                </a:ext>
              </a:extLst>
            </p:cNvPr>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46" name="Oval 189">
              <a:extLst>
                <a:ext uri="{FF2B5EF4-FFF2-40B4-BE49-F238E27FC236}">
                  <a16:creationId xmlns:a16="http://schemas.microsoft.com/office/drawing/2014/main" id="{846B4D80-CF42-8951-2CC8-394FEDEA9144}"/>
                </a:ext>
              </a:extLst>
            </p:cNvPr>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47" name="Oval 190">
              <a:extLst>
                <a:ext uri="{FF2B5EF4-FFF2-40B4-BE49-F238E27FC236}">
                  <a16:creationId xmlns:a16="http://schemas.microsoft.com/office/drawing/2014/main" id="{852F0823-B2AC-8BB6-848B-9ADCB1E5ADC8}"/>
                </a:ext>
              </a:extLst>
            </p:cNvPr>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48" name="Oval 191">
              <a:extLst>
                <a:ext uri="{FF2B5EF4-FFF2-40B4-BE49-F238E27FC236}">
                  <a16:creationId xmlns:a16="http://schemas.microsoft.com/office/drawing/2014/main" id="{BBB37AB1-D466-F982-D8F3-6866AF0C36CD}"/>
                </a:ext>
              </a:extLst>
            </p:cNvPr>
            <p:cNvSpPr>
              <a:spLocks noChangeArrowheads="1"/>
            </p:cNvSpPr>
            <p:nvPr/>
          </p:nvSpPr>
          <p:spPr bwMode="auto">
            <a:xfrm rot="-156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49" name="Oval 192">
              <a:extLst>
                <a:ext uri="{FF2B5EF4-FFF2-40B4-BE49-F238E27FC236}">
                  <a16:creationId xmlns:a16="http://schemas.microsoft.com/office/drawing/2014/main" id="{E4FF039F-9A96-8445-D923-2B2F61763C9F}"/>
                </a:ext>
              </a:extLst>
            </p:cNvPr>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0" name="Oval 193">
              <a:extLst>
                <a:ext uri="{FF2B5EF4-FFF2-40B4-BE49-F238E27FC236}">
                  <a16:creationId xmlns:a16="http://schemas.microsoft.com/office/drawing/2014/main" id="{D5C7E0EA-251C-7FBF-3ED9-F59CD296CFC9}"/>
                </a:ext>
              </a:extLst>
            </p:cNvPr>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1" name="Oval 194">
              <a:extLst>
                <a:ext uri="{FF2B5EF4-FFF2-40B4-BE49-F238E27FC236}">
                  <a16:creationId xmlns:a16="http://schemas.microsoft.com/office/drawing/2014/main" id="{763A9EEA-1617-7FB5-DDDB-71D3D4DC77DD}"/>
                </a:ext>
              </a:extLst>
            </p:cNvPr>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2" name="Oval 195">
              <a:extLst>
                <a:ext uri="{FF2B5EF4-FFF2-40B4-BE49-F238E27FC236}">
                  <a16:creationId xmlns:a16="http://schemas.microsoft.com/office/drawing/2014/main" id="{D4857669-6B7D-20C4-3360-66355985E6E0}"/>
                </a:ext>
              </a:extLst>
            </p:cNvPr>
            <p:cNvSpPr>
              <a:spLocks noChangeArrowheads="1"/>
            </p:cNvSpPr>
            <p:nvPr/>
          </p:nvSpPr>
          <p:spPr bwMode="auto">
            <a:xfrm rot="-186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3253" name="Freeform 196">
              <a:extLst>
                <a:ext uri="{FF2B5EF4-FFF2-40B4-BE49-F238E27FC236}">
                  <a16:creationId xmlns:a16="http://schemas.microsoft.com/office/drawing/2014/main" id="{FFEEE944-EECD-7115-10F9-82BD7EBADE72}"/>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54" name="Freeform 197">
              <a:extLst>
                <a:ext uri="{FF2B5EF4-FFF2-40B4-BE49-F238E27FC236}">
                  <a16:creationId xmlns:a16="http://schemas.microsoft.com/office/drawing/2014/main" id="{AABC8D52-2625-9B27-56B1-78ADFE43343D}"/>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55" name="Freeform 198">
              <a:extLst>
                <a:ext uri="{FF2B5EF4-FFF2-40B4-BE49-F238E27FC236}">
                  <a16:creationId xmlns:a16="http://schemas.microsoft.com/office/drawing/2014/main" id="{681013F7-E20C-5235-B019-65A6FF58B3C4}"/>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3238" name="Text Box 200">
            <a:extLst>
              <a:ext uri="{FF2B5EF4-FFF2-40B4-BE49-F238E27FC236}">
                <a16:creationId xmlns:a16="http://schemas.microsoft.com/office/drawing/2014/main" id="{CB43A386-2CE6-6DDE-AA98-B81CF85C1887}"/>
              </a:ext>
            </a:extLst>
          </p:cNvPr>
          <p:cNvSpPr txBox="1">
            <a:spLocks noChangeArrowheads="1"/>
          </p:cNvSpPr>
          <p:nvPr/>
        </p:nvSpPr>
        <p:spPr bwMode="auto">
          <a:xfrm>
            <a:off x="1176338" y="1254125"/>
            <a:ext cx="125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tx2"/>
                </a:solidFill>
                <a:latin typeface="Arial" panose="020B0604020202020204" pitchFamily="34" charset="0"/>
                <a:ea typeface="黑体" panose="02010609060101010101" pitchFamily="49" charset="-122"/>
              </a:rPr>
              <a:t>路由器</a:t>
            </a:r>
          </a:p>
        </p:txBody>
      </p:sp>
      <p:sp>
        <p:nvSpPr>
          <p:cNvPr id="93239" name="Line 201">
            <a:extLst>
              <a:ext uri="{FF2B5EF4-FFF2-40B4-BE49-F238E27FC236}">
                <a16:creationId xmlns:a16="http://schemas.microsoft.com/office/drawing/2014/main" id="{4CD658E2-B4FA-72F2-6CC8-81262FAD8483}"/>
              </a:ext>
            </a:extLst>
          </p:cNvPr>
          <p:cNvSpPr>
            <a:spLocks noChangeShapeType="1"/>
          </p:cNvSpPr>
          <p:nvPr/>
        </p:nvSpPr>
        <p:spPr bwMode="auto">
          <a:xfrm>
            <a:off x="2290763" y="1722438"/>
            <a:ext cx="99060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40" name="Text Box 202">
            <a:extLst>
              <a:ext uri="{FF2B5EF4-FFF2-40B4-BE49-F238E27FC236}">
                <a16:creationId xmlns:a16="http://schemas.microsoft.com/office/drawing/2014/main" id="{5F0D31D5-0D47-6B58-7CE1-AD04A2C60D1A}"/>
              </a:ext>
            </a:extLst>
          </p:cNvPr>
          <p:cNvSpPr txBox="1">
            <a:spLocks noChangeArrowheads="1"/>
          </p:cNvSpPr>
          <p:nvPr/>
        </p:nvSpPr>
        <p:spPr bwMode="auto">
          <a:xfrm>
            <a:off x="1350963" y="1973263"/>
            <a:ext cx="8937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tx2"/>
                </a:solidFill>
                <a:latin typeface="Arial" panose="020B0604020202020204" pitchFamily="34" charset="0"/>
                <a:ea typeface="黑体" panose="02010609060101010101" pitchFamily="49" charset="-122"/>
              </a:rPr>
              <a:t>网络</a:t>
            </a:r>
          </a:p>
        </p:txBody>
      </p:sp>
      <p:sp>
        <p:nvSpPr>
          <p:cNvPr id="93241" name="Line 203">
            <a:extLst>
              <a:ext uri="{FF2B5EF4-FFF2-40B4-BE49-F238E27FC236}">
                <a16:creationId xmlns:a16="http://schemas.microsoft.com/office/drawing/2014/main" id="{D29ACE5E-B5C9-13FD-5B38-55AB912B9815}"/>
              </a:ext>
            </a:extLst>
          </p:cNvPr>
          <p:cNvSpPr>
            <a:spLocks noChangeShapeType="1"/>
          </p:cNvSpPr>
          <p:nvPr/>
        </p:nvSpPr>
        <p:spPr bwMode="auto">
          <a:xfrm>
            <a:off x="2165350" y="2460625"/>
            <a:ext cx="74295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42" name="Text Box 204">
            <a:extLst>
              <a:ext uri="{FF2B5EF4-FFF2-40B4-BE49-F238E27FC236}">
                <a16:creationId xmlns:a16="http://schemas.microsoft.com/office/drawing/2014/main" id="{97DC1A8F-6191-CD79-9BCF-0718CBF03C35}"/>
              </a:ext>
            </a:extLst>
          </p:cNvPr>
          <p:cNvSpPr txBox="1">
            <a:spLocks noChangeArrowheads="1"/>
          </p:cNvSpPr>
          <p:nvPr/>
        </p:nvSpPr>
        <p:spPr bwMode="auto">
          <a:xfrm>
            <a:off x="3294063" y="0"/>
            <a:ext cx="26463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chemeClr val="tx2"/>
                </a:solidFill>
                <a:latin typeface="Arial" panose="020B0604020202020204" pitchFamily="34" charset="0"/>
                <a:ea typeface="黑体" panose="02010609060101010101" pitchFamily="49" charset="-122"/>
              </a:rPr>
              <a:t>网络核心部分</a:t>
            </a:r>
          </a:p>
        </p:txBody>
      </p:sp>
      <p:sp>
        <p:nvSpPr>
          <p:cNvPr id="93243" name="Line 205">
            <a:extLst>
              <a:ext uri="{FF2B5EF4-FFF2-40B4-BE49-F238E27FC236}">
                <a16:creationId xmlns:a16="http://schemas.microsoft.com/office/drawing/2014/main" id="{6001DA87-1B55-55E4-50E7-102037AC4E9A}"/>
              </a:ext>
            </a:extLst>
          </p:cNvPr>
          <p:cNvSpPr>
            <a:spLocks noChangeShapeType="1"/>
          </p:cNvSpPr>
          <p:nvPr/>
        </p:nvSpPr>
        <p:spPr bwMode="auto">
          <a:xfrm>
            <a:off x="4959350" y="809625"/>
            <a:ext cx="53975" cy="542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44" name="Text Box 206">
            <a:extLst>
              <a:ext uri="{FF2B5EF4-FFF2-40B4-BE49-F238E27FC236}">
                <a16:creationId xmlns:a16="http://schemas.microsoft.com/office/drawing/2014/main" id="{B3A4EE67-2A72-45E0-18F0-B8C10B49C200}"/>
              </a:ext>
            </a:extLst>
          </p:cNvPr>
          <p:cNvSpPr txBox="1">
            <a:spLocks noChangeArrowheads="1"/>
          </p:cNvSpPr>
          <p:nvPr/>
        </p:nvSpPr>
        <p:spPr bwMode="auto">
          <a:xfrm>
            <a:off x="682625" y="2963863"/>
            <a:ext cx="8937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chemeClr val="tx2"/>
                </a:solidFill>
                <a:latin typeface="Arial" panose="020B0604020202020204" pitchFamily="34" charset="0"/>
                <a:ea typeface="黑体" panose="02010609060101010101" pitchFamily="49" charset="-122"/>
              </a:rPr>
              <a:t>主机</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Oval 4">
            <a:extLst>
              <a:ext uri="{FF2B5EF4-FFF2-40B4-BE49-F238E27FC236}">
                <a16:creationId xmlns:a16="http://schemas.microsoft.com/office/drawing/2014/main" id="{78B23232-FFAE-7633-72DC-7809CB3AB02D}"/>
              </a:ext>
            </a:extLst>
          </p:cNvPr>
          <p:cNvSpPr>
            <a:spLocks noChangeArrowheads="1"/>
          </p:cNvSpPr>
          <p:nvPr/>
        </p:nvSpPr>
        <p:spPr bwMode="auto">
          <a:xfrm rot="-1674972">
            <a:off x="2411413" y="1730375"/>
            <a:ext cx="2460625" cy="151923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35" name="Oval 5">
            <a:extLst>
              <a:ext uri="{FF2B5EF4-FFF2-40B4-BE49-F238E27FC236}">
                <a16:creationId xmlns:a16="http://schemas.microsoft.com/office/drawing/2014/main" id="{789122CE-8919-1E63-1AA6-BFB8DA670FF0}"/>
              </a:ext>
            </a:extLst>
          </p:cNvPr>
          <p:cNvSpPr>
            <a:spLocks noChangeArrowheads="1"/>
          </p:cNvSpPr>
          <p:nvPr/>
        </p:nvSpPr>
        <p:spPr bwMode="auto">
          <a:xfrm rot="-774972">
            <a:off x="4059238" y="1423988"/>
            <a:ext cx="2149475" cy="14097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36" name="Oval 6">
            <a:extLst>
              <a:ext uri="{FF2B5EF4-FFF2-40B4-BE49-F238E27FC236}">
                <a16:creationId xmlns:a16="http://schemas.microsoft.com/office/drawing/2014/main" id="{A9F0E37B-3318-C3A2-1A22-C2B616FC90FA}"/>
              </a:ext>
            </a:extLst>
          </p:cNvPr>
          <p:cNvSpPr>
            <a:spLocks noChangeArrowheads="1"/>
          </p:cNvSpPr>
          <p:nvPr/>
        </p:nvSpPr>
        <p:spPr bwMode="auto">
          <a:xfrm rot="-174972">
            <a:off x="5630863" y="1938338"/>
            <a:ext cx="1585912" cy="182403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37" name="Oval 7">
            <a:extLst>
              <a:ext uri="{FF2B5EF4-FFF2-40B4-BE49-F238E27FC236}">
                <a16:creationId xmlns:a16="http://schemas.microsoft.com/office/drawing/2014/main" id="{1AA908EF-E9AF-806A-7327-1B14521B9D50}"/>
              </a:ext>
            </a:extLst>
          </p:cNvPr>
          <p:cNvSpPr>
            <a:spLocks noChangeArrowheads="1"/>
          </p:cNvSpPr>
          <p:nvPr/>
        </p:nvSpPr>
        <p:spPr bwMode="auto">
          <a:xfrm rot="-3234972">
            <a:off x="5906294" y="2936082"/>
            <a:ext cx="1506537" cy="14795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38" name="Oval 8">
            <a:extLst>
              <a:ext uri="{FF2B5EF4-FFF2-40B4-BE49-F238E27FC236}">
                <a16:creationId xmlns:a16="http://schemas.microsoft.com/office/drawing/2014/main" id="{E69CB093-C530-8C5E-C386-DAA501A44CFA}"/>
              </a:ext>
            </a:extLst>
          </p:cNvPr>
          <p:cNvSpPr>
            <a:spLocks noChangeArrowheads="1"/>
          </p:cNvSpPr>
          <p:nvPr/>
        </p:nvSpPr>
        <p:spPr bwMode="auto">
          <a:xfrm rot="-1674972">
            <a:off x="4124325" y="3746500"/>
            <a:ext cx="2690813" cy="16938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39" name="Oval 9">
            <a:extLst>
              <a:ext uri="{FF2B5EF4-FFF2-40B4-BE49-F238E27FC236}">
                <a16:creationId xmlns:a16="http://schemas.microsoft.com/office/drawing/2014/main" id="{CC73F634-3AE6-D138-F86C-AFAD50B9719D}"/>
              </a:ext>
            </a:extLst>
          </p:cNvPr>
          <p:cNvSpPr>
            <a:spLocks noChangeArrowheads="1"/>
          </p:cNvSpPr>
          <p:nvPr/>
        </p:nvSpPr>
        <p:spPr bwMode="auto">
          <a:xfrm rot="-594972">
            <a:off x="3067050" y="4462463"/>
            <a:ext cx="1924050" cy="11699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40" name="Oval 10">
            <a:extLst>
              <a:ext uri="{FF2B5EF4-FFF2-40B4-BE49-F238E27FC236}">
                <a16:creationId xmlns:a16="http://schemas.microsoft.com/office/drawing/2014/main" id="{D3E8E2DD-7E47-CF5C-C1C7-9AE87600987C}"/>
              </a:ext>
            </a:extLst>
          </p:cNvPr>
          <p:cNvSpPr>
            <a:spLocks noChangeArrowheads="1"/>
          </p:cNvSpPr>
          <p:nvPr/>
        </p:nvSpPr>
        <p:spPr bwMode="auto">
          <a:xfrm rot="-1674972">
            <a:off x="2328863" y="3952875"/>
            <a:ext cx="1217612" cy="13843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41" name="Oval 11">
            <a:extLst>
              <a:ext uri="{FF2B5EF4-FFF2-40B4-BE49-F238E27FC236}">
                <a16:creationId xmlns:a16="http://schemas.microsoft.com/office/drawing/2014/main" id="{6985A2B4-0261-598D-8857-FBC9E9690D8D}"/>
              </a:ext>
            </a:extLst>
          </p:cNvPr>
          <p:cNvSpPr>
            <a:spLocks noChangeArrowheads="1"/>
          </p:cNvSpPr>
          <p:nvPr/>
        </p:nvSpPr>
        <p:spPr bwMode="auto">
          <a:xfrm rot="-3534972">
            <a:off x="2043113" y="2962275"/>
            <a:ext cx="1525588" cy="12207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42" name="Freeform 12">
            <a:extLst>
              <a:ext uri="{FF2B5EF4-FFF2-40B4-BE49-F238E27FC236}">
                <a16:creationId xmlns:a16="http://schemas.microsoft.com/office/drawing/2014/main" id="{996D08E4-240E-8493-176D-C0E0B63CF8C3}"/>
              </a:ext>
            </a:extLst>
          </p:cNvPr>
          <p:cNvSpPr>
            <a:spLocks/>
          </p:cNvSpPr>
          <p:nvPr/>
        </p:nvSpPr>
        <p:spPr bwMode="auto">
          <a:xfrm>
            <a:off x="2441575" y="1689100"/>
            <a:ext cx="4681538" cy="3690938"/>
          </a:xfrm>
          <a:custGeom>
            <a:avLst/>
            <a:gdLst>
              <a:gd name="T0" fmla="*/ 2147483646 w 1931"/>
              <a:gd name="T1" fmla="*/ 2147483646 h 1684"/>
              <a:gd name="T2" fmla="*/ 2147483646 w 1931"/>
              <a:gd name="T3" fmla="*/ 2147483646 h 1684"/>
              <a:gd name="T4" fmla="*/ 2147483646 w 1931"/>
              <a:gd name="T5" fmla="*/ 2147483646 h 1684"/>
              <a:gd name="T6" fmla="*/ 2147483646 w 1931"/>
              <a:gd name="T7" fmla="*/ 2147483646 h 1684"/>
              <a:gd name="T8" fmla="*/ 2147483646 w 1931"/>
              <a:gd name="T9" fmla="*/ 2147483646 h 1684"/>
              <a:gd name="T10" fmla="*/ 2147483646 w 1931"/>
              <a:gd name="T11" fmla="*/ 2147483646 h 1684"/>
              <a:gd name="T12" fmla="*/ 2147483646 w 1931"/>
              <a:gd name="T13" fmla="*/ 0 h 1684"/>
              <a:gd name="T14" fmla="*/ 2147483646 w 1931"/>
              <a:gd name="T15" fmla="*/ 2147483646 h 1684"/>
              <a:gd name="T16" fmla="*/ 2147483646 w 1931"/>
              <a:gd name="T17" fmla="*/ 2147483646 h 1684"/>
              <a:gd name="T18" fmla="*/ 2147483646 w 1931"/>
              <a:gd name="T19" fmla="*/ 2147483646 h 1684"/>
              <a:gd name="T20" fmla="*/ 2147483646 w 1931"/>
              <a:gd name="T21" fmla="*/ 2147483646 h 1684"/>
              <a:gd name="T22" fmla="*/ 2147483646 w 1931"/>
              <a:gd name="T23" fmla="*/ 2147483646 h 1684"/>
              <a:gd name="T24" fmla="*/ 2147483646 w 1931"/>
              <a:gd name="T25" fmla="*/ 2147483646 h 1684"/>
              <a:gd name="T26" fmla="*/ 2147483646 w 1931"/>
              <a:gd name="T27" fmla="*/ 2147483646 h 1684"/>
              <a:gd name="T28" fmla="*/ 2147483646 w 1931"/>
              <a:gd name="T29" fmla="*/ 2147483646 h 1684"/>
              <a:gd name="T30" fmla="*/ 2147483646 w 1931"/>
              <a:gd name="T31" fmla="*/ 2147483646 h 1684"/>
              <a:gd name="T32" fmla="*/ 2147483646 w 1931"/>
              <a:gd name="T33" fmla="*/ 2147483646 h 1684"/>
              <a:gd name="T34" fmla="*/ 2147483646 w 1931"/>
              <a:gd name="T35" fmla="*/ 2147483646 h 1684"/>
              <a:gd name="T36" fmla="*/ 2147483646 w 1931"/>
              <a:gd name="T37" fmla="*/ 2147483646 h 1684"/>
              <a:gd name="T38" fmla="*/ 2147483646 w 1931"/>
              <a:gd name="T39" fmla="*/ 2147483646 h 1684"/>
              <a:gd name="T40" fmla="*/ 2147483646 w 1931"/>
              <a:gd name="T41" fmla="*/ 2147483646 h 1684"/>
              <a:gd name="T42" fmla="*/ 2147483646 w 1931"/>
              <a:gd name="T43" fmla="*/ 2147483646 h 1684"/>
              <a:gd name="T44" fmla="*/ 2147483646 w 1931"/>
              <a:gd name="T45" fmla="*/ 2147483646 h 1684"/>
              <a:gd name="T46" fmla="*/ 2147483646 w 1931"/>
              <a:gd name="T47" fmla="*/ 2147483646 h 1684"/>
              <a:gd name="T48" fmla="*/ 2147483646 w 1931"/>
              <a:gd name="T49" fmla="*/ 2147483646 h 1684"/>
              <a:gd name="T50" fmla="*/ 2147483646 w 1931"/>
              <a:gd name="T51" fmla="*/ 2147483646 h 1684"/>
              <a:gd name="T52" fmla="*/ 2147483646 w 1931"/>
              <a:gd name="T53" fmla="*/ 2147483646 h 1684"/>
              <a:gd name="T54" fmla="*/ 2147483646 w 1931"/>
              <a:gd name="T55" fmla="*/ 2147483646 h 1684"/>
              <a:gd name="T56" fmla="*/ 2147483646 w 1931"/>
              <a:gd name="T57" fmla="*/ 2147483646 h 1684"/>
              <a:gd name="T58" fmla="*/ 2147483646 w 1931"/>
              <a:gd name="T59" fmla="*/ 2147483646 h 1684"/>
              <a:gd name="T60" fmla="*/ 2147483646 w 1931"/>
              <a:gd name="T61" fmla="*/ 2147483646 h 1684"/>
              <a:gd name="T62" fmla="*/ 2147483646 w 1931"/>
              <a:gd name="T63" fmla="*/ 2147483646 h 1684"/>
              <a:gd name="T64" fmla="*/ 2147483646 w 1931"/>
              <a:gd name="T65" fmla="*/ 2147483646 h 1684"/>
              <a:gd name="T66" fmla="*/ 2147483646 w 1931"/>
              <a:gd name="T67" fmla="*/ 2147483646 h 1684"/>
              <a:gd name="T68" fmla="*/ 2147483646 w 1931"/>
              <a:gd name="T69" fmla="*/ 2147483646 h 1684"/>
              <a:gd name="T70" fmla="*/ 2147483646 w 1931"/>
              <a:gd name="T71" fmla="*/ 2147483646 h 1684"/>
              <a:gd name="T72" fmla="*/ 2147483646 w 1931"/>
              <a:gd name="T73" fmla="*/ 2147483646 h 1684"/>
              <a:gd name="T74" fmla="*/ 2147483646 w 1931"/>
              <a:gd name="T75" fmla="*/ 2147483646 h 1684"/>
              <a:gd name="T76" fmla="*/ 2147483646 w 1931"/>
              <a:gd name="T77" fmla="*/ 2147483646 h 1684"/>
              <a:gd name="T78" fmla="*/ 2147483646 w 1931"/>
              <a:gd name="T79" fmla="*/ 2147483646 h 1684"/>
              <a:gd name="T80" fmla="*/ 2147483646 w 1931"/>
              <a:gd name="T81" fmla="*/ 2147483646 h 1684"/>
              <a:gd name="T82" fmla="*/ 2147483646 w 1931"/>
              <a:gd name="T83" fmla="*/ 2147483646 h 1684"/>
              <a:gd name="T84" fmla="*/ 2147483646 w 1931"/>
              <a:gd name="T85" fmla="*/ 2147483646 h 1684"/>
              <a:gd name="T86" fmla="*/ 2147483646 w 1931"/>
              <a:gd name="T87" fmla="*/ 2147483646 h 1684"/>
              <a:gd name="T88" fmla="*/ 2147483646 w 1931"/>
              <a:gd name="T89" fmla="*/ 2147483646 h 1684"/>
              <a:gd name="T90" fmla="*/ 2147483646 w 1931"/>
              <a:gd name="T91" fmla="*/ 2147483646 h 1684"/>
              <a:gd name="T92" fmla="*/ 2147483646 w 1931"/>
              <a:gd name="T93" fmla="*/ 2147483646 h 1684"/>
              <a:gd name="T94" fmla="*/ 2147483646 w 1931"/>
              <a:gd name="T95" fmla="*/ 2147483646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3" name="Line 13">
            <a:extLst>
              <a:ext uri="{FF2B5EF4-FFF2-40B4-BE49-F238E27FC236}">
                <a16:creationId xmlns:a16="http://schemas.microsoft.com/office/drawing/2014/main" id="{FDD9AF6B-83E9-B1B9-C1DD-D6DC7D74FFC8}"/>
              </a:ext>
            </a:extLst>
          </p:cNvPr>
          <p:cNvSpPr>
            <a:spLocks noChangeShapeType="1"/>
          </p:cNvSpPr>
          <p:nvPr/>
        </p:nvSpPr>
        <p:spPr bwMode="auto">
          <a:xfrm flipV="1">
            <a:off x="3633788" y="1693863"/>
            <a:ext cx="1628775" cy="638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4" name="Line 14">
            <a:extLst>
              <a:ext uri="{FF2B5EF4-FFF2-40B4-BE49-F238E27FC236}">
                <a16:creationId xmlns:a16="http://schemas.microsoft.com/office/drawing/2014/main" id="{5B42BFEB-3CBC-406C-3500-FAA5280EAD27}"/>
              </a:ext>
            </a:extLst>
          </p:cNvPr>
          <p:cNvSpPr>
            <a:spLocks noChangeShapeType="1"/>
          </p:cNvSpPr>
          <p:nvPr/>
        </p:nvSpPr>
        <p:spPr bwMode="auto">
          <a:xfrm>
            <a:off x="5464175" y="1779588"/>
            <a:ext cx="962025" cy="16033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15">
            <a:extLst>
              <a:ext uri="{FF2B5EF4-FFF2-40B4-BE49-F238E27FC236}">
                <a16:creationId xmlns:a16="http://schemas.microsoft.com/office/drawing/2014/main" id="{421FD2FF-D0FE-1132-91A6-AF5623C8DD05}"/>
              </a:ext>
            </a:extLst>
          </p:cNvPr>
          <p:cNvSpPr>
            <a:spLocks noChangeShapeType="1"/>
          </p:cNvSpPr>
          <p:nvPr/>
        </p:nvSpPr>
        <p:spPr bwMode="auto">
          <a:xfrm flipH="1">
            <a:off x="2673350" y="2435225"/>
            <a:ext cx="847725" cy="14446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Line 16">
            <a:extLst>
              <a:ext uri="{FF2B5EF4-FFF2-40B4-BE49-F238E27FC236}">
                <a16:creationId xmlns:a16="http://schemas.microsoft.com/office/drawing/2014/main" id="{84BD39B8-6835-B2F7-91BA-600DFD784EE2}"/>
              </a:ext>
            </a:extLst>
          </p:cNvPr>
          <p:cNvSpPr>
            <a:spLocks noChangeShapeType="1"/>
          </p:cNvSpPr>
          <p:nvPr/>
        </p:nvSpPr>
        <p:spPr bwMode="auto">
          <a:xfrm>
            <a:off x="2725738" y="4079875"/>
            <a:ext cx="1930400" cy="10144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7" name="Line 17">
            <a:extLst>
              <a:ext uri="{FF2B5EF4-FFF2-40B4-BE49-F238E27FC236}">
                <a16:creationId xmlns:a16="http://schemas.microsoft.com/office/drawing/2014/main" id="{A8E3ADEB-5CC8-B77C-9A54-08ED599B6A34}"/>
              </a:ext>
            </a:extLst>
          </p:cNvPr>
          <p:cNvSpPr>
            <a:spLocks noChangeShapeType="1"/>
          </p:cNvSpPr>
          <p:nvPr/>
        </p:nvSpPr>
        <p:spPr bwMode="auto">
          <a:xfrm flipV="1">
            <a:off x="4738688" y="3700463"/>
            <a:ext cx="1687512" cy="149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8" name="Line 18">
            <a:extLst>
              <a:ext uri="{FF2B5EF4-FFF2-40B4-BE49-F238E27FC236}">
                <a16:creationId xmlns:a16="http://schemas.microsoft.com/office/drawing/2014/main" id="{AEF1E926-271B-0AC2-883E-428CB62A8900}"/>
              </a:ext>
            </a:extLst>
          </p:cNvPr>
          <p:cNvSpPr>
            <a:spLocks noChangeShapeType="1"/>
          </p:cNvSpPr>
          <p:nvPr/>
        </p:nvSpPr>
        <p:spPr bwMode="auto">
          <a:xfrm>
            <a:off x="3698875" y="2443163"/>
            <a:ext cx="2708275" cy="10874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19">
            <a:extLst>
              <a:ext uri="{FF2B5EF4-FFF2-40B4-BE49-F238E27FC236}">
                <a16:creationId xmlns:a16="http://schemas.microsoft.com/office/drawing/2014/main" id="{8E9E7730-30BD-D508-4B17-7C2B42F0F79C}"/>
              </a:ext>
            </a:extLst>
          </p:cNvPr>
          <p:cNvSpPr>
            <a:spLocks noChangeShapeType="1"/>
          </p:cNvSpPr>
          <p:nvPr/>
        </p:nvSpPr>
        <p:spPr bwMode="auto">
          <a:xfrm>
            <a:off x="3571875" y="2259013"/>
            <a:ext cx="1271588" cy="28352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20">
            <a:extLst>
              <a:ext uri="{FF2B5EF4-FFF2-40B4-BE49-F238E27FC236}">
                <a16:creationId xmlns:a16="http://schemas.microsoft.com/office/drawing/2014/main" id="{1D560FA5-2FCD-870A-66E9-43E8495D976C}"/>
              </a:ext>
            </a:extLst>
          </p:cNvPr>
          <p:cNvSpPr>
            <a:spLocks noChangeShapeType="1"/>
          </p:cNvSpPr>
          <p:nvPr/>
        </p:nvSpPr>
        <p:spPr bwMode="auto">
          <a:xfrm flipV="1">
            <a:off x="3983038" y="5175250"/>
            <a:ext cx="812800" cy="6302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1" name="Line 21">
            <a:extLst>
              <a:ext uri="{FF2B5EF4-FFF2-40B4-BE49-F238E27FC236}">
                <a16:creationId xmlns:a16="http://schemas.microsoft.com/office/drawing/2014/main" id="{A809DA0F-1ED7-51D4-AD87-C698C87E85C6}"/>
              </a:ext>
            </a:extLst>
          </p:cNvPr>
          <p:cNvSpPr>
            <a:spLocks noChangeShapeType="1"/>
          </p:cNvSpPr>
          <p:nvPr/>
        </p:nvSpPr>
        <p:spPr bwMode="auto">
          <a:xfrm rot="-5400000">
            <a:off x="5661819" y="1029494"/>
            <a:ext cx="473075" cy="1027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22">
            <a:extLst>
              <a:ext uri="{FF2B5EF4-FFF2-40B4-BE49-F238E27FC236}">
                <a16:creationId xmlns:a16="http://schemas.microsoft.com/office/drawing/2014/main" id="{099BF51B-8E57-824E-EC69-8553D18C2728}"/>
              </a:ext>
            </a:extLst>
          </p:cNvPr>
          <p:cNvSpPr>
            <a:spLocks noChangeShapeType="1"/>
          </p:cNvSpPr>
          <p:nvPr/>
        </p:nvSpPr>
        <p:spPr bwMode="auto">
          <a:xfrm>
            <a:off x="6545263" y="3700463"/>
            <a:ext cx="812800" cy="11572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3" name="Line 23">
            <a:extLst>
              <a:ext uri="{FF2B5EF4-FFF2-40B4-BE49-F238E27FC236}">
                <a16:creationId xmlns:a16="http://schemas.microsoft.com/office/drawing/2014/main" id="{84FF2AE0-9F24-47B3-1820-AF400FE1628D}"/>
              </a:ext>
            </a:extLst>
          </p:cNvPr>
          <p:cNvSpPr>
            <a:spLocks noChangeShapeType="1"/>
          </p:cNvSpPr>
          <p:nvPr/>
        </p:nvSpPr>
        <p:spPr bwMode="auto">
          <a:xfrm>
            <a:off x="1552575" y="4003675"/>
            <a:ext cx="1133475" cy="19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4" name="Line 24">
            <a:extLst>
              <a:ext uri="{FF2B5EF4-FFF2-40B4-BE49-F238E27FC236}">
                <a16:creationId xmlns:a16="http://schemas.microsoft.com/office/drawing/2014/main" id="{D3CB4C22-BA23-CC06-3B6B-E5FBC0C78F37}"/>
              </a:ext>
            </a:extLst>
          </p:cNvPr>
          <p:cNvSpPr>
            <a:spLocks noChangeShapeType="1"/>
          </p:cNvSpPr>
          <p:nvPr/>
        </p:nvSpPr>
        <p:spPr bwMode="auto">
          <a:xfrm rot="5400000" flipH="1">
            <a:off x="3080544" y="1824831"/>
            <a:ext cx="884238"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5" name="Text Box 25">
            <a:extLst>
              <a:ext uri="{FF2B5EF4-FFF2-40B4-BE49-F238E27FC236}">
                <a16:creationId xmlns:a16="http://schemas.microsoft.com/office/drawing/2014/main" id="{3AB27B61-E435-854B-9DE3-16A4101BFED4}"/>
              </a:ext>
            </a:extLst>
          </p:cNvPr>
          <p:cNvSpPr txBox="1">
            <a:spLocks noChangeArrowheads="1"/>
          </p:cNvSpPr>
          <p:nvPr/>
        </p:nvSpPr>
        <p:spPr bwMode="auto">
          <a:xfrm>
            <a:off x="479425" y="3627438"/>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H</a:t>
            </a:r>
            <a:r>
              <a:rPr kumimoji="1" lang="en-US" altLang="zh-CN" sz="3200" baseline="-25000">
                <a:solidFill>
                  <a:schemeClr val="tx2"/>
                </a:solidFill>
                <a:latin typeface="Arial" panose="020B0604020202020204" pitchFamily="34" charset="0"/>
                <a:ea typeface="黑体" panose="02010609060101010101" pitchFamily="49" charset="-122"/>
              </a:rPr>
              <a:t>1</a:t>
            </a:r>
            <a:endParaRPr kumimoji="1" lang="en-US" altLang="zh-CN" sz="3200">
              <a:solidFill>
                <a:schemeClr val="tx2"/>
              </a:solidFill>
              <a:latin typeface="Arial" panose="020B0604020202020204" pitchFamily="34" charset="0"/>
              <a:ea typeface="黑体" panose="02010609060101010101" pitchFamily="49" charset="-122"/>
            </a:endParaRPr>
          </a:p>
        </p:txBody>
      </p:sp>
      <p:sp>
        <p:nvSpPr>
          <p:cNvPr id="95256" name="Text Box 26">
            <a:extLst>
              <a:ext uri="{FF2B5EF4-FFF2-40B4-BE49-F238E27FC236}">
                <a16:creationId xmlns:a16="http://schemas.microsoft.com/office/drawing/2014/main" id="{E38C3460-875A-A33F-BA02-A1748E8DACB0}"/>
              </a:ext>
            </a:extLst>
          </p:cNvPr>
          <p:cNvSpPr txBox="1">
            <a:spLocks noChangeArrowheads="1"/>
          </p:cNvSpPr>
          <p:nvPr/>
        </p:nvSpPr>
        <p:spPr bwMode="auto">
          <a:xfrm>
            <a:off x="7834313" y="4516438"/>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H</a:t>
            </a:r>
            <a:r>
              <a:rPr kumimoji="1" lang="en-US" altLang="zh-CN" sz="3200" baseline="-25000">
                <a:solidFill>
                  <a:schemeClr val="tx2"/>
                </a:solidFill>
                <a:latin typeface="Arial" panose="020B0604020202020204" pitchFamily="34" charset="0"/>
                <a:ea typeface="黑体" panose="02010609060101010101" pitchFamily="49" charset="-122"/>
              </a:rPr>
              <a:t>5</a:t>
            </a:r>
            <a:endParaRPr kumimoji="1" lang="en-US" altLang="zh-CN" sz="3200">
              <a:solidFill>
                <a:schemeClr val="tx2"/>
              </a:solidFill>
              <a:latin typeface="Arial" panose="020B0604020202020204" pitchFamily="34" charset="0"/>
              <a:ea typeface="黑体" panose="02010609060101010101" pitchFamily="49" charset="-122"/>
            </a:endParaRPr>
          </a:p>
        </p:txBody>
      </p:sp>
      <p:sp>
        <p:nvSpPr>
          <p:cNvPr id="95257" name="Text Box 27">
            <a:extLst>
              <a:ext uri="{FF2B5EF4-FFF2-40B4-BE49-F238E27FC236}">
                <a16:creationId xmlns:a16="http://schemas.microsoft.com/office/drawing/2014/main" id="{FA206B3E-FA20-A623-1716-BA234E24A28B}"/>
              </a:ext>
            </a:extLst>
          </p:cNvPr>
          <p:cNvSpPr txBox="1">
            <a:spLocks noChangeArrowheads="1"/>
          </p:cNvSpPr>
          <p:nvPr/>
        </p:nvSpPr>
        <p:spPr bwMode="auto">
          <a:xfrm>
            <a:off x="2682875" y="833438"/>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H</a:t>
            </a:r>
            <a:r>
              <a:rPr kumimoji="1" lang="en-US" altLang="zh-CN" sz="3200" baseline="-25000">
                <a:solidFill>
                  <a:schemeClr val="tx2"/>
                </a:solidFill>
                <a:latin typeface="Arial" panose="020B0604020202020204" pitchFamily="34" charset="0"/>
                <a:ea typeface="黑体" panose="02010609060101010101" pitchFamily="49" charset="-122"/>
              </a:rPr>
              <a:t>2</a:t>
            </a:r>
            <a:endParaRPr kumimoji="1" lang="en-US" altLang="zh-CN" sz="3200">
              <a:solidFill>
                <a:schemeClr val="tx2"/>
              </a:solidFill>
              <a:latin typeface="Arial" panose="020B0604020202020204" pitchFamily="34" charset="0"/>
              <a:ea typeface="黑体" panose="02010609060101010101" pitchFamily="49" charset="-122"/>
            </a:endParaRPr>
          </a:p>
        </p:txBody>
      </p:sp>
      <p:sp>
        <p:nvSpPr>
          <p:cNvPr id="95258" name="Text Box 28">
            <a:extLst>
              <a:ext uri="{FF2B5EF4-FFF2-40B4-BE49-F238E27FC236}">
                <a16:creationId xmlns:a16="http://schemas.microsoft.com/office/drawing/2014/main" id="{1A4FA4D6-1222-06C9-DA88-3EC1F5F72408}"/>
              </a:ext>
            </a:extLst>
          </p:cNvPr>
          <p:cNvSpPr txBox="1">
            <a:spLocks noChangeArrowheads="1"/>
          </p:cNvSpPr>
          <p:nvPr/>
        </p:nvSpPr>
        <p:spPr bwMode="auto">
          <a:xfrm>
            <a:off x="6724650" y="617538"/>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H</a:t>
            </a:r>
            <a:r>
              <a:rPr kumimoji="1" lang="en-US" altLang="zh-CN" sz="3200" baseline="-25000">
                <a:solidFill>
                  <a:schemeClr val="tx2"/>
                </a:solidFill>
                <a:latin typeface="Arial" panose="020B0604020202020204" pitchFamily="34" charset="0"/>
                <a:ea typeface="黑体" panose="02010609060101010101" pitchFamily="49" charset="-122"/>
              </a:rPr>
              <a:t>4</a:t>
            </a:r>
            <a:endParaRPr kumimoji="1" lang="en-US" altLang="zh-CN" sz="3200">
              <a:solidFill>
                <a:schemeClr val="tx2"/>
              </a:solidFill>
              <a:latin typeface="Arial" panose="020B0604020202020204" pitchFamily="34" charset="0"/>
              <a:ea typeface="黑体" panose="02010609060101010101" pitchFamily="49" charset="-122"/>
            </a:endParaRPr>
          </a:p>
        </p:txBody>
      </p:sp>
      <p:sp>
        <p:nvSpPr>
          <p:cNvPr id="95259" name="Text Box 29">
            <a:extLst>
              <a:ext uri="{FF2B5EF4-FFF2-40B4-BE49-F238E27FC236}">
                <a16:creationId xmlns:a16="http://schemas.microsoft.com/office/drawing/2014/main" id="{F79BD765-EA06-9880-0D37-2D72C18D7600}"/>
              </a:ext>
            </a:extLst>
          </p:cNvPr>
          <p:cNvSpPr txBox="1">
            <a:spLocks noChangeArrowheads="1"/>
          </p:cNvSpPr>
          <p:nvPr/>
        </p:nvSpPr>
        <p:spPr bwMode="auto">
          <a:xfrm>
            <a:off x="3054350" y="5513388"/>
            <a:ext cx="62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H</a:t>
            </a:r>
            <a:r>
              <a:rPr kumimoji="1" lang="en-US" altLang="zh-CN" sz="3200" baseline="-25000">
                <a:solidFill>
                  <a:schemeClr val="tx2"/>
                </a:solidFill>
                <a:latin typeface="Arial" panose="020B0604020202020204" pitchFamily="34" charset="0"/>
                <a:ea typeface="黑体" panose="02010609060101010101" pitchFamily="49" charset="-122"/>
              </a:rPr>
              <a:t>3</a:t>
            </a:r>
            <a:endParaRPr kumimoji="1" lang="en-US" altLang="zh-CN" sz="3200">
              <a:solidFill>
                <a:schemeClr val="tx2"/>
              </a:solidFill>
              <a:latin typeface="Arial" panose="020B0604020202020204" pitchFamily="34" charset="0"/>
              <a:ea typeface="黑体" panose="02010609060101010101" pitchFamily="49" charset="-122"/>
            </a:endParaRPr>
          </a:p>
        </p:txBody>
      </p:sp>
      <p:sp>
        <p:nvSpPr>
          <p:cNvPr id="95260" name="Line 30">
            <a:extLst>
              <a:ext uri="{FF2B5EF4-FFF2-40B4-BE49-F238E27FC236}">
                <a16:creationId xmlns:a16="http://schemas.microsoft.com/office/drawing/2014/main" id="{2E63D9CE-20E3-56FE-562F-F202E93B0AF5}"/>
              </a:ext>
            </a:extLst>
          </p:cNvPr>
          <p:cNvSpPr>
            <a:spLocks noChangeShapeType="1"/>
          </p:cNvSpPr>
          <p:nvPr/>
        </p:nvSpPr>
        <p:spPr bwMode="auto">
          <a:xfrm flipV="1">
            <a:off x="6545263" y="2724150"/>
            <a:ext cx="1150937" cy="765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61" name="Text Box 31">
            <a:extLst>
              <a:ext uri="{FF2B5EF4-FFF2-40B4-BE49-F238E27FC236}">
                <a16:creationId xmlns:a16="http://schemas.microsoft.com/office/drawing/2014/main" id="{F722E229-9337-0545-1E08-CF9F3F9DE737}"/>
              </a:ext>
            </a:extLst>
          </p:cNvPr>
          <p:cNvSpPr txBox="1">
            <a:spLocks noChangeArrowheads="1"/>
          </p:cNvSpPr>
          <p:nvPr/>
        </p:nvSpPr>
        <p:spPr bwMode="auto">
          <a:xfrm>
            <a:off x="7559675" y="1625600"/>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H</a:t>
            </a:r>
            <a:r>
              <a:rPr kumimoji="1" lang="en-US" altLang="zh-CN" sz="3200" baseline="-25000">
                <a:solidFill>
                  <a:schemeClr val="tx2"/>
                </a:solidFill>
                <a:latin typeface="Arial" panose="020B0604020202020204" pitchFamily="34" charset="0"/>
                <a:ea typeface="黑体" panose="02010609060101010101" pitchFamily="49" charset="-122"/>
              </a:rPr>
              <a:t>6</a:t>
            </a:r>
            <a:endParaRPr kumimoji="1" lang="en-US" altLang="zh-CN" sz="3200">
              <a:solidFill>
                <a:schemeClr val="tx2"/>
              </a:solidFill>
              <a:latin typeface="Arial" panose="020B0604020202020204" pitchFamily="34" charset="0"/>
              <a:ea typeface="黑体" panose="02010609060101010101" pitchFamily="49" charset="-122"/>
            </a:endParaRPr>
          </a:p>
        </p:txBody>
      </p:sp>
      <p:pic>
        <p:nvPicPr>
          <p:cNvPr id="95262" name="Picture 32">
            <a:extLst>
              <a:ext uri="{FF2B5EF4-FFF2-40B4-BE49-F238E27FC236}">
                <a16:creationId xmlns:a16="http://schemas.microsoft.com/office/drawing/2014/main" id="{63E64F6F-81DA-1A8A-78E0-9E8516EF56C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650" y="630238"/>
            <a:ext cx="74295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63" name="Picture 33">
            <a:extLst>
              <a:ext uri="{FF2B5EF4-FFF2-40B4-BE49-F238E27FC236}">
                <a16:creationId xmlns:a16="http://schemas.microsoft.com/office/drawing/2014/main" id="{952510A8-FE37-0763-E727-9767BDF7297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50" y="2157413"/>
            <a:ext cx="74771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64" name="Picture 34">
            <a:extLst>
              <a:ext uri="{FF2B5EF4-FFF2-40B4-BE49-F238E27FC236}">
                <a16:creationId xmlns:a16="http://schemas.microsoft.com/office/drawing/2014/main" id="{5405FCC7-379B-0AE1-B419-C26B225849E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5" y="3700463"/>
            <a:ext cx="746125"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65" name="Picture 35">
            <a:extLst>
              <a:ext uri="{FF2B5EF4-FFF2-40B4-BE49-F238E27FC236}">
                <a16:creationId xmlns:a16="http://schemas.microsoft.com/office/drawing/2014/main" id="{6EAB5AC7-8629-7714-3221-8BAB9DFE67A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075" y="5697538"/>
            <a:ext cx="744538"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95266" name="Picture 36">
            <a:extLst>
              <a:ext uri="{FF2B5EF4-FFF2-40B4-BE49-F238E27FC236}">
                <a16:creationId xmlns:a16="http://schemas.microsoft.com/office/drawing/2014/main" id="{A8A73691-7AD0-9E27-9A75-951C31690E3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113" y="4649788"/>
            <a:ext cx="747712"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67" name="Picture 37">
            <a:extLst>
              <a:ext uri="{FF2B5EF4-FFF2-40B4-BE49-F238E27FC236}">
                <a16:creationId xmlns:a16="http://schemas.microsoft.com/office/drawing/2014/main" id="{1F319546-11BC-A87A-29B8-F23EDF9301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858838"/>
            <a:ext cx="747712"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68" name="Text Box 38">
            <a:extLst>
              <a:ext uri="{FF2B5EF4-FFF2-40B4-BE49-F238E27FC236}">
                <a16:creationId xmlns:a16="http://schemas.microsoft.com/office/drawing/2014/main" id="{69C5FEB6-B13F-B124-A60E-F8A0CDBA9F70}"/>
              </a:ext>
            </a:extLst>
          </p:cNvPr>
          <p:cNvSpPr txBox="1">
            <a:spLocks noChangeArrowheads="1"/>
          </p:cNvSpPr>
          <p:nvPr/>
        </p:nvSpPr>
        <p:spPr bwMode="auto">
          <a:xfrm>
            <a:off x="1247775" y="4954588"/>
            <a:ext cx="1403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3200">
                <a:solidFill>
                  <a:schemeClr val="tx2"/>
                </a:solidFill>
                <a:latin typeface="Arial" panose="020B0604020202020204" pitchFamily="34" charset="0"/>
                <a:ea typeface="黑体" panose="02010609060101010101" pitchFamily="49" charset="-122"/>
              </a:rPr>
              <a:t>发送的</a:t>
            </a:r>
          </a:p>
          <a:p>
            <a:pPr algn="ctr" eaLnBrk="1" hangingPunct="1">
              <a:lnSpc>
                <a:spcPct val="100000"/>
              </a:lnSpc>
              <a:spcBef>
                <a:spcPct val="0"/>
              </a:spcBef>
              <a:buFontTx/>
              <a:buNone/>
            </a:pPr>
            <a:r>
              <a:rPr kumimoji="1" lang="zh-CN" altLang="en-US" sz="3200">
                <a:solidFill>
                  <a:schemeClr val="tx2"/>
                </a:solidFill>
                <a:latin typeface="Arial" panose="020B0604020202020204" pitchFamily="34" charset="0"/>
                <a:ea typeface="黑体" panose="02010609060101010101" pitchFamily="49" charset="-122"/>
              </a:rPr>
              <a:t>分组</a:t>
            </a:r>
          </a:p>
        </p:txBody>
      </p:sp>
      <p:pic>
        <p:nvPicPr>
          <p:cNvPr id="95269" name="Picture 39">
            <a:extLst>
              <a:ext uri="{FF2B5EF4-FFF2-40B4-BE49-F238E27FC236}">
                <a16:creationId xmlns:a16="http://schemas.microsoft.com/office/drawing/2014/main" id="{BBBABF50-630F-2473-B311-A8EB74C1179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2133600"/>
            <a:ext cx="78898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5270" name="Picture 40">
            <a:extLst>
              <a:ext uri="{FF2B5EF4-FFF2-40B4-BE49-F238E27FC236}">
                <a16:creationId xmlns:a16="http://schemas.microsoft.com/office/drawing/2014/main" id="{9210D44A-F6D8-8BD2-AD3F-1D95EEC2CE0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9038" y="1543050"/>
            <a:ext cx="7905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5271" name="Picture 41">
            <a:extLst>
              <a:ext uri="{FF2B5EF4-FFF2-40B4-BE49-F238E27FC236}">
                <a16:creationId xmlns:a16="http://schemas.microsoft.com/office/drawing/2014/main" id="{8B130F58-A514-6891-A634-E22DB7834A5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3313113"/>
            <a:ext cx="790575"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5272" name="Picture 42">
            <a:extLst>
              <a:ext uri="{FF2B5EF4-FFF2-40B4-BE49-F238E27FC236}">
                <a16:creationId xmlns:a16="http://schemas.microsoft.com/office/drawing/2014/main" id="{7DF1AB62-A035-787B-3827-7E39409729B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4730750"/>
            <a:ext cx="790575"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5273" name="Picture 43">
            <a:extLst>
              <a:ext uri="{FF2B5EF4-FFF2-40B4-BE49-F238E27FC236}">
                <a16:creationId xmlns:a16="http://schemas.microsoft.com/office/drawing/2014/main" id="{6A6119BB-30B3-BC00-AB6A-AF62CEF2FFD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288" y="3665538"/>
            <a:ext cx="7905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5274" name="Text Box 45">
            <a:extLst>
              <a:ext uri="{FF2B5EF4-FFF2-40B4-BE49-F238E27FC236}">
                <a16:creationId xmlns:a16="http://schemas.microsoft.com/office/drawing/2014/main" id="{51A4A9E0-B786-33F2-12EF-004307CDF0A4}"/>
              </a:ext>
            </a:extLst>
          </p:cNvPr>
          <p:cNvSpPr txBox="1">
            <a:spLocks noChangeArrowheads="1"/>
          </p:cNvSpPr>
          <p:nvPr/>
        </p:nvSpPr>
        <p:spPr bwMode="auto">
          <a:xfrm>
            <a:off x="1014413" y="1193800"/>
            <a:ext cx="1403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chemeClr val="tx2"/>
                </a:solidFill>
                <a:latin typeface="Arial" panose="020B0604020202020204" pitchFamily="34" charset="0"/>
                <a:ea typeface="黑体" panose="02010609060101010101" pitchFamily="49" charset="-122"/>
              </a:rPr>
              <a:t>路由器</a:t>
            </a:r>
          </a:p>
        </p:txBody>
      </p:sp>
      <p:sp>
        <p:nvSpPr>
          <p:cNvPr id="95275" name="Line 46">
            <a:extLst>
              <a:ext uri="{FF2B5EF4-FFF2-40B4-BE49-F238E27FC236}">
                <a16:creationId xmlns:a16="http://schemas.microsoft.com/office/drawing/2014/main" id="{FB5B222C-E982-5E0C-314F-D2615598BAFE}"/>
              </a:ext>
            </a:extLst>
          </p:cNvPr>
          <p:cNvSpPr>
            <a:spLocks noChangeShapeType="1"/>
          </p:cNvSpPr>
          <p:nvPr/>
        </p:nvSpPr>
        <p:spPr bwMode="auto">
          <a:xfrm>
            <a:off x="2173288" y="1779588"/>
            <a:ext cx="1028700" cy="471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6" name="Text Box 47">
            <a:extLst>
              <a:ext uri="{FF2B5EF4-FFF2-40B4-BE49-F238E27FC236}">
                <a16:creationId xmlns:a16="http://schemas.microsoft.com/office/drawing/2014/main" id="{9061DAD3-5B14-80BC-E7F9-F19F85542750}"/>
              </a:ext>
            </a:extLst>
          </p:cNvPr>
          <p:cNvSpPr txBox="1">
            <a:spLocks noChangeArrowheads="1"/>
          </p:cNvSpPr>
          <p:nvPr/>
        </p:nvSpPr>
        <p:spPr bwMode="auto">
          <a:xfrm>
            <a:off x="2400300" y="313690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A</a:t>
            </a:r>
          </a:p>
        </p:txBody>
      </p:sp>
      <p:sp>
        <p:nvSpPr>
          <p:cNvPr id="95277" name="Text Box 48">
            <a:extLst>
              <a:ext uri="{FF2B5EF4-FFF2-40B4-BE49-F238E27FC236}">
                <a16:creationId xmlns:a16="http://schemas.microsoft.com/office/drawing/2014/main" id="{0BA1A706-2536-CA8A-C330-E945D41AE40B}"/>
              </a:ext>
            </a:extLst>
          </p:cNvPr>
          <p:cNvSpPr txBox="1">
            <a:spLocks noChangeArrowheads="1"/>
          </p:cNvSpPr>
          <p:nvPr/>
        </p:nvSpPr>
        <p:spPr bwMode="auto">
          <a:xfrm>
            <a:off x="6330950" y="2778125"/>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E</a:t>
            </a:r>
          </a:p>
        </p:txBody>
      </p:sp>
      <p:sp>
        <p:nvSpPr>
          <p:cNvPr id="95278" name="Text Box 49">
            <a:extLst>
              <a:ext uri="{FF2B5EF4-FFF2-40B4-BE49-F238E27FC236}">
                <a16:creationId xmlns:a16="http://schemas.microsoft.com/office/drawing/2014/main" id="{130B8A5C-8859-9E30-DEF5-627EE597787A}"/>
              </a:ext>
            </a:extLst>
          </p:cNvPr>
          <p:cNvSpPr txBox="1">
            <a:spLocks noChangeArrowheads="1"/>
          </p:cNvSpPr>
          <p:nvPr/>
        </p:nvSpPr>
        <p:spPr bwMode="auto">
          <a:xfrm>
            <a:off x="5087938" y="1912938"/>
            <a:ext cx="4778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D</a:t>
            </a:r>
          </a:p>
        </p:txBody>
      </p:sp>
      <p:sp>
        <p:nvSpPr>
          <p:cNvPr id="95279" name="Text Box 50">
            <a:extLst>
              <a:ext uri="{FF2B5EF4-FFF2-40B4-BE49-F238E27FC236}">
                <a16:creationId xmlns:a16="http://schemas.microsoft.com/office/drawing/2014/main" id="{26D90877-7915-25BC-ACB6-A21CB687F0E8}"/>
              </a:ext>
            </a:extLst>
          </p:cNvPr>
          <p:cNvSpPr txBox="1">
            <a:spLocks noChangeArrowheads="1"/>
          </p:cNvSpPr>
          <p:nvPr/>
        </p:nvSpPr>
        <p:spPr bwMode="auto">
          <a:xfrm>
            <a:off x="3602038" y="1628775"/>
            <a:ext cx="4778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b="1">
                <a:solidFill>
                  <a:schemeClr val="tx2"/>
                </a:solidFill>
                <a:latin typeface="Arial" panose="020B0604020202020204" pitchFamily="34" charset="0"/>
                <a:ea typeface="黑体" panose="02010609060101010101" pitchFamily="49" charset="-122"/>
              </a:rPr>
              <a:t>B</a:t>
            </a:r>
          </a:p>
        </p:txBody>
      </p:sp>
      <p:sp>
        <p:nvSpPr>
          <p:cNvPr id="95280" name="Text Box 51">
            <a:extLst>
              <a:ext uri="{FF2B5EF4-FFF2-40B4-BE49-F238E27FC236}">
                <a16:creationId xmlns:a16="http://schemas.microsoft.com/office/drawing/2014/main" id="{1C61E9B8-9EFF-852C-7E07-B1B80B77BC1D}"/>
              </a:ext>
            </a:extLst>
          </p:cNvPr>
          <p:cNvSpPr txBox="1">
            <a:spLocks noChangeArrowheads="1"/>
          </p:cNvSpPr>
          <p:nvPr/>
        </p:nvSpPr>
        <p:spPr bwMode="auto">
          <a:xfrm>
            <a:off x="5114925" y="4794250"/>
            <a:ext cx="477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3200">
                <a:solidFill>
                  <a:schemeClr val="tx2"/>
                </a:solidFill>
                <a:latin typeface="Arial" panose="020B0604020202020204" pitchFamily="34" charset="0"/>
                <a:ea typeface="黑体" panose="02010609060101010101" pitchFamily="49" charset="-122"/>
              </a:rPr>
              <a:t>C</a:t>
            </a:r>
          </a:p>
        </p:txBody>
      </p:sp>
      <p:sp>
        <p:nvSpPr>
          <p:cNvPr id="95281" name="Line 52">
            <a:extLst>
              <a:ext uri="{FF2B5EF4-FFF2-40B4-BE49-F238E27FC236}">
                <a16:creationId xmlns:a16="http://schemas.microsoft.com/office/drawing/2014/main" id="{32E5A4A7-26A3-A850-C91D-6BC080A1D9C4}"/>
              </a:ext>
            </a:extLst>
          </p:cNvPr>
          <p:cNvSpPr>
            <a:spLocks noChangeShapeType="1"/>
          </p:cNvSpPr>
          <p:nvPr/>
        </p:nvSpPr>
        <p:spPr bwMode="auto">
          <a:xfrm flipV="1">
            <a:off x="1757363" y="4337050"/>
            <a:ext cx="257175" cy="825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2" name="Rectangle 53">
            <a:extLst>
              <a:ext uri="{FF2B5EF4-FFF2-40B4-BE49-F238E27FC236}">
                <a16:creationId xmlns:a16="http://schemas.microsoft.com/office/drawing/2014/main" id="{3F0CC3D9-40EB-E54B-F3AB-55B1B0C3B091}"/>
              </a:ext>
            </a:extLst>
          </p:cNvPr>
          <p:cNvSpPr>
            <a:spLocks noChangeArrowheads="1"/>
          </p:cNvSpPr>
          <p:nvPr/>
        </p:nvSpPr>
        <p:spPr bwMode="auto">
          <a:xfrm>
            <a:off x="1836738" y="4100513"/>
            <a:ext cx="257175"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3" name="Rectangle 54">
            <a:extLst>
              <a:ext uri="{FF2B5EF4-FFF2-40B4-BE49-F238E27FC236}">
                <a16:creationId xmlns:a16="http://schemas.microsoft.com/office/drawing/2014/main" id="{7547361D-EDD9-D897-73F2-748D31625B71}"/>
              </a:ext>
            </a:extLst>
          </p:cNvPr>
          <p:cNvSpPr>
            <a:spLocks noChangeArrowheads="1"/>
          </p:cNvSpPr>
          <p:nvPr/>
        </p:nvSpPr>
        <p:spPr bwMode="auto">
          <a:xfrm>
            <a:off x="2217738" y="4100513"/>
            <a:ext cx="258762"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4" name="Rectangle 55">
            <a:extLst>
              <a:ext uri="{FF2B5EF4-FFF2-40B4-BE49-F238E27FC236}">
                <a16:creationId xmlns:a16="http://schemas.microsoft.com/office/drawing/2014/main" id="{7C78D6A7-455E-22CF-8773-87393EF61421}"/>
              </a:ext>
            </a:extLst>
          </p:cNvPr>
          <p:cNvSpPr>
            <a:spLocks noChangeArrowheads="1"/>
          </p:cNvSpPr>
          <p:nvPr/>
        </p:nvSpPr>
        <p:spPr bwMode="auto">
          <a:xfrm>
            <a:off x="3297238" y="4100513"/>
            <a:ext cx="257175"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5" name="Rectangle 56">
            <a:extLst>
              <a:ext uri="{FF2B5EF4-FFF2-40B4-BE49-F238E27FC236}">
                <a16:creationId xmlns:a16="http://schemas.microsoft.com/office/drawing/2014/main" id="{98C7114E-BC9F-4A02-CF3D-4A1B9B2C8495}"/>
              </a:ext>
            </a:extLst>
          </p:cNvPr>
          <p:cNvSpPr>
            <a:spLocks noChangeArrowheads="1"/>
          </p:cNvSpPr>
          <p:nvPr/>
        </p:nvSpPr>
        <p:spPr bwMode="auto">
          <a:xfrm>
            <a:off x="3940175" y="4454525"/>
            <a:ext cx="257175"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6" name="Rectangle 57">
            <a:extLst>
              <a:ext uri="{FF2B5EF4-FFF2-40B4-BE49-F238E27FC236}">
                <a16:creationId xmlns:a16="http://schemas.microsoft.com/office/drawing/2014/main" id="{94625076-D59E-6059-832F-F8DDCEE5C620}"/>
              </a:ext>
            </a:extLst>
          </p:cNvPr>
          <p:cNvSpPr>
            <a:spLocks noChangeArrowheads="1"/>
          </p:cNvSpPr>
          <p:nvPr/>
        </p:nvSpPr>
        <p:spPr bwMode="auto">
          <a:xfrm>
            <a:off x="5002213" y="4414838"/>
            <a:ext cx="258762" cy="238125"/>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7" name="Rectangle 58">
            <a:extLst>
              <a:ext uri="{FF2B5EF4-FFF2-40B4-BE49-F238E27FC236}">
                <a16:creationId xmlns:a16="http://schemas.microsoft.com/office/drawing/2014/main" id="{EDEE4597-469C-7516-1ECB-5E4FA53BE904}"/>
              </a:ext>
            </a:extLst>
          </p:cNvPr>
          <p:cNvSpPr>
            <a:spLocks noChangeArrowheads="1"/>
          </p:cNvSpPr>
          <p:nvPr/>
        </p:nvSpPr>
        <p:spPr bwMode="auto">
          <a:xfrm>
            <a:off x="5370513" y="4062413"/>
            <a:ext cx="257175"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8" name="Rectangle 59">
            <a:extLst>
              <a:ext uri="{FF2B5EF4-FFF2-40B4-BE49-F238E27FC236}">
                <a16:creationId xmlns:a16="http://schemas.microsoft.com/office/drawing/2014/main" id="{7B4A2397-F538-192E-95F6-6B4A6B9EAC11}"/>
              </a:ext>
            </a:extLst>
          </p:cNvPr>
          <p:cNvSpPr>
            <a:spLocks noChangeArrowheads="1"/>
          </p:cNvSpPr>
          <p:nvPr/>
        </p:nvSpPr>
        <p:spPr bwMode="auto">
          <a:xfrm>
            <a:off x="6440488" y="3990975"/>
            <a:ext cx="257175"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89" name="Rectangle 60">
            <a:extLst>
              <a:ext uri="{FF2B5EF4-FFF2-40B4-BE49-F238E27FC236}">
                <a16:creationId xmlns:a16="http://schemas.microsoft.com/office/drawing/2014/main" id="{5F608D85-38C7-3E5F-CA07-1B1C10A48F21}"/>
              </a:ext>
            </a:extLst>
          </p:cNvPr>
          <p:cNvSpPr>
            <a:spLocks noChangeArrowheads="1"/>
          </p:cNvSpPr>
          <p:nvPr/>
        </p:nvSpPr>
        <p:spPr bwMode="auto">
          <a:xfrm>
            <a:off x="5721350" y="3736975"/>
            <a:ext cx="258763"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0" name="Rectangle 61">
            <a:extLst>
              <a:ext uri="{FF2B5EF4-FFF2-40B4-BE49-F238E27FC236}">
                <a16:creationId xmlns:a16="http://schemas.microsoft.com/office/drawing/2014/main" id="{EFF42AE2-9B91-58AB-CEEB-B88269C5B1CC}"/>
              </a:ext>
            </a:extLst>
          </p:cNvPr>
          <p:cNvSpPr>
            <a:spLocks noChangeArrowheads="1"/>
          </p:cNvSpPr>
          <p:nvPr/>
        </p:nvSpPr>
        <p:spPr bwMode="auto">
          <a:xfrm>
            <a:off x="6818313" y="4524375"/>
            <a:ext cx="257175"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1" name="Rectangle 62">
            <a:extLst>
              <a:ext uri="{FF2B5EF4-FFF2-40B4-BE49-F238E27FC236}">
                <a16:creationId xmlns:a16="http://schemas.microsoft.com/office/drawing/2014/main" id="{F97F6FBD-B690-4EC8-6506-1AFF20539576}"/>
              </a:ext>
            </a:extLst>
          </p:cNvPr>
          <p:cNvSpPr>
            <a:spLocks noChangeArrowheads="1"/>
          </p:cNvSpPr>
          <p:nvPr/>
        </p:nvSpPr>
        <p:spPr bwMode="auto">
          <a:xfrm>
            <a:off x="1706563" y="3651250"/>
            <a:ext cx="257175"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2" name="Rectangle 63">
            <a:extLst>
              <a:ext uri="{FF2B5EF4-FFF2-40B4-BE49-F238E27FC236}">
                <a16:creationId xmlns:a16="http://schemas.microsoft.com/office/drawing/2014/main" id="{03BAC42E-3604-B7CD-C146-F95ED2FCAEAC}"/>
              </a:ext>
            </a:extLst>
          </p:cNvPr>
          <p:cNvSpPr>
            <a:spLocks noChangeArrowheads="1"/>
          </p:cNvSpPr>
          <p:nvPr/>
        </p:nvSpPr>
        <p:spPr bwMode="auto">
          <a:xfrm>
            <a:off x="3314700" y="2849563"/>
            <a:ext cx="257175"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3" name="Rectangle 64">
            <a:extLst>
              <a:ext uri="{FF2B5EF4-FFF2-40B4-BE49-F238E27FC236}">
                <a16:creationId xmlns:a16="http://schemas.microsoft.com/office/drawing/2014/main" id="{DD73051B-37B7-E571-9178-E96B27434D0D}"/>
              </a:ext>
            </a:extLst>
          </p:cNvPr>
          <p:cNvSpPr>
            <a:spLocks noChangeArrowheads="1"/>
          </p:cNvSpPr>
          <p:nvPr/>
        </p:nvSpPr>
        <p:spPr bwMode="auto">
          <a:xfrm>
            <a:off x="4197350" y="2332038"/>
            <a:ext cx="258763"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4" name="Rectangle 65">
            <a:extLst>
              <a:ext uri="{FF2B5EF4-FFF2-40B4-BE49-F238E27FC236}">
                <a16:creationId xmlns:a16="http://schemas.microsoft.com/office/drawing/2014/main" id="{ED69D80B-93DA-140B-3FA0-52C0B6E70E8F}"/>
              </a:ext>
            </a:extLst>
          </p:cNvPr>
          <p:cNvSpPr>
            <a:spLocks noChangeArrowheads="1"/>
          </p:cNvSpPr>
          <p:nvPr/>
        </p:nvSpPr>
        <p:spPr bwMode="auto">
          <a:xfrm>
            <a:off x="4711700" y="2520950"/>
            <a:ext cx="255588"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5" name="Rectangle 66">
            <a:extLst>
              <a:ext uri="{FF2B5EF4-FFF2-40B4-BE49-F238E27FC236}">
                <a16:creationId xmlns:a16="http://schemas.microsoft.com/office/drawing/2014/main" id="{36DA3B04-7FE6-A580-4468-445DC2B49CB1}"/>
              </a:ext>
            </a:extLst>
          </p:cNvPr>
          <p:cNvSpPr>
            <a:spLocks noChangeArrowheads="1"/>
          </p:cNvSpPr>
          <p:nvPr/>
        </p:nvSpPr>
        <p:spPr bwMode="auto">
          <a:xfrm>
            <a:off x="5738813" y="2919413"/>
            <a:ext cx="257175"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6" name="Rectangle 67">
            <a:extLst>
              <a:ext uri="{FF2B5EF4-FFF2-40B4-BE49-F238E27FC236}">
                <a16:creationId xmlns:a16="http://schemas.microsoft.com/office/drawing/2014/main" id="{A56FF6B9-D1BA-2A52-95F0-13E0FDE167E4}"/>
              </a:ext>
            </a:extLst>
          </p:cNvPr>
          <p:cNvSpPr>
            <a:spLocks noChangeArrowheads="1"/>
          </p:cNvSpPr>
          <p:nvPr/>
        </p:nvSpPr>
        <p:spPr bwMode="auto">
          <a:xfrm>
            <a:off x="3040063" y="3392488"/>
            <a:ext cx="257175"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7" name="Rectangle 68">
            <a:extLst>
              <a:ext uri="{FF2B5EF4-FFF2-40B4-BE49-F238E27FC236}">
                <a16:creationId xmlns:a16="http://schemas.microsoft.com/office/drawing/2014/main" id="{3E22741C-B0E3-6167-B404-EAEF25E6C302}"/>
              </a:ext>
            </a:extLst>
          </p:cNvPr>
          <p:cNvSpPr>
            <a:spLocks noChangeArrowheads="1"/>
          </p:cNvSpPr>
          <p:nvPr/>
        </p:nvSpPr>
        <p:spPr bwMode="auto">
          <a:xfrm>
            <a:off x="6894513" y="3816350"/>
            <a:ext cx="257175" cy="238125"/>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8" name="Rectangle 69">
            <a:extLst>
              <a:ext uri="{FF2B5EF4-FFF2-40B4-BE49-F238E27FC236}">
                <a16:creationId xmlns:a16="http://schemas.microsoft.com/office/drawing/2014/main" id="{C3A94EE3-9E61-C548-2B7E-8395B18C8C94}"/>
              </a:ext>
            </a:extLst>
          </p:cNvPr>
          <p:cNvSpPr>
            <a:spLocks noChangeArrowheads="1"/>
          </p:cNvSpPr>
          <p:nvPr/>
        </p:nvSpPr>
        <p:spPr bwMode="auto">
          <a:xfrm>
            <a:off x="2090738" y="3651250"/>
            <a:ext cx="257175"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299" name="Rectangle 70">
            <a:extLst>
              <a:ext uri="{FF2B5EF4-FFF2-40B4-BE49-F238E27FC236}">
                <a16:creationId xmlns:a16="http://schemas.microsoft.com/office/drawing/2014/main" id="{CBD704CA-29DB-E800-2518-75538891D241}"/>
              </a:ext>
            </a:extLst>
          </p:cNvPr>
          <p:cNvSpPr>
            <a:spLocks noChangeArrowheads="1"/>
          </p:cNvSpPr>
          <p:nvPr/>
        </p:nvSpPr>
        <p:spPr bwMode="auto">
          <a:xfrm>
            <a:off x="7177088" y="4241800"/>
            <a:ext cx="257175"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300" name="Rectangle 71">
            <a:extLst>
              <a:ext uri="{FF2B5EF4-FFF2-40B4-BE49-F238E27FC236}">
                <a16:creationId xmlns:a16="http://schemas.microsoft.com/office/drawing/2014/main" id="{64EC3AD3-34C8-ED53-212C-E0DDD4EE50B6}"/>
              </a:ext>
            </a:extLst>
          </p:cNvPr>
          <p:cNvSpPr>
            <a:spLocks noChangeArrowheads="1"/>
          </p:cNvSpPr>
          <p:nvPr/>
        </p:nvSpPr>
        <p:spPr bwMode="auto">
          <a:xfrm>
            <a:off x="5181600" y="2687638"/>
            <a:ext cx="255588"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5301" name="Text Box 72">
            <a:extLst>
              <a:ext uri="{FF2B5EF4-FFF2-40B4-BE49-F238E27FC236}">
                <a16:creationId xmlns:a16="http://schemas.microsoft.com/office/drawing/2014/main" id="{AB3E642B-3E65-0B9F-BCF6-ADEA6A480EE3}"/>
              </a:ext>
            </a:extLst>
          </p:cNvPr>
          <p:cNvSpPr txBox="1">
            <a:spLocks noChangeArrowheads="1"/>
          </p:cNvSpPr>
          <p:nvPr/>
        </p:nvSpPr>
        <p:spPr bwMode="auto">
          <a:xfrm>
            <a:off x="3419475" y="44450"/>
            <a:ext cx="2622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chemeClr val="tx2"/>
                </a:solidFill>
                <a:latin typeface="Arial" panose="020B0604020202020204" pitchFamily="34" charset="0"/>
                <a:ea typeface="黑体" panose="02010609060101010101" pitchFamily="49" charset="-122"/>
              </a:rPr>
              <a:t>网络核心部分</a:t>
            </a:r>
          </a:p>
        </p:txBody>
      </p:sp>
      <p:sp>
        <p:nvSpPr>
          <p:cNvPr id="95302" name="Line 73">
            <a:extLst>
              <a:ext uri="{FF2B5EF4-FFF2-40B4-BE49-F238E27FC236}">
                <a16:creationId xmlns:a16="http://schemas.microsoft.com/office/drawing/2014/main" id="{B667114F-69F2-ACDA-9866-FAAE5C8E7B27}"/>
              </a:ext>
            </a:extLst>
          </p:cNvPr>
          <p:cNvSpPr>
            <a:spLocks noChangeShapeType="1"/>
          </p:cNvSpPr>
          <p:nvPr/>
        </p:nvSpPr>
        <p:spPr bwMode="auto">
          <a:xfrm>
            <a:off x="4840288" y="912813"/>
            <a:ext cx="127000" cy="474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3" name="Text Box 74">
            <a:extLst>
              <a:ext uri="{FF2B5EF4-FFF2-40B4-BE49-F238E27FC236}">
                <a16:creationId xmlns:a16="http://schemas.microsoft.com/office/drawing/2014/main" id="{FDC85083-312D-394E-C804-022C55D9AC34}"/>
              </a:ext>
            </a:extLst>
          </p:cNvPr>
          <p:cNvSpPr txBox="1">
            <a:spLocks noChangeArrowheads="1"/>
          </p:cNvSpPr>
          <p:nvPr/>
        </p:nvSpPr>
        <p:spPr bwMode="auto">
          <a:xfrm>
            <a:off x="831850" y="2984500"/>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chemeClr val="tx2"/>
                </a:solidFill>
                <a:latin typeface="Arial" panose="020B0604020202020204" pitchFamily="34" charset="0"/>
                <a:ea typeface="黑体" panose="02010609060101010101" pitchFamily="49" charset="-122"/>
              </a:rPr>
              <a:t>主机</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D3FAF68-28E7-30E3-6535-F4F4A3FA4B0B}"/>
              </a:ext>
            </a:extLst>
          </p:cNvPr>
          <p:cNvSpPr>
            <a:spLocks noGrp="1" noChangeArrowheads="1"/>
          </p:cNvSpPr>
          <p:nvPr>
            <p:ph type="title"/>
          </p:nvPr>
        </p:nvSpPr>
        <p:spPr>
          <a:xfrm>
            <a:off x="628650" y="260350"/>
            <a:ext cx="7886700" cy="1325563"/>
          </a:xfrm>
        </p:spPr>
        <p:txBody>
          <a:bodyPr/>
          <a:lstStyle/>
          <a:p>
            <a:pPr algn="ctr" eaLnBrk="1" hangingPunct="1"/>
            <a:r>
              <a:rPr lang="zh-CN" altLang="en-US"/>
              <a:t>分组交换网的示意图</a:t>
            </a:r>
          </a:p>
        </p:txBody>
      </p:sp>
      <p:grpSp>
        <p:nvGrpSpPr>
          <p:cNvPr id="97283" name="Group 4">
            <a:extLst>
              <a:ext uri="{FF2B5EF4-FFF2-40B4-BE49-F238E27FC236}">
                <a16:creationId xmlns:a16="http://schemas.microsoft.com/office/drawing/2014/main" id="{1BA4F7F6-7E6D-D7C8-D82E-C962906BEDDB}"/>
              </a:ext>
            </a:extLst>
          </p:cNvPr>
          <p:cNvGrpSpPr>
            <a:grpSpLocks/>
          </p:cNvGrpSpPr>
          <p:nvPr/>
        </p:nvGrpSpPr>
        <p:grpSpPr bwMode="auto">
          <a:xfrm>
            <a:off x="1528763" y="2392363"/>
            <a:ext cx="4090987" cy="3667125"/>
            <a:chOff x="2256" y="2386"/>
            <a:chExt cx="2147" cy="1919"/>
          </a:xfrm>
        </p:grpSpPr>
        <p:sp>
          <p:nvSpPr>
            <p:cNvPr id="97330" name="Oval 5">
              <a:extLst>
                <a:ext uri="{FF2B5EF4-FFF2-40B4-BE49-F238E27FC236}">
                  <a16:creationId xmlns:a16="http://schemas.microsoft.com/office/drawing/2014/main" id="{8BB0F570-CD55-A64C-5E99-DAA02880DD37}"/>
                </a:ext>
              </a:extLst>
            </p:cNvPr>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1" name="Oval 6">
              <a:extLst>
                <a:ext uri="{FF2B5EF4-FFF2-40B4-BE49-F238E27FC236}">
                  <a16:creationId xmlns:a16="http://schemas.microsoft.com/office/drawing/2014/main" id="{D6332725-CD03-DF71-1A15-2DF401CBBAF2}"/>
                </a:ext>
              </a:extLst>
            </p:cNvPr>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2" name="Oval 7">
              <a:extLst>
                <a:ext uri="{FF2B5EF4-FFF2-40B4-BE49-F238E27FC236}">
                  <a16:creationId xmlns:a16="http://schemas.microsoft.com/office/drawing/2014/main" id="{463E7F9C-58D2-4D65-DA71-14F4033CB1FB}"/>
                </a:ext>
              </a:extLst>
            </p:cNvPr>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3" name="Oval 8">
              <a:extLst>
                <a:ext uri="{FF2B5EF4-FFF2-40B4-BE49-F238E27FC236}">
                  <a16:creationId xmlns:a16="http://schemas.microsoft.com/office/drawing/2014/main" id="{F281E3D2-EB23-1712-E56D-9E1A69FFDD05}"/>
                </a:ext>
              </a:extLst>
            </p:cNvPr>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4" name="Oval 9">
              <a:extLst>
                <a:ext uri="{FF2B5EF4-FFF2-40B4-BE49-F238E27FC236}">
                  <a16:creationId xmlns:a16="http://schemas.microsoft.com/office/drawing/2014/main" id="{4CEBDA25-0428-62AA-488D-BD1C434F040A}"/>
                </a:ext>
              </a:extLst>
            </p:cNvPr>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5" name="Oval 10">
              <a:extLst>
                <a:ext uri="{FF2B5EF4-FFF2-40B4-BE49-F238E27FC236}">
                  <a16:creationId xmlns:a16="http://schemas.microsoft.com/office/drawing/2014/main" id="{3CDBF8D5-0BF5-5CD2-0185-725DE1A8DCD0}"/>
                </a:ext>
              </a:extLst>
            </p:cNvPr>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6" name="Oval 11">
              <a:extLst>
                <a:ext uri="{FF2B5EF4-FFF2-40B4-BE49-F238E27FC236}">
                  <a16:creationId xmlns:a16="http://schemas.microsoft.com/office/drawing/2014/main" id="{76FAC2B1-5065-B0B5-27DC-AC3DE2E33722}"/>
                </a:ext>
              </a:extLst>
            </p:cNvPr>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7" name="Oval 12">
              <a:extLst>
                <a:ext uri="{FF2B5EF4-FFF2-40B4-BE49-F238E27FC236}">
                  <a16:creationId xmlns:a16="http://schemas.microsoft.com/office/drawing/2014/main" id="{61CE425E-D94B-981B-E0B7-F6FA2C8884CE}"/>
                </a:ext>
              </a:extLst>
            </p:cNvPr>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38" name="Freeform 13">
              <a:extLst>
                <a:ext uri="{FF2B5EF4-FFF2-40B4-BE49-F238E27FC236}">
                  <a16:creationId xmlns:a16="http://schemas.microsoft.com/office/drawing/2014/main" id="{91FDB3C7-2BAA-49E2-A730-FE08BAB62F70}"/>
                </a:ext>
              </a:extLst>
            </p:cNvPr>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84" name="Line 14">
            <a:extLst>
              <a:ext uri="{FF2B5EF4-FFF2-40B4-BE49-F238E27FC236}">
                <a16:creationId xmlns:a16="http://schemas.microsoft.com/office/drawing/2014/main" id="{FAD8DDDC-860E-44F9-CE40-A1320D051CA7}"/>
              </a:ext>
            </a:extLst>
          </p:cNvPr>
          <p:cNvSpPr>
            <a:spLocks noChangeShapeType="1"/>
          </p:cNvSpPr>
          <p:nvPr/>
        </p:nvSpPr>
        <p:spPr bwMode="auto">
          <a:xfrm flipV="1">
            <a:off x="2660650" y="2627313"/>
            <a:ext cx="1281113" cy="555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5" name="Line 15">
            <a:extLst>
              <a:ext uri="{FF2B5EF4-FFF2-40B4-BE49-F238E27FC236}">
                <a16:creationId xmlns:a16="http://schemas.microsoft.com/office/drawing/2014/main" id="{79DD8119-4396-F2D1-5588-3F2E808FC353}"/>
              </a:ext>
            </a:extLst>
          </p:cNvPr>
          <p:cNvSpPr>
            <a:spLocks noChangeShapeType="1"/>
          </p:cNvSpPr>
          <p:nvPr/>
        </p:nvSpPr>
        <p:spPr bwMode="auto">
          <a:xfrm>
            <a:off x="4098925" y="2701925"/>
            <a:ext cx="757238" cy="1398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6" name="Line 16">
            <a:extLst>
              <a:ext uri="{FF2B5EF4-FFF2-40B4-BE49-F238E27FC236}">
                <a16:creationId xmlns:a16="http://schemas.microsoft.com/office/drawing/2014/main" id="{5F881568-345E-B3DC-E49E-B49A23E59133}"/>
              </a:ext>
            </a:extLst>
          </p:cNvPr>
          <p:cNvSpPr>
            <a:spLocks noChangeShapeType="1"/>
          </p:cNvSpPr>
          <p:nvPr/>
        </p:nvSpPr>
        <p:spPr bwMode="auto">
          <a:xfrm flipH="1">
            <a:off x="1905000" y="3275013"/>
            <a:ext cx="665163" cy="12557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7" name="Line 17">
            <a:extLst>
              <a:ext uri="{FF2B5EF4-FFF2-40B4-BE49-F238E27FC236}">
                <a16:creationId xmlns:a16="http://schemas.microsoft.com/office/drawing/2014/main" id="{FBAAF7B2-C4E9-1991-D85E-CDCAA9AAAA94}"/>
              </a:ext>
            </a:extLst>
          </p:cNvPr>
          <p:cNvSpPr>
            <a:spLocks noChangeShapeType="1"/>
          </p:cNvSpPr>
          <p:nvPr/>
        </p:nvSpPr>
        <p:spPr bwMode="auto">
          <a:xfrm>
            <a:off x="1946275" y="4708525"/>
            <a:ext cx="1520825" cy="8826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18">
            <a:extLst>
              <a:ext uri="{FF2B5EF4-FFF2-40B4-BE49-F238E27FC236}">
                <a16:creationId xmlns:a16="http://schemas.microsoft.com/office/drawing/2014/main" id="{DC6DB30A-A040-DBBB-0258-49F6CB89C313}"/>
              </a:ext>
            </a:extLst>
          </p:cNvPr>
          <p:cNvSpPr>
            <a:spLocks noChangeShapeType="1"/>
          </p:cNvSpPr>
          <p:nvPr/>
        </p:nvSpPr>
        <p:spPr bwMode="auto">
          <a:xfrm flipV="1">
            <a:off x="3530600" y="4376738"/>
            <a:ext cx="1325563" cy="1306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9" name="Line 19">
            <a:extLst>
              <a:ext uri="{FF2B5EF4-FFF2-40B4-BE49-F238E27FC236}">
                <a16:creationId xmlns:a16="http://schemas.microsoft.com/office/drawing/2014/main" id="{13CBD7E4-032B-3FB7-C629-588C9DD0F585}"/>
              </a:ext>
            </a:extLst>
          </p:cNvPr>
          <p:cNvSpPr>
            <a:spLocks noChangeShapeType="1"/>
          </p:cNvSpPr>
          <p:nvPr/>
        </p:nvSpPr>
        <p:spPr bwMode="auto">
          <a:xfrm>
            <a:off x="2713038" y="3281363"/>
            <a:ext cx="2125662" cy="9461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Line 20">
            <a:extLst>
              <a:ext uri="{FF2B5EF4-FFF2-40B4-BE49-F238E27FC236}">
                <a16:creationId xmlns:a16="http://schemas.microsoft.com/office/drawing/2014/main" id="{04A81B18-CAD1-094F-1DE1-75AC8E3DFE2B}"/>
              </a:ext>
            </a:extLst>
          </p:cNvPr>
          <p:cNvSpPr>
            <a:spLocks noChangeShapeType="1"/>
          </p:cNvSpPr>
          <p:nvPr/>
        </p:nvSpPr>
        <p:spPr bwMode="auto">
          <a:xfrm>
            <a:off x="2611438" y="3117850"/>
            <a:ext cx="1000125" cy="24717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1" name="Line 21">
            <a:extLst>
              <a:ext uri="{FF2B5EF4-FFF2-40B4-BE49-F238E27FC236}">
                <a16:creationId xmlns:a16="http://schemas.microsoft.com/office/drawing/2014/main" id="{C2D60C2E-63E9-46FA-6BDC-22FFB39CBA8C}"/>
              </a:ext>
            </a:extLst>
          </p:cNvPr>
          <p:cNvSpPr>
            <a:spLocks noChangeShapeType="1"/>
          </p:cNvSpPr>
          <p:nvPr/>
        </p:nvSpPr>
        <p:spPr bwMode="auto">
          <a:xfrm flipV="1">
            <a:off x="2935288" y="5661025"/>
            <a:ext cx="639762" cy="5492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Line 22">
            <a:extLst>
              <a:ext uri="{FF2B5EF4-FFF2-40B4-BE49-F238E27FC236}">
                <a16:creationId xmlns:a16="http://schemas.microsoft.com/office/drawing/2014/main" id="{DFFAFF33-C55C-334E-8301-103098F098A4}"/>
              </a:ext>
            </a:extLst>
          </p:cNvPr>
          <p:cNvSpPr>
            <a:spLocks noChangeShapeType="1"/>
          </p:cNvSpPr>
          <p:nvPr/>
        </p:nvSpPr>
        <p:spPr bwMode="auto">
          <a:xfrm rot="-5400000">
            <a:off x="3859213" y="2311400"/>
            <a:ext cx="3365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Line 23">
            <a:extLst>
              <a:ext uri="{FF2B5EF4-FFF2-40B4-BE49-F238E27FC236}">
                <a16:creationId xmlns:a16="http://schemas.microsoft.com/office/drawing/2014/main" id="{B73429D6-407D-6C30-3C6B-7BAB9EA9949D}"/>
              </a:ext>
            </a:extLst>
          </p:cNvPr>
          <p:cNvSpPr>
            <a:spLocks noChangeShapeType="1"/>
          </p:cNvSpPr>
          <p:nvPr/>
        </p:nvSpPr>
        <p:spPr bwMode="auto">
          <a:xfrm>
            <a:off x="4948238" y="4376738"/>
            <a:ext cx="639762" cy="10080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Line 24">
            <a:extLst>
              <a:ext uri="{FF2B5EF4-FFF2-40B4-BE49-F238E27FC236}">
                <a16:creationId xmlns:a16="http://schemas.microsoft.com/office/drawing/2014/main" id="{807DAF48-A324-23CB-8301-2DB0B9C13FD8}"/>
              </a:ext>
            </a:extLst>
          </p:cNvPr>
          <p:cNvSpPr>
            <a:spLocks noChangeShapeType="1"/>
          </p:cNvSpPr>
          <p:nvPr/>
        </p:nvSpPr>
        <p:spPr bwMode="auto">
          <a:xfrm flipV="1">
            <a:off x="1027113" y="4633913"/>
            <a:ext cx="644525"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Line 25">
            <a:extLst>
              <a:ext uri="{FF2B5EF4-FFF2-40B4-BE49-F238E27FC236}">
                <a16:creationId xmlns:a16="http://schemas.microsoft.com/office/drawing/2014/main" id="{2977BDAB-9D70-AF6F-2CAD-FCD43535331B}"/>
              </a:ext>
            </a:extLst>
          </p:cNvPr>
          <p:cNvSpPr>
            <a:spLocks noChangeShapeType="1"/>
          </p:cNvSpPr>
          <p:nvPr/>
        </p:nvSpPr>
        <p:spPr bwMode="auto">
          <a:xfrm rot="5400000" flipH="1">
            <a:off x="2184401" y="2743200"/>
            <a:ext cx="773112"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Text Box 26">
            <a:extLst>
              <a:ext uri="{FF2B5EF4-FFF2-40B4-BE49-F238E27FC236}">
                <a16:creationId xmlns:a16="http://schemas.microsoft.com/office/drawing/2014/main" id="{D8A4060A-BA2A-7488-5627-C9A586BE0A88}"/>
              </a:ext>
            </a:extLst>
          </p:cNvPr>
          <p:cNvSpPr txBox="1">
            <a:spLocks noChangeArrowheads="1"/>
          </p:cNvSpPr>
          <p:nvPr/>
        </p:nvSpPr>
        <p:spPr bwMode="auto">
          <a:xfrm>
            <a:off x="682625" y="3998913"/>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7297" name="Oval 31">
            <a:extLst>
              <a:ext uri="{FF2B5EF4-FFF2-40B4-BE49-F238E27FC236}">
                <a16:creationId xmlns:a16="http://schemas.microsoft.com/office/drawing/2014/main" id="{32715AC0-15E1-05C7-D856-B1A9F48CBA36}"/>
              </a:ext>
            </a:extLst>
          </p:cNvPr>
          <p:cNvSpPr>
            <a:spLocks noChangeArrowheads="1"/>
          </p:cNvSpPr>
          <p:nvPr/>
        </p:nvSpPr>
        <p:spPr bwMode="auto">
          <a:xfrm>
            <a:off x="1655763" y="4376738"/>
            <a:ext cx="457200" cy="458787"/>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A</a:t>
            </a:r>
          </a:p>
        </p:txBody>
      </p:sp>
      <p:sp>
        <p:nvSpPr>
          <p:cNvPr id="97298" name="Line 39">
            <a:extLst>
              <a:ext uri="{FF2B5EF4-FFF2-40B4-BE49-F238E27FC236}">
                <a16:creationId xmlns:a16="http://schemas.microsoft.com/office/drawing/2014/main" id="{CD33D0A5-06C9-4441-D2C7-93019523ABF0}"/>
              </a:ext>
            </a:extLst>
          </p:cNvPr>
          <p:cNvSpPr>
            <a:spLocks noChangeShapeType="1"/>
          </p:cNvSpPr>
          <p:nvPr/>
        </p:nvSpPr>
        <p:spPr bwMode="auto">
          <a:xfrm flipV="1">
            <a:off x="4948238" y="3779838"/>
            <a:ext cx="806450" cy="412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9" name="AutoShape 43">
            <a:extLst>
              <a:ext uri="{FF2B5EF4-FFF2-40B4-BE49-F238E27FC236}">
                <a16:creationId xmlns:a16="http://schemas.microsoft.com/office/drawing/2014/main" id="{4938FB7F-D9A5-A5C4-C4D6-E8B881693778}"/>
              </a:ext>
            </a:extLst>
          </p:cNvPr>
          <p:cNvSpPr>
            <a:spLocks noChangeArrowheads="1"/>
          </p:cNvSpPr>
          <p:nvPr/>
        </p:nvSpPr>
        <p:spPr bwMode="auto">
          <a:xfrm flipV="1">
            <a:off x="4500563" y="6118225"/>
            <a:ext cx="1150937" cy="334963"/>
          </a:xfrm>
          <a:prstGeom prst="wedgeRoundRectCallout">
            <a:avLst>
              <a:gd name="adj1" fmla="val -65315"/>
              <a:gd name="adj2" fmla="val 16042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400">
              <a:latin typeface="Times New Roman" panose="02020603050405020304" pitchFamily="18" charset="0"/>
            </a:endParaRPr>
          </a:p>
        </p:txBody>
      </p:sp>
      <p:sp>
        <p:nvSpPr>
          <p:cNvPr id="97300" name="Text Box 44">
            <a:extLst>
              <a:ext uri="{FF2B5EF4-FFF2-40B4-BE49-F238E27FC236}">
                <a16:creationId xmlns:a16="http://schemas.microsoft.com/office/drawing/2014/main" id="{B46288A2-A94B-4541-52E4-0DD5244AE94B}"/>
              </a:ext>
            </a:extLst>
          </p:cNvPr>
          <p:cNvSpPr txBox="1">
            <a:spLocks noChangeArrowheads="1"/>
          </p:cNvSpPr>
          <p:nvPr/>
        </p:nvSpPr>
        <p:spPr bwMode="auto">
          <a:xfrm>
            <a:off x="4603750" y="605631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互联网</a:t>
            </a:r>
          </a:p>
        </p:txBody>
      </p:sp>
      <p:pic>
        <p:nvPicPr>
          <p:cNvPr id="97301" name="Picture 72">
            <a:extLst>
              <a:ext uri="{FF2B5EF4-FFF2-40B4-BE49-F238E27FC236}">
                <a16:creationId xmlns:a16="http://schemas.microsoft.com/office/drawing/2014/main" id="{611E1B0A-3241-1219-5DD8-E7B5C9C4C3C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163" y="1700213"/>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302" name="Picture 73">
            <a:extLst>
              <a:ext uri="{FF2B5EF4-FFF2-40B4-BE49-F238E27FC236}">
                <a16:creationId xmlns:a16="http://schemas.microsoft.com/office/drawing/2014/main" id="{4AC50126-2B83-FA88-3ECF-50F1BEDF37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414713"/>
            <a:ext cx="58737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303" name="Picture 75">
            <a:extLst>
              <a:ext uri="{FF2B5EF4-FFF2-40B4-BE49-F238E27FC236}">
                <a16:creationId xmlns:a16="http://schemas.microsoft.com/office/drawing/2014/main" id="{989D1A35-99C6-C551-06C4-3C0B9FE5EB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63" y="6119813"/>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97304" name="Picture 76">
            <a:extLst>
              <a:ext uri="{FF2B5EF4-FFF2-40B4-BE49-F238E27FC236}">
                <a16:creationId xmlns:a16="http://schemas.microsoft.com/office/drawing/2014/main" id="{92E6C79D-412F-4345-B2A1-FF43B85EF8F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438" y="5202238"/>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305" name="Picture 77">
            <a:extLst>
              <a:ext uri="{FF2B5EF4-FFF2-40B4-BE49-F238E27FC236}">
                <a16:creationId xmlns:a16="http://schemas.microsoft.com/office/drawing/2014/main" id="{634CAF4E-1F73-EA17-19FE-13E8601126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1898650"/>
            <a:ext cx="5873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306" name="Oval 80">
            <a:extLst>
              <a:ext uri="{FF2B5EF4-FFF2-40B4-BE49-F238E27FC236}">
                <a16:creationId xmlns:a16="http://schemas.microsoft.com/office/drawing/2014/main" id="{4C28B382-E8A7-F008-4657-95B57A41F396}"/>
              </a:ext>
            </a:extLst>
          </p:cNvPr>
          <p:cNvSpPr>
            <a:spLocks noChangeArrowheads="1"/>
          </p:cNvSpPr>
          <p:nvPr/>
        </p:nvSpPr>
        <p:spPr bwMode="auto">
          <a:xfrm>
            <a:off x="2379663" y="3009900"/>
            <a:ext cx="457200" cy="458788"/>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B</a:t>
            </a:r>
          </a:p>
        </p:txBody>
      </p:sp>
      <p:sp>
        <p:nvSpPr>
          <p:cNvPr id="97307" name="Oval 81">
            <a:extLst>
              <a:ext uri="{FF2B5EF4-FFF2-40B4-BE49-F238E27FC236}">
                <a16:creationId xmlns:a16="http://schemas.microsoft.com/office/drawing/2014/main" id="{F3B173B3-540D-1853-3D06-999FDB6B1CBB}"/>
              </a:ext>
            </a:extLst>
          </p:cNvPr>
          <p:cNvSpPr>
            <a:spLocks noChangeArrowheads="1"/>
          </p:cNvSpPr>
          <p:nvPr/>
        </p:nvSpPr>
        <p:spPr bwMode="auto">
          <a:xfrm>
            <a:off x="3800475" y="2398713"/>
            <a:ext cx="457200" cy="458787"/>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D</a:t>
            </a:r>
          </a:p>
        </p:txBody>
      </p:sp>
      <p:sp>
        <p:nvSpPr>
          <p:cNvPr id="97308" name="Oval 82">
            <a:extLst>
              <a:ext uri="{FF2B5EF4-FFF2-40B4-BE49-F238E27FC236}">
                <a16:creationId xmlns:a16="http://schemas.microsoft.com/office/drawing/2014/main" id="{ABA9387C-B61E-3EF9-D676-811E3891E19F}"/>
              </a:ext>
            </a:extLst>
          </p:cNvPr>
          <p:cNvSpPr>
            <a:spLocks noChangeArrowheads="1"/>
          </p:cNvSpPr>
          <p:nvPr/>
        </p:nvSpPr>
        <p:spPr bwMode="auto">
          <a:xfrm>
            <a:off x="4654550" y="4027488"/>
            <a:ext cx="457200" cy="458787"/>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E</a:t>
            </a:r>
          </a:p>
        </p:txBody>
      </p:sp>
      <p:sp>
        <p:nvSpPr>
          <p:cNvPr id="97309" name="Oval 83">
            <a:extLst>
              <a:ext uri="{FF2B5EF4-FFF2-40B4-BE49-F238E27FC236}">
                <a16:creationId xmlns:a16="http://schemas.microsoft.com/office/drawing/2014/main" id="{BF947EF5-3F29-2D35-15D6-E1BADC581EB5}"/>
              </a:ext>
            </a:extLst>
          </p:cNvPr>
          <p:cNvSpPr>
            <a:spLocks noChangeArrowheads="1"/>
          </p:cNvSpPr>
          <p:nvPr/>
        </p:nvSpPr>
        <p:spPr bwMode="auto">
          <a:xfrm>
            <a:off x="3346450" y="5346700"/>
            <a:ext cx="457200" cy="458788"/>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C</a:t>
            </a:r>
          </a:p>
        </p:txBody>
      </p:sp>
      <p:sp>
        <p:nvSpPr>
          <p:cNvPr id="97310" name="Text Box 84">
            <a:extLst>
              <a:ext uri="{FF2B5EF4-FFF2-40B4-BE49-F238E27FC236}">
                <a16:creationId xmlns:a16="http://schemas.microsoft.com/office/drawing/2014/main" id="{0015D679-2ACA-AEFF-41B2-525B95063E04}"/>
              </a:ext>
            </a:extLst>
          </p:cNvPr>
          <p:cNvSpPr txBox="1">
            <a:spLocks noChangeArrowheads="1"/>
          </p:cNvSpPr>
          <p:nvPr/>
        </p:nvSpPr>
        <p:spPr bwMode="auto">
          <a:xfrm>
            <a:off x="5076825" y="5156200"/>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5</a:t>
            </a:r>
            <a:endParaRPr kumimoji="1" lang="en-US" altLang="zh-CN" sz="2000">
              <a:solidFill>
                <a:srgbClr val="333399"/>
              </a:solidFill>
              <a:latin typeface="Arial" panose="020B0604020202020204" pitchFamily="34" charset="0"/>
            </a:endParaRPr>
          </a:p>
        </p:txBody>
      </p:sp>
      <p:sp>
        <p:nvSpPr>
          <p:cNvPr id="97311" name="Text Box 85">
            <a:extLst>
              <a:ext uri="{FF2B5EF4-FFF2-40B4-BE49-F238E27FC236}">
                <a16:creationId xmlns:a16="http://schemas.microsoft.com/office/drawing/2014/main" id="{74F5DCCB-708D-9D8C-9314-B4F50EBC1B07}"/>
              </a:ext>
            </a:extLst>
          </p:cNvPr>
          <p:cNvSpPr txBox="1">
            <a:spLocks noChangeArrowheads="1"/>
          </p:cNvSpPr>
          <p:nvPr/>
        </p:nvSpPr>
        <p:spPr bwMode="auto">
          <a:xfrm>
            <a:off x="6084888" y="3355975"/>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6</a:t>
            </a:r>
            <a:endParaRPr kumimoji="1" lang="en-US" altLang="zh-CN" sz="2000">
              <a:solidFill>
                <a:srgbClr val="333399"/>
              </a:solidFill>
              <a:latin typeface="Arial" panose="020B0604020202020204" pitchFamily="34" charset="0"/>
            </a:endParaRPr>
          </a:p>
        </p:txBody>
      </p:sp>
      <p:sp>
        <p:nvSpPr>
          <p:cNvPr id="97312" name="Text Box 86">
            <a:extLst>
              <a:ext uri="{FF2B5EF4-FFF2-40B4-BE49-F238E27FC236}">
                <a16:creationId xmlns:a16="http://schemas.microsoft.com/office/drawing/2014/main" id="{451AC484-2B9B-9894-1C66-B47D40864A69}"/>
              </a:ext>
            </a:extLst>
          </p:cNvPr>
          <p:cNvSpPr txBox="1">
            <a:spLocks noChangeArrowheads="1"/>
          </p:cNvSpPr>
          <p:nvPr/>
        </p:nvSpPr>
        <p:spPr bwMode="auto">
          <a:xfrm>
            <a:off x="3348038" y="1700213"/>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4</a:t>
            </a:r>
            <a:endParaRPr kumimoji="1" lang="en-US" altLang="zh-CN" sz="2000">
              <a:solidFill>
                <a:srgbClr val="333399"/>
              </a:solidFill>
              <a:latin typeface="Arial" panose="020B0604020202020204" pitchFamily="34" charset="0"/>
            </a:endParaRPr>
          </a:p>
        </p:txBody>
      </p:sp>
      <p:sp>
        <p:nvSpPr>
          <p:cNvPr id="97313" name="Text Box 87">
            <a:extLst>
              <a:ext uri="{FF2B5EF4-FFF2-40B4-BE49-F238E27FC236}">
                <a16:creationId xmlns:a16="http://schemas.microsoft.com/office/drawing/2014/main" id="{DE52AC5D-4F2F-ED13-8CAE-AD1FD7F4283E}"/>
              </a:ext>
            </a:extLst>
          </p:cNvPr>
          <p:cNvSpPr txBox="1">
            <a:spLocks noChangeArrowheads="1"/>
          </p:cNvSpPr>
          <p:nvPr/>
        </p:nvSpPr>
        <p:spPr bwMode="auto">
          <a:xfrm>
            <a:off x="1979613" y="1844675"/>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7314" name="Text Box 88">
            <a:extLst>
              <a:ext uri="{FF2B5EF4-FFF2-40B4-BE49-F238E27FC236}">
                <a16:creationId xmlns:a16="http://schemas.microsoft.com/office/drawing/2014/main" id="{EEB1EF0C-2982-D2BA-22B7-083DD328B232}"/>
              </a:ext>
            </a:extLst>
          </p:cNvPr>
          <p:cNvSpPr txBox="1">
            <a:spLocks noChangeArrowheads="1"/>
          </p:cNvSpPr>
          <p:nvPr/>
        </p:nvSpPr>
        <p:spPr bwMode="auto">
          <a:xfrm>
            <a:off x="2195513" y="6092825"/>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sp>
        <p:nvSpPr>
          <p:cNvPr id="61535" name="Rectangle 95">
            <a:extLst>
              <a:ext uri="{FF2B5EF4-FFF2-40B4-BE49-F238E27FC236}">
                <a16:creationId xmlns:a16="http://schemas.microsoft.com/office/drawing/2014/main" id="{5CB4031C-BAFD-B312-450F-CB4E1A02A35E}"/>
              </a:ext>
            </a:extLst>
          </p:cNvPr>
          <p:cNvSpPr>
            <a:spLocks noChangeArrowheads="1"/>
          </p:cNvSpPr>
          <p:nvPr/>
        </p:nvSpPr>
        <p:spPr bwMode="auto">
          <a:xfrm>
            <a:off x="2484438" y="2060575"/>
            <a:ext cx="217487" cy="217488"/>
          </a:xfrm>
          <a:prstGeom prst="rect">
            <a:avLst/>
          </a:prstGeom>
          <a:solidFill>
            <a:srgbClr val="3333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pic>
        <p:nvPicPr>
          <p:cNvPr id="97316" name="Picture 74">
            <a:extLst>
              <a:ext uri="{FF2B5EF4-FFF2-40B4-BE49-F238E27FC236}">
                <a16:creationId xmlns:a16="http://schemas.microsoft.com/office/drawing/2014/main" id="{625DEF18-8541-09BE-6C4E-292E9605FA9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376738"/>
            <a:ext cx="58737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32" name="Rectangle 92">
            <a:extLst>
              <a:ext uri="{FF2B5EF4-FFF2-40B4-BE49-F238E27FC236}">
                <a16:creationId xmlns:a16="http://schemas.microsoft.com/office/drawing/2014/main" id="{92BD5CE6-258D-B848-AC6A-D2E16EFBF160}"/>
              </a:ext>
            </a:extLst>
          </p:cNvPr>
          <p:cNvSpPr>
            <a:spLocks noChangeArrowheads="1"/>
          </p:cNvSpPr>
          <p:nvPr/>
        </p:nvSpPr>
        <p:spPr bwMode="auto">
          <a:xfrm>
            <a:off x="827088" y="4508500"/>
            <a:ext cx="217487" cy="217488"/>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1534" name="Rectangle 94">
            <a:extLst>
              <a:ext uri="{FF2B5EF4-FFF2-40B4-BE49-F238E27FC236}">
                <a16:creationId xmlns:a16="http://schemas.microsoft.com/office/drawing/2014/main" id="{D2661B27-2112-B0B7-C537-9918A5A514A0}"/>
              </a:ext>
            </a:extLst>
          </p:cNvPr>
          <p:cNvSpPr>
            <a:spLocks noChangeArrowheads="1"/>
          </p:cNvSpPr>
          <p:nvPr/>
        </p:nvSpPr>
        <p:spPr bwMode="auto">
          <a:xfrm>
            <a:off x="827088" y="4508500"/>
            <a:ext cx="217487" cy="217488"/>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7319" name="Text Box 98">
            <a:extLst>
              <a:ext uri="{FF2B5EF4-FFF2-40B4-BE49-F238E27FC236}">
                <a16:creationId xmlns:a16="http://schemas.microsoft.com/office/drawing/2014/main" id="{4E0CBBF0-5C2B-EA89-3595-5213B665F62E}"/>
              </a:ext>
            </a:extLst>
          </p:cNvPr>
          <p:cNvSpPr txBox="1">
            <a:spLocks noChangeArrowheads="1"/>
          </p:cNvSpPr>
          <p:nvPr/>
        </p:nvSpPr>
        <p:spPr bwMode="auto">
          <a:xfrm>
            <a:off x="6227763" y="5013325"/>
            <a:ext cx="2609850"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400">
                <a:solidFill>
                  <a:schemeClr val="hlink"/>
                </a:solidFill>
                <a:latin typeface="Arial" panose="020B0604020202020204" pitchFamily="34" charset="0"/>
              </a:rPr>
              <a:t>H</a:t>
            </a:r>
            <a:r>
              <a:rPr kumimoji="1" lang="en-US" altLang="zh-CN" sz="2400" baseline="-25000">
                <a:solidFill>
                  <a:schemeClr val="hlink"/>
                </a:solidFill>
                <a:latin typeface="Arial" panose="020B0604020202020204" pitchFamily="34" charset="0"/>
              </a:rPr>
              <a:t>1 </a:t>
            </a:r>
            <a:r>
              <a:rPr kumimoji="1" lang="zh-CN" altLang="en-US" sz="2400">
                <a:solidFill>
                  <a:schemeClr val="hlink"/>
                </a:solidFill>
                <a:latin typeface="Arial" panose="020B0604020202020204" pitchFamily="34" charset="0"/>
                <a:ea typeface="黑体" panose="02010609060101010101" pitchFamily="49" charset="-122"/>
              </a:rPr>
              <a:t>向 </a:t>
            </a:r>
            <a:r>
              <a:rPr kumimoji="1" lang="en-US" altLang="zh-CN" sz="2400">
                <a:solidFill>
                  <a:schemeClr val="hlink"/>
                </a:solidFill>
                <a:latin typeface="Arial" panose="020B0604020202020204" pitchFamily="34" charset="0"/>
                <a:ea typeface="黑体" panose="02010609060101010101" pitchFamily="49" charset="-122"/>
              </a:rPr>
              <a:t>H</a:t>
            </a:r>
            <a:r>
              <a:rPr kumimoji="1" lang="en-US" altLang="zh-CN" sz="2400" baseline="-25000">
                <a:solidFill>
                  <a:schemeClr val="hlink"/>
                </a:solidFill>
                <a:latin typeface="Arial" panose="020B0604020202020204" pitchFamily="34" charset="0"/>
                <a:ea typeface="黑体" panose="02010609060101010101" pitchFamily="49" charset="-122"/>
              </a:rPr>
              <a:t>5</a:t>
            </a:r>
            <a:r>
              <a:rPr kumimoji="1" lang="en-US" altLang="zh-CN" sz="2400">
                <a:solidFill>
                  <a:schemeClr val="hlink"/>
                </a:solidFill>
                <a:latin typeface="Arial" panose="020B0604020202020204" pitchFamily="34" charset="0"/>
                <a:ea typeface="黑体" panose="02010609060101010101" pitchFamily="49" charset="-122"/>
              </a:rPr>
              <a:t> </a:t>
            </a:r>
            <a:r>
              <a:rPr kumimoji="1" lang="zh-CN" altLang="en-US" sz="2400">
                <a:solidFill>
                  <a:schemeClr val="hlink"/>
                </a:solidFill>
                <a:latin typeface="Arial" panose="020B0604020202020204" pitchFamily="34" charset="0"/>
                <a:ea typeface="黑体" panose="02010609060101010101" pitchFamily="49" charset="-122"/>
              </a:rPr>
              <a:t>发送分组</a:t>
            </a:r>
          </a:p>
        </p:txBody>
      </p:sp>
      <p:sp>
        <p:nvSpPr>
          <p:cNvPr id="61539" name="Text Box 99">
            <a:extLst>
              <a:ext uri="{FF2B5EF4-FFF2-40B4-BE49-F238E27FC236}">
                <a16:creationId xmlns:a16="http://schemas.microsoft.com/office/drawing/2014/main" id="{6E1EA31B-1C4F-C700-62B3-757E4C18E855}"/>
              </a:ext>
            </a:extLst>
          </p:cNvPr>
          <p:cNvSpPr txBox="1">
            <a:spLocks noChangeArrowheads="1"/>
          </p:cNvSpPr>
          <p:nvPr/>
        </p:nvSpPr>
        <p:spPr bwMode="auto">
          <a:xfrm>
            <a:off x="6227763" y="4148138"/>
            <a:ext cx="2609850" cy="466725"/>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400">
                <a:solidFill>
                  <a:srgbClr val="333399"/>
                </a:solidFill>
                <a:latin typeface="Arial" panose="020B0604020202020204" pitchFamily="34" charset="0"/>
              </a:rPr>
              <a:t>H</a:t>
            </a:r>
            <a:r>
              <a:rPr kumimoji="1" lang="en-US" altLang="zh-CN" sz="2400" baseline="-25000">
                <a:solidFill>
                  <a:srgbClr val="333399"/>
                </a:solidFill>
                <a:latin typeface="Arial" panose="020B0604020202020204" pitchFamily="34" charset="0"/>
              </a:rPr>
              <a:t>2 </a:t>
            </a:r>
            <a:r>
              <a:rPr kumimoji="1" lang="zh-CN" altLang="en-US" sz="2400">
                <a:solidFill>
                  <a:srgbClr val="333399"/>
                </a:solidFill>
                <a:latin typeface="Arial" panose="020B0604020202020204" pitchFamily="34" charset="0"/>
                <a:ea typeface="黑体" panose="02010609060101010101" pitchFamily="49" charset="-122"/>
              </a:rPr>
              <a:t>向 </a:t>
            </a:r>
            <a:r>
              <a:rPr kumimoji="1" lang="en-US" altLang="zh-CN" sz="2400">
                <a:solidFill>
                  <a:srgbClr val="333399"/>
                </a:solidFill>
                <a:latin typeface="Arial" panose="020B0604020202020204" pitchFamily="34" charset="0"/>
                <a:ea typeface="黑体" panose="02010609060101010101" pitchFamily="49" charset="-122"/>
              </a:rPr>
              <a:t>H</a:t>
            </a:r>
            <a:r>
              <a:rPr kumimoji="1" lang="en-US" altLang="zh-CN" sz="2400" baseline="-25000">
                <a:solidFill>
                  <a:srgbClr val="333399"/>
                </a:solidFill>
                <a:latin typeface="Arial" panose="020B0604020202020204" pitchFamily="34" charset="0"/>
                <a:ea typeface="黑体" panose="02010609060101010101" pitchFamily="49" charset="-122"/>
              </a:rPr>
              <a:t>6</a:t>
            </a:r>
            <a:r>
              <a:rPr kumimoji="1" lang="en-US" altLang="zh-CN" sz="2400">
                <a:solidFill>
                  <a:srgbClr val="333399"/>
                </a:solidFill>
                <a:latin typeface="Arial" panose="020B0604020202020204" pitchFamily="34" charset="0"/>
                <a:ea typeface="黑体" panose="02010609060101010101" pitchFamily="49" charset="-122"/>
              </a:rPr>
              <a:t> </a:t>
            </a:r>
            <a:r>
              <a:rPr kumimoji="1" lang="zh-CN" altLang="en-US" sz="2400">
                <a:solidFill>
                  <a:srgbClr val="333399"/>
                </a:solidFill>
                <a:latin typeface="Arial" panose="020B0604020202020204" pitchFamily="34" charset="0"/>
                <a:ea typeface="黑体" panose="02010609060101010101" pitchFamily="49" charset="-122"/>
              </a:rPr>
              <a:t>发送分组</a:t>
            </a:r>
          </a:p>
        </p:txBody>
      </p:sp>
      <p:sp>
        <p:nvSpPr>
          <p:cNvPr id="61540" name="Rectangle 100">
            <a:extLst>
              <a:ext uri="{FF2B5EF4-FFF2-40B4-BE49-F238E27FC236}">
                <a16:creationId xmlns:a16="http://schemas.microsoft.com/office/drawing/2014/main" id="{2180C702-2C37-A8C1-08DE-8AD784006D19}"/>
              </a:ext>
            </a:extLst>
          </p:cNvPr>
          <p:cNvSpPr>
            <a:spLocks noChangeArrowheads="1"/>
          </p:cNvSpPr>
          <p:nvPr/>
        </p:nvSpPr>
        <p:spPr bwMode="auto">
          <a:xfrm>
            <a:off x="827088" y="4508500"/>
            <a:ext cx="217487" cy="217488"/>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1541" name="Rectangle 101">
            <a:extLst>
              <a:ext uri="{FF2B5EF4-FFF2-40B4-BE49-F238E27FC236}">
                <a16:creationId xmlns:a16="http://schemas.microsoft.com/office/drawing/2014/main" id="{1FDA88FA-A52C-E997-E3EC-7CFC2A765CFB}"/>
              </a:ext>
            </a:extLst>
          </p:cNvPr>
          <p:cNvSpPr>
            <a:spLocks noChangeArrowheads="1"/>
          </p:cNvSpPr>
          <p:nvPr/>
        </p:nvSpPr>
        <p:spPr bwMode="auto">
          <a:xfrm>
            <a:off x="2484438" y="2060575"/>
            <a:ext cx="217487" cy="217488"/>
          </a:xfrm>
          <a:prstGeom prst="rect">
            <a:avLst/>
          </a:prstGeom>
          <a:solidFill>
            <a:srgbClr val="3333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1537" name="Rectangle 97">
            <a:extLst>
              <a:ext uri="{FF2B5EF4-FFF2-40B4-BE49-F238E27FC236}">
                <a16:creationId xmlns:a16="http://schemas.microsoft.com/office/drawing/2014/main" id="{332EC1D4-7385-D029-917A-0D89F8502C6C}"/>
              </a:ext>
            </a:extLst>
          </p:cNvPr>
          <p:cNvSpPr>
            <a:spLocks noChangeArrowheads="1"/>
          </p:cNvSpPr>
          <p:nvPr/>
        </p:nvSpPr>
        <p:spPr bwMode="auto">
          <a:xfrm>
            <a:off x="827088" y="4508500"/>
            <a:ext cx="217487" cy="217488"/>
          </a:xfrm>
          <a:prstGeom prst="rect">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1536" name="Rectangle 96">
            <a:extLst>
              <a:ext uri="{FF2B5EF4-FFF2-40B4-BE49-F238E27FC236}">
                <a16:creationId xmlns:a16="http://schemas.microsoft.com/office/drawing/2014/main" id="{37604041-EF87-C6A7-5545-0E91E46E36F7}"/>
              </a:ext>
            </a:extLst>
          </p:cNvPr>
          <p:cNvSpPr>
            <a:spLocks noChangeArrowheads="1"/>
          </p:cNvSpPr>
          <p:nvPr/>
        </p:nvSpPr>
        <p:spPr bwMode="auto">
          <a:xfrm>
            <a:off x="2484438" y="2060575"/>
            <a:ext cx="217487" cy="217488"/>
          </a:xfrm>
          <a:prstGeom prst="rect">
            <a:avLst/>
          </a:prstGeom>
          <a:solidFill>
            <a:srgbClr val="3333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1542" name="Text Box 102">
            <a:extLst>
              <a:ext uri="{FF2B5EF4-FFF2-40B4-BE49-F238E27FC236}">
                <a16:creationId xmlns:a16="http://schemas.microsoft.com/office/drawing/2014/main" id="{512BA71B-6BD9-89AF-0F27-D0801BAEDC23}"/>
              </a:ext>
            </a:extLst>
          </p:cNvPr>
          <p:cNvSpPr txBox="1">
            <a:spLocks noChangeArrowheads="1"/>
          </p:cNvSpPr>
          <p:nvPr/>
        </p:nvSpPr>
        <p:spPr bwMode="auto">
          <a:xfrm>
            <a:off x="5076825" y="2112963"/>
            <a:ext cx="3816350" cy="595312"/>
          </a:xfrm>
          <a:prstGeom prst="rect">
            <a:avLst/>
          </a:prstGeom>
          <a:solidFill>
            <a:srgbClr val="FFFFCC"/>
          </a:solidFill>
          <a:ln w="76200" cmpd="tri">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注意分组路径的变化！</a:t>
            </a:r>
          </a:p>
        </p:txBody>
      </p:sp>
      <p:sp>
        <p:nvSpPr>
          <p:cNvPr id="97326" name="Text Box 103">
            <a:extLst>
              <a:ext uri="{FF2B5EF4-FFF2-40B4-BE49-F238E27FC236}">
                <a16:creationId xmlns:a16="http://schemas.microsoft.com/office/drawing/2014/main" id="{019354BB-4EE5-A7BA-50A4-9DA8B33C869B}"/>
              </a:ext>
            </a:extLst>
          </p:cNvPr>
          <p:cNvSpPr txBox="1">
            <a:spLocks noChangeArrowheads="1"/>
          </p:cNvSpPr>
          <p:nvPr/>
        </p:nvSpPr>
        <p:spPr bwMode="auto">
          <a:xfrm>
            <a:off x="746125" y="263683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路由器</a:t>
            </a:r>
          </a:p>
        </p:txBody>
      </p:sp>
      <p:sp>
        <p:nvSpPr>
          <p:cNvPr id="97327" name="Text Box 105">
            <a:extLst>
              <a:ext uri="{FF2B5EF4-FFF2-40B4-BE49-F238E27FC236}">
                <a16:creationId xmlns:a16="http://schemas.microsoft.com/office/drawing/2014/main" id="{915AB87E-3E06-F983-0D06-96F91A4E5FAD}"/>
              </a:ext>
            </a:extLst>
          </p:cNvPr>
          <p:cNvSpPr txBox="1">
            <a:spLocks noChangeArrowheads="1"/>
          </p:cNvSpPr>
          <p:nvPr/>
        </p:nvSpPr>
        <p:spPr bwMode="auto">
          <a:xfrm>
            <a:off x="0" y="35004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主机</a:t>
            </a:r>
          </a:p>
        </p:txBody>
      </p:sp>
      <p:sp>
        <p:nvSpPr>
          <p:cNvPr id="97328" name="Line 106">
            <a:extLst>
              <a:ext uri="{FF2B5EF4-FFF2-40B4-BE49-F238E27FC236}">
                <a16:creationId xmlns:a16="http://schemas.microsoft.com/office/drawing/2014/main" id="{8B8A917A-8F0A-7C01-7740-FB93BB38E713}"/>
              </a:ext>
            </a:extLst>
          </p:cNvPr>
          <p:cNvSpPr>
            <a:spLocks noChangeShapeType="1"/>
          </p:cNvSpPr>
          <p:nvPr/>
        </p:nvSpPr>
        <p:spPr bwMode="auto">
          <a:xfrm>
            <a:off x="1619250" y="2924175"/>
            <a:ext cx="792163" cy="2159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29" name="Line 107">
            <a:extLst>
              <a:ext uri="{FF2B5EF4-FFF2-40B4-BE49-F238E27FC236}">
                <a16:creationId xmlns:a16="http://schemas.microsoft.com/office/drawing/2014/main" id="{2438293C-9300-4070-A624-D8F41E3C9445}"/>
              </a:ext>
            </a:extLst>
          </p:cNvPr>
          <p:cNvSpPr>
            <a:spLocks noChangeShapeType="1"/>
          </p:cNvSpPr>
          <p:nvPr/>
        </p:nvSpPr>
        <p:spPr bwMode="auto">
          <a:xfrm>
            <a:off x="395288" y="3860800"/>
            <a:ext cx="360362" cy="576263"/>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nodeType="afterGroup">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nodeType="afterGroup">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nodeType="afterGroup">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nodeType="afterGroup">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nodeType="afterGroup">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nodeType="afterGroup">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nodeType="afterGroup">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nodeType="afterGroup">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nodeType="afterGroup">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nodeType="afterGroup">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nodeType="afterGroup">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nodeType="afterGroup">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nodeType="afterGroup">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nodeType="afterGroup">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nodeType="afterGroup">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nodeType="afterGroup">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nodeType="afterGroup">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nodeType="afterGroup">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82456DB6-A6B7-B468-E087-8962D61719F2}"/>
              </a:ext>
            </a:extLst>
          </p:cNvPr>
          <p:cNvSpPr>
            <a:spLocks noGrp="1" noChangeArrowheads="1"/>
          </p:cNvSpPr>
          <p:nvPr>
            <p:ph type="title"/>
          </p:nvPr>
        </p:nvSpPr>
        <p:spPr>
          <a:xfrm>
            <a:off x="628650" y="333375"/>
            <a:ext cx="7886700" cy="1325563"/>
          </a:xfrm>
        </p:spPr>
        <p:txBody>
          <a:bodyPr/>
          <a:lstStyle/>
          <a:p>
            <a:pPr algn="ctr" eaLnBrk="1" hangingPunct="1"/>
            <a:r>
              <a:rPr lang="zh-CN" altLang="en-US"/>
              <a:t>注意分组的</a:t>
            </a:r>
            <a:r>
              <a:rPr lang="zh-CN" altLang="en-US">
                <a:solidFill>
                  <a:schemeClr val="hlink"/>
                </a:solidFill>
              </a:rPr>
              <a:t>存储转发</a:t>
            </a:r>
            <a:r>
              <a:rPr lang="zh-CN" altLang="en-US"/>
              <a:t>过程</a:t>
            </a:r>
          </a:p>
        </p:txBody>
      </p:sp>
      <p:grpSp>
        <p:nvGrpSpPr>
          <p:cNvPr id="99331" name="Group 3">
            <a:extLst>
              <a:ext uri="{FF2B5EF4-FFF2-40B4-BE49-F238E27FC236}">
                <a16:creationId xmlns:a16="http://schemas.microsoft.com/office/drawing/2014/main" id="{52D63A53-C83F-6A07-E206-8D9485A7E3A5}"/>
              </a:ext>
            </a:extLst>
          </p:cNvPr>
          <p:cNvGrpSpPr>
            <a:grpSpLocks/>
          </p:cNvGrpSpPr>
          <p:nvPr/>
        </p:nvGrpSpPr>
        <p:grpSpPr bwMode="auto">
          <a:xfrm>
            <a:off x="1633538" y="2392363"/>
            <a:ext cx="4090987" cy="3667125"/>
            <a:chOff x="2256" y="2386"/>
            <a:chExt cx="2147" cy="1919"/>
          </a:xfrm>
        </p:grpSpPr>
        <p:sp>
          <p:nvSpPr>
            <p:cNvPr id="99377" name="Oval 4">
              <a:extLst>
                <a:ext uri="{FF2B5EF4-FFF2-40B4-BE49-F238E27FC236}">
                  <a16:creationId xmlns:a16="http://schemas.microsoft.com/office/drawing/2014/main" id="{E00429F8-7409-3058-690C-A47B61B83376}"/>
                </a:ext>
              </a:extLst>
            </p:cNvPr>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78" name="Oval 5">
              <a:extLst>
                <a:ext uri="{FF2B5EF4-FFF2-40B4-BE49-F238E27FC236}">
                  <a16:creationId xmlns:a16="http://schemas.microsoft.com/office/drawing/2014/main" id="{C6767314-3E67-9354-4570-51A866FBDAEA}"/>
                </a:ext>
              </a:extLst>
            </p:cNvPr>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79" name="Oval 6">
              <a:extLst>
                <a:ext uri="{FF2B5EF4-FFF2-40B4-BE49-F238E27FC236}">
                  <a16:creationId xmlns:a16="http://schemas.microsoft.com/office/drawing/2014/main" id="{EC660D28-B1B9-15C9-CB41-09408124F110}"/>
                </a:ext>
              </a:extLst>
            </p:cNvPr>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80" name="Oval 7">
              <a:extLst>
                <a:ext uri="{FF2B5EF4-FFF2-40B4-BE49-F238E27FC236}">
                  <a16:creationId xmlns:a16="http://schemas.microsoft.com/office/drawing/2014/main" id="{9E121EA8-5A99-60A9-1594-D35C240B60BE}"/>
                </a:ext>
              </a:extLst>
            </p:cNvPr>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81" name="Oval 8">
              <a:extLst>
                <a:ext uri="{FF2B5EF4-FFF2-40B4-BE49-F238E27FC236}">
                  <a16:creationId xmlns:a16="http://schemas.microsoft.com/office/drawing/2014/main" id="{13F71D95-8772-0809-70DE-9188B19252E4}"/>
                </a:ext>
              </a:extLst>
            </p:cNvPr>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82" name="Oval 9">
              <a:extLst>
                <a:ext uri="{FF2B5EF4-FFF2-40B4-BE49-F238E27FC236}">
                  <a16:creationId xmlns:a16="http://schemas.microsoft.com/office/drawing/2014/main" id="{44CF36A3-4949-9DC1-DAB4-B348B1970A6F}"/>
                </a:ext>
              </a:extLst>
            </p:cNvPr>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83" name="Oval 10">
              <a:extLst>
                <a:ext uri="{FF2B5EF4-FFF2-40B4-BE49-F238E27FC236}">
                  <a16:creationId xmlns:a16="http://schemas.microsoft.com/office/drawing/2014/main" id="{3592C053-95B7-087F-90F1-20C5D9C40BA7}"/>
                </a:ext>
              </a:extLst>
            </p:cNvPr>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84" name="Oval 11">
              <a:extLst>
                <a:ext uri="{FF2B5EF4-FFF2-40B4-BE49-F238E27FC236}">
                  <a16:creationId xmlns:a16="http://schemas.microsoft.com/office/drawing/2014/main" id="{82E1D1E9-5A92-A567-7F14-77B4B9C0B1DD}"/>
                </a:ext>
              </a:extLst>
            </p:cNvPr>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85" name="Freeform 12">
              <a:extLst>
                <a:ext uri="{FF2B5EF4-FFF2-40B4-BE49-F238E27FC236}">
                  <a16:creationId xmlns:a16="http://schemas.microsoft.com/office/drawing/2014/main" id="{2ECA1B50-9FB1-BA59-60C0-CDD8103459FA}"/>
                </a:ext>
              </a:extLst>
            </p:cNvPr>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9332" name="Line 13">
            <a:extLst>
              <a:ext uri="{FF2B5EF4-FFF2-40B4-BE49-F238E27FC236}">
                <a16:creationId xmlns:a16="http://schemas.microsoft.com/office/drawing/2014/main" id="{37603D9E-0229-4065-941E-23C16530B2BC}"/>
              </a:ext>
            </a:extLst>
          </p:cNvPr>
          <p:cNvSpPr>
            <a:spLocks noChangeShapeType="1"/>
          </p:cNvSpPr>
          <p:nvPr/>
        </p:nvSpPr>
        <p:spPr bwMode="auto">
          <a:xfrm flipV="1">
            <a:off x="2765425" y="2627313"/>
            <a:ext cx="1281113" cy="555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3" name="Line 14">
            <a:extLst>
              <a:ext uri="{FF2B5EF4-FFF2-40B4-BE49-F238E27FC236}">
                <a16:creationId xmlns:a16="http://schemas.microsoft.com/office/drawing/2014/main" id="{C2CA4994-507D-485D-C3B0-4DE6A522811D}"/>
              </a:ext>
            </a:extLst>
          </p:cNvPr>
          <p:cNvSpPr>
            <a:spLocks noChangeShapeType="1"/>
          </p:cNvSpPr>
          <p:nvPr/>
        </p:nvSpPr>
        <p:spPr bwMode="auto">
          <a:xfrm>
            <a:off x="4203700" y="2701925"/>
            <a:ext cx="757238" cy="1398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4" name="Line 15">
            <a:extLst>
              <a:ext uri="{FF2B5EF4-FFF2-40B4-BE49-F238E27FC236}">
                <a16:creationId xmlns:a16="http://schemas.microsoft.com/office/drawing/2014/main" id="{E182D9C7-1ED3-C776-6C32-77E0B3321617}"/>
              </a:ext>
            </a:extLst>
          </p:cNvPr>
          <p:cNvSpPr>
            <a:spLocks noChangeShapeType="1"/>
          </p:cNvSpPr>
          <p:nvPr/>
        </p:nvSpPr>
        <p:spPr bwMode="auto">
          <a:xfrm flipH="1">
            <a:off x="2009775" y="3275013"/>
            <a:ext cx="665163" cy="12557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5" name="Line 16">
            <a:extLst>
              <a:ext uri="{FF2B5EF4-FFF2-40B4-BE49-F238E27FC236}">
                <a16:creationId xmlns:a16="http://schemas.microsoft.com/office/drawing/2014/main" id="{8F9BDCB5-CDD6-9B4E-66F6-3376A569A47C}"/>
              </a:ext>
            </a:extLst>
          </p:cNvPr>
          <p:cNvSpPr>
            <a:spLocks noChangeShapeType="1"/>
          </p:cNvSpPr>
          <p:nvPr/>
        </p:nvSpPr>
        <p:spPr bwMode="auto">
          <a:xfrm>
            <a:off x="2051050" y="4708525"/>
            <a:ext cx="1520825" cy="8826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6" name="Line 17">
            <a:extLst>
              <a:ext uri="{FF2B5EF4-FFF2-40B4-BE49-F238E27FC236}">
                <a16:creationId xmlns:a16="http://schemas.microsoft.com/office/drawing/2014/main" id="{3AFBD307-7533-D130-57BC-BFEBB7435A3E}"/>
              </a:ext>
            </a:extLst>
          </p:cNvPr>
          <p:cNvSpPr>
            <a:spLocks noChangeShapeType="1"/>
          </p:cNvSpPr>
          <p:nvPr/>
        </p:nvSpPr>
        <p:spPr bwMode="auto">
          <a:xfrm flipV="1">
            <a:off x="3635375" y="4376738"/>
            <a:ext cx="1325563" cy="1306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7" name="Line 18">
            <a:extLst>
              <a:ext uri="{FF2B5EF4-FFF2-40B4-BE49-F238E27FC236}">
                <a16:creationId xmlns:a16="http://schemas.microsoft.com/office/drawing/2014/main" id="{C535EE9F-7148-5B5B-A488-FF4F2838C2EF}"/>
              </a:ext>
            </a:extLst>
          </p:cNvPr>
          <p:cNvSpPr>
            <a:spLocks noChangeShapeType="1"/>
          </p:cNvSpPr>
          <p:nvPr/>
        </p:nvSpPr>
        <p:spPr bwMode="auto">
          <a:xfrm>
            <a:off x="2817813" y="3281363"/>
            <a:ext cx="2125662" cy="9461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8" name="Line 19">
            <a:extLst>
              <a:ext uri="{FF2B5EF4-FFF2-40B4-BE49-F238E27FC236}">
                <a16:creationId xmlns:a16="http://schemas.microsoft.com/office/drawing/2014/main" id="{AA35559A-A48D-7CB0-34E1-3FB4EF60281F}"/>
              </a:ext>
            </a:extLst>
          </p:cNvPr>
          <p:cNvSpPr>
            <a:spLocks noChangeShapeType="1"/>
          </p:cNvSpPr>
          <p:nvPr/>
        </p:nvSpPr>
        <p:spPr bwMode="auto">
          <a:xfrm>
            <a:off x="2716213" y="3117850"/>
            <a:ext cx="1000125" cy="24717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9" name="Line 20">
            <a:extLst>
              <a:ext uri="{FF2B5EF4-FFF2-40B4-BE49-F238E27FC236}">
                <a16:creationId xmlns:a16="http://schemas.microsoft.com/office/drawing/2014/main" id="{227812D1-78BF-3721-0CA0-78F6158E813B}"/>
              </a:ext>
            </a:extLst>
          </p:cNvPr>
          <p:cNvSpPr>
            <a:spLocks noChangeShapeType="1"/>
          </p:cNvSpPr>
          <p:nvPr/>
        </p:nvSpPr>
        <p:spPr bwMode="auto">
          <a:xfrm flipV="1">
            <a:off x="3040063" y="5661025"/>
            <a:ext cx="639762" cy="5492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0" name="Line 21">
            <a:extLst>
              <a:ext uri="{FF2B5EF4-FFF2-40B4-BE49-F238E27FC236}">
                <a16:creationId xmlns:a16="http://schemas.microsoft.com/office/drawing/2014/main" id="{26F13AA4-D2E7-ECFF-688E-ED86EFC03C98}"/>
              </a:ext>
            </a:extLst>
          </p:cNvPr>
          <p:cNvSpPr>
            <a:spLocks noChangeShapeType="1"/>
          </p:cNvSpPr>
          <p:nvPr/>
        </p:nvSpPr>
        <p:spPr bwMode="auto">
          <a:xfrm rot="-5400000">
            <a:off x="3963988" y="2311400"/>
            <a:ext cx="3365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1" name="Line 22">
            <a:extLst>
              <a:ext uri="{FF2B5EF4-FFF2-40B4-BE49-F238E27FC236}">
                <a16:creationId xmlns:a16="http://schemas.microsoft.com/office/drawing/2014/main" id="{29F3BCA1-02BA-1897-E5F8-AA91C8A559CC}"/>
              </a:ext>
            </a:extLst>
          </p:cNvPr>
          <p:cNvSpPr>
            <a:spLocks noChangeShapeType="1"/>
          </p:cNvSpPr>
          <p:nvPr/>
        </p:nvSpPr>
        <p:spPr bwMode="auto">
          <a:xfrm>
            <a:off x="5053013" y="4376738"/>
            <a:ext cx="639762" cy="10080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2" name="Line 23">
            <a:extLst>
              <a:ext uri="{FF2B5EF4-FFF2-40B4-BE49-F238E27FC236}">
                <a16:creationId xmlns:a16="http://schemas.microsoft.com/office/drawing/2014/main" id="{29551B4C-BD71-83F8-216F-51130B43EDE6}"/>
              </a:ext>
            </a:extLst>
          </p:cNvPr>
          <p:cNvSpPr>
            <a:spLocks noChangeShapeType="1"/>
          </p:cNvSpPr>
          <p:nvPr/>
        </p:nvSpPr>
        <p:spPr bwMode="auto">
          <a:xfrm flipV="1">
            <a:off x="1131888" y="4633913"/>
            <a:ext cx="644525"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3" name="Line 24">
            <a:extLst>
              <a:ext uri="{FF2B5EF4-FFF2-40B4-BE49-F238E27FC236}">
                <a16:creationId xmlns:a16="http://schemas.microsoft.com/office/drawing/2014/main" id="{6760E555-8996-1266-9C3A-3114F5057788}"/>
              </a:ext>
            </a:extLst>
          </p:cNvPr>
          <p:cNvSpPr>
            <a:spLocks noChangeShapeType="1"/>
          </p:cNvSpPr>
          <p:nvPr/>
        </p:nvSpPr>
        <p:spPr bwMode="auto">
          <a:xfrm rot="5400000" flipH="1">
            <a:off x="2289176" y="2743200"/>
            <a:ext cx="773112"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4" name="Text Box 25">
            <a:extLst>
              <a:ext uri="{FF2B5EF4-FFF2-40B4-BE49-F238E27FC236}">
                <a16:creationId xmlns:a16="http://schemas.microsoft.com/office/drawing/2014/main" id="{27099390-9594-BD5C-7C17-D1FC32D54944}"/>
              </a:ext>
            </a:extLst>
          </p:cNvPr>
          <p:cNvSpPr txBox="1">
            <a:spLocks noChangeArrowheads="1"/>
          </p:cNvSpPr>
          <p:nvPr/>
        </p:nvSpPr>
        <p:spPr bwMode="auto">
          <a:xfrm>
            <a:off x="787400" y="3998913"/>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1</a:t>
            </a:r>
            <a:endParaRPr kumimoji="1" lang="en-US" altLang="zh-CN" sz="2000">
              <a:solidFill>
                <a:srgbClr val="333399"/>
              </a:solidFill>
              <a:latin typeface="Arial" panose="020B0604020202020204" pitchFamily="34" charset="0"/>
            </a:endParaRPr>
          </a:p>
        </p:txBody>
      </p:sp>
      <p:sp>
        <p:nvSpPr>
          <p:cNvPr id="99345" name="Oval 26">
            <a:extLst>
              <a:ext uri="{FF2B5EF4-FFF2-40B4-BE49-F238E27FC236}">
                <a16:creationId xmlns:a16="http://schemas.microsoft.com/office/drawing/2014/main" id="{60662AC6-ABA8-B204-CE45-D8164254B77A}"/>
              </a:ext>
            </a:extLst>
          </p:cNvPr>
          <p:cNvSpPr>
            <a:spLocks noChangeArrowheads="1"/>
          </p:cNvSpPr>
          <p:nvPr/>
        </p:nvSpPr>
        <p:spPr bwMode="auto">
          <a:xfrm>
            <a:off x="1760538" y="4376738"/>
            <a:ext cx="560387" cy="561975"/>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A</a:t>
            </a:r>
          </a:p>
        </p:txBody>
      </p:sp>
      <p:sp>
        <p:nvSpPr>
          <p:cNvPr id="99346" name="Line 27">
            <a:extLst>
              <a:ext uri="{FF2B5EF4-FFF2-40B4-BE49-F238E27FC236}">
                <a16:creationId xmlns:a16="http://schemas.microsoft.com/office/drawing/2014/main" id="{DE963801-D46E-8475-0A09-DE19AD1F60AF}"/>
              </a:ext>
            </a:extLst>
          </p:cNvPr>
          <p:cNvSpPr>
            <a:spLocks noChangeShapeType="1"/>
          </p:cNvSpPr>
          <p:nvPr/>
        </p:nvSpPr>
        <p:spPr bwMode="auto">
          <a:xfrm flipV="1">
            <a:off x="5053013" y="3779838"/>
            <a:ext cx="806450" cy="412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AutoShape 28">
            <a:extLst>
              <a:ext uri="{FF2B5EF4-FFF2-40B4-BE49-F238E27FC236}">
                <a16:creationId xmlns:a16="http://schemas.microsoft.com/office/drawing/2014/main" id="{51616A8A-4DFA-927E-8FC8-E7388C3C50EB}"/>
              </a:ext>
            </a:extLst>
          </p:cNvPr>
          <p:cNvSpPr>
            <a:spLocks noChangeArrowheads="1"/>
          </p:cNvSpPr>
          <p:nvPr/>
        </p:nvSpPr>
        <p:spPr bwMode="auto">
          <a:xfrm flipV="1">
            <a:off x="4605338" y="6065838"/>
            <a:ext cx="1079500" cy="387350"/>
          </a:xfrm>
          <a:prstGeom prst="wedgeRoundRectCallout">
            <a:avLst>
              <a:gd name="adj1" fmla="val -66181"/>
              <a:gd name="adj2" fmla="val 13196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kumimoji="1" lang="zh-CN" altLang="zh-CN" sz="2400">
              <a:latin typeface="Times New Roman" panose="02020603050405020304" pitchFamily="18" charset="0"/>
            </a:endParaRPr>
          </a:p>
        </p:txBody>
      </p:sp>
      <p:sp>
        <p:nvSpPr>
          <p:cNvPr id="99348" name="Text Box 29">
            <a:extLst>
              <a:ext uri="{FF2B5EF4-FFF2-40B4-BE49-F238E27FC236}">
                <a16:creationId xmlns:a16="http://schemas.microsoft.com/office/drawing/2014/main" id="{78EA6A84-49FD-D04E-29A8-ABD0B1A12D41}"/>
              </a:ext>
            </a:extLst>
          </p:cNvPr>
          <p:cNvSpPr txBox="1">
            <a:spLocks noChangeArrowheads="1"/>
          </p:cNvSpPr>
          <p:nvPr/>
        </p:nvSpPr>
        <p:spPr bwMode="auto">
          <a:xfrm>
            <a:off x="4708525" y="605631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互联网</a:t>
            </a:r>
          </a:p>
        </p:txBody>
      </p:sp>
      <p:pic>
        <p:nvPicPr>
          <p:cNvPr id="99349" name="Picture 30">
            <a:extLst>
              <a:ext uri="{FF2B5EF4-FFF2-40B4-BE49-F238E27FC236}">
                <a16:creationId xmlns:a16="http://schemas.microsoft.com/office/drawing/2014/main" id="{0A424219-124D-2954-2E13-C74588C51F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938" y="1700213"/>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0" name="Picture 31">
            <a:extLst>
              <a:ext uri="{FF2B5EF4-FFF2-40B4-BE49-F238E27FC236}">
                <a16:creationId xmlns:a16="http://schemas.microsoft.com/office/drawing/2014/main" id="{B472F311-E034-3AA2-3D4F-1DA9311DA32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163" y="3414713"/>
            <a:ext cx="58737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1" name="Picture 32">
            <a:extLst>
              <a:ext uri="{FF2B5EF4-FFF2-40B4-BE49-F238E27FC236}">
                <a16:creationId xmlns:a16="http://schemas.microsoft.com/office/drawing/2014/main" id="{5422FC0B-D66F-F89C-5B6D-41A4255C706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938" y="6119813"/>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99352" name="Picture 33">
            <a:extLst>
              <a:ext uri="{FF2B5EF4-FFF2-40B4-BE49-F238E27FC236}">
                <a16:creationId xmlns:a16="http://schemas.microsoft.com/office/drawing/2014/main" id="{51D0A884-9305-3BD4-5C19-D9B57FC872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213" y="5202238"/>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3" name="Picture 34">
            <a:extLst>
              <a:ext uri="{FF2B5EF4-FFF2-40B4-BE49-F238E27FC236}">
                <a16:creationId xmlns:a16="http://schemas.microsoft.com/office/drawing/2014/main" id="{A1B0D403-6FA6-F2B2-9EC2-0EB77B62A11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898650"/>
            <a:ext cx="5873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54" name="Oval 35">
            <a:extLst>
              <a:ext uri="{FF2B5EF4-FFF2-40B4-BE49-F238E27FC236}">
                <a16:creationId xmlns:a16="http://schemas.microsoft.com/office/drawing/2014/main" id="{EFAE841A-3121-EEF6-4BEB-7C0833227DED}"/>
              </a:ext>
            </a:extLst>
          </p:cNvPr>
          <p:cNvSpPr>
            <a:spLocks noChangeArrowheads="1"/>
          </p:cNvSpPr>
          <p:nvPr/>
        </p:nvSpPr>
        <p:spPr bwMode="auto">
          <a:xfrm>
            <a:off x="2484438" y="3009900"/>
            <a:ext cx="528637" cy="530225"/>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B</a:t>
            </a:r>
          </a:p>
        </p:txBody>
      </p:sp>
      <p:sp>
        <p:nvSpPr>
          <p:cNvPr id="99355" name="Oval 36">
            <a:extLst>
              <a:ext uri="{FF2B5EF4-FFF2-40B4-BE49-F238E27FC236}">
                <a16:creationId xmlns:a16="http://schemas.microsoft.com/office/drawing/2014/main" id="{9EDA10BA-1374-17F2-167B-D874DEC0AF36}"/>
              </a:ext>
            </a:extLst>
          </p:cNvPr>
          <p:cNvSpPr>
            <a:spLocks noChangeArrowheads="1"/>
          </p:cNvSpPr>
          <p:nvPr/>
        </p:nvSpPr>
        <p:spPr bwMode="auto">
          <a:xfrm>
            <a:off x="3905250" y="2398713"/>
            <a:ext cx="515938" cy="517525"/>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D</a:t>
            </a:r>
          </a:p>
        </p:txBody>
      </p:sp>
      <p:sp>
        <p:nvSpPr>
          <p:cNvPr id="99356" name="Oval 37">
            <a:extLst>
              <a:ext uri="{FF2B5EF4-FFF2-40B4-BE49-F238E27FC236}">
                <a16:creationId xmlns:a16="http://schemas.microsoft.com/office/drawing/2014/main" id="{AED4CB8F-62D4-3F03-7CA7-2187EDF970C2}"/>
              </a:ext>
            </a:extLst>
          </p:cNvPr>
          <p:cNvSpPr>
            <a:spLocks noChangeArrowheads="1"/>
          </p:cNvSpPr>
          <p:nvPr/>
        </p:nvSpPr>
        <p:spPr bwMode="auto">
          <a:xfrm>
            <a:off x="4730750" y="3998913"/>
            <a:ext cx="574675" cy="576262"/>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E</a:t>
            </a:r>
          </a:p>
        </p:txBody>
      </p:sp>
      <p:sp>
        <p:nvSpPr>
          <p:cNvPr id="99357" name="Oval 38">
            <a:extLst>
              <a:ext uri="{FF2B5EF4-FFF2-40B4-BE49-F238E27FC236}">
                <a16:creationId xmlns:a16="http://schemas.microsoft.com/office/drawing/2014/main" id="{D86A8FB8-CA2B-7B66-C1D5-DC874A5C45DE}"/>
              </a:ext>
            </a:extLst>
          </p:cNvPr>
          <p:cNvSpPr>
            <a:spLocks noChangeArrowheads="1"/>
          </p:cNvSpPr>
          <p:nvPr/>
        </p:nvSpPr>
        <p:spPr bwMode="auto">
          <a:xfrm>
            <a:off x="3451225" y="5346700"/>
            <a:ext cx="546100" cy="547688"/>
          </a:xfrm>
          <a:prstGeom prst="ellipse">
            <a:avLst/>
          </a:prstGeom>
          <a:solidFill>
            <a:srgbClr val="66FF33"/>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a:latin typeface="Arial" panose="020B0604020202020204" pitchFamily="34" charset="0"/>
              </a:rPr>
              <a:t>C</a:t>
            </a:r>
          </a:p>
        </p:txBody>
      </p:sp>
      <p:sp>
        <p:nvSpPr>
          <p:cNvPr id="99358" name="Text Box 39">
            <a:extLst>
              <a:ext uri="{FF2B5EF4-FFF2-40B4-BE49-F238E27FC236}">
                <a16:creationId xmlns:a16="http://schemas.microsoft.com/office/drawing/2014/main" id="{7532411B-D816-FA09-5D2D-9C89B53DDBD1}"/>
              </a:ext>
            </a:extLst>
          </p:cNvPr>
          <p:cNvSpPr txBox="1">
            <a:spLocks noChangeArrowheads="1"/>
          </p:cNvSpPr>
          <p:nvPr/>
        </p:nvSpPr>
        <p:spPr bwMode="auto">
          <a:xfrm>
            <a:off x="5181600" y="5156200"/>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5</a:t>
            </a:r>
            <a:endParaRPr kumimoji="1" lang="en-US" altLang="zh-CN" sz="2000">
              <a:solidFill>
                <a:srgbClr val="333399"/>
              </a:solidFill>
              <a:latin typeface="Arial" panose="020B0604020202020204" pitchFamily="34" charset="0"/>
            </a:endParaRPr>
          </a:p>
        </p:txBody>
      </p:sp>
      <p:sp>
        <p:nvSpPr>
          <p:cNvPr id="99359" name="Text Box 40">
            <a:extLst>
              <a:ext uri="{FF2B5EF4-FFF2-40B4-BE49-F238E27FC236}">
                <a16:creationId xmlns:a16="http://schemas.microsoft.com/office/drawing/2014/main" id="{2DAFA2E7-9F4C-E166-A27A-850F9F9597FC}"/>
              </a:ext>
            </a:extLst>
          </p:cNvPr>
          <p:cNvSpPr txBox="1">
            <a:spLocks noChangeArrowheads="1"/>
          </p:cNvSpPr>
          <p:nvPr/>
        </p:nvSpPr>
        <p:spPr bwMode="auto">
          <a:xfrm>
            <a:off x="6189663" y="3355975"/>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6</a:t>
            </a:r>
            <a:endParaRPr kumimoji="1" lang="en-US" altLang="zh-CN" sz="2000">
              <a:solidFill>
                <a:srgbClr val="333399"/>
              </a:solidFill>
              <a:latin typeface="Arial" panose="020B0604020202020204" pitchFamily="34" charset="0"/>
            </a:endParaRPr>
          </a:p>
        </p:txBody>
      </p:sp>
      <p:sp>
        <p:nvSpPr>
          <p:cNvPr id="99360" name="Text Box 41">
            <a:extLst>
              <a:ext uri="{FF2B5EF4-FFF2-40B4-BE49-F238E27FC236}">
                <a16:creationId xmlns:a16="http://schemas.microsoft.com/office/drawing/2014/main" id="{496C05AA-C8C0-3380-3A6D-759EFB6BF6EF}"/>
              </a:ext>
            </a:extLst>
          </p:cNvPr>
          <p:cNvSpPr txBox="1">
            <a:spLocks noChangeArrowheads="1"/>
          </p:cNvSpPr>
          <p:nvPr/>
        </p:nvSpPr>
        <p:spPr bwMode="auto">
          <a:xfrm>
            <a:off x="3452813" y="1700213"/>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4</a:t>
            </a:r>
            <a:endParaRPr kumimoji="1" lang="en-US" altLang="zh-CN" sz="2000">
              <a:solidFill>
                <a:srgbClr val="333399"/>
              </a:solidFill>
              <a:latin typeface="Arial" panose="020B0604020202020204" pitchFamily="34" charset="0"/>
            </a:endParaRPr>
          </a:p>
        </p:txBody>
      </p:sp>
      <p:sp>
        <p:nvSpPr>
          <p:cNvPr id="99361" name="Text Box 42">
            <a:extLst>
              <a:ext uri="{FF2B5EF4-FFF2-40B4-BE49-F238E27FC236}">
                <a16:creationId xmlns:a16="http://schemas.microsoft.com/office/drawing/2014/main" id="{14C3E98C-DB8C-2BF0-801B-4D881D8C70BC}"/>
              </a:ext>
            </a:extLst>
          </p:cNvPr>
          <p:cNvSpPr txBox="1">
            <a:spLocks noChangeArrowheads="1"/>
          </p:cNvSpPr>
          <p:nvPr/>
        </p:nvSpPr>
        <p:spPr bwMode="auto">
          <a:xfrm>
            <a:off x="2084388" y="1844675"/>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2</a:t>
            </a:r>
            <a:endParaRPr kumimoji="1" lang="en-US" altLang="zh-CN" sz="2000">
              <a:solidFill>
                <a:srgbClr val="333399"/>
              </a:solidFill>
              <a:latin typeface="Arial" panose="020B0604020202020204" pitchFamily="34" charset="0"/>
            </a:endParaRPr>
          </a:p>
        </p:txBody>
      </p:sp>
      <p:sp>
        <p:nvSpPr>
          <p:cNvPr id="99362" name="Text Box 43">
            <a:extLst>
              <a:ext uri="{FF2B5EF4-FFF2-40B4-BE49-F238E27FC236}">
                <a16:creationId xmlns:a16="http://schemas.microsoft.com/office/drawing/2014/main" id="{0E6B3227-32C2-75FF-88C5-A91A46DDAB9B}"/>
              </a:ext>
            </a:extLst>
          </p:cNvPr>
          <p:cNvSpPr txBox="1">
            <a:spLocks noChangeArrowheads="1"/>
          </p:cNvSpPr>
          <p:nvPr/>
        </p:nvSpPr>
        <p:spPr bwMode="auto">
          <a:xfrm>
            <a:off x="2300288" y="6092825"/>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rPr>
              <a:t>H</a:t>
            </a:r>
            <a:r>
              <a:rPr kumimoji="1" lang="en-US" altLang="zh-CN" sz="2000" baseline="-25000">
                <a:solidFill>
                  <a:srgbClr val="333399"/>
                </a:solidFill>
                <a:latin typeface="Arial" panose="020B0604020202020204" pitchFamily="34" charset="0"/>
              </a:rPr>
              <a:t>3</a:t>
            </a:r>
            <a:endParaRPr kumimoji="1" lang="en-US" altLang="zh-CN" sz="2000">
              <a:solidFill>
                <a:srgbClr val="333399"/>
              </a:solidFill>
              <a:latin typeface="Arial" panose="020B0604020202020204" pitchFamily="34" charset="0"/>
            </a:endParaRPr>
          </a:p>
        </p:txBody>
      </p:sp>
      <p:pic>
        <p:nvPicPr>
          <p:cNvPr id="99363" name="Picture 45">
            <a:extLst>
              <a:ext uri="{FF2B5EF4-FFF2-40B4-BE49-F238E27FC236}">
                <a16:creationId xmlns:a16="http://schemas.microsoft.com/office/drawing/2014/main" id="{A28D7DDD-5CA4-2B60-49CD-71CB68F1ED8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4376738"/>
            <a:ext cx="58737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82" name="Rectangle 46">
            <a:extLst>
              <a:ext uri="{FF2B5EF4-FFF2-40B4-BE49-F238E27FC236}">
                <a16:creationId xmlns:a16="http://schemas.microsoft.com/office/drawing/2014/main" id="{ADDA05CE-F92E-A498-178E-F4ED96705506}"/>
              </a:ext>
            </a:extLst>
          </p:cNvPr>
          <p:cNvSpPr>
            <a:spLocks noChangeArrowheads="1"/>
          </p:cNvSpPr>
          <p:nvPr/>
        </p:nvSpPr>
        <p:spPr bwMode="auto">
          <a:xfrm>
            <a:off x="931863" y="4508500"/>
            <a:ext cx="158750" cy="158750"/>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9365" name="Text Box 48">
            <a:extLst>
              <a:ext uri="{FF2B5EF4-FFF2-40B4-BE49-F238E27FC236}">
                <a16:creationId xmlns:a16="http://schemas.microsoft.com/office/drawing/2014/main" id="{1CAE7554-8989-D338-3114-D83D25A8CAD7}"/>
              </a:ext>
            </a:extLst>
          </p:cNvPr>
          <p:cNvSpPr txBox="1">
            <a:spLocks noChangeArrowheads="1"/>
          </p:cNvSpPr>
          <p:nvPr/>
        </p:nvSpPr>
        <p:spPr bwMode="auto">
          <a:xfrm>
            <a:off x="5811838" y="2873375"/>
            <a:ext cx="2936875" cy="557213"/>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chemeClr val="hlink"/>
                </a:solidFill>
                <a:latin typeface="Arial" panose="020B0604020202020204" pitchFamily="34" charset="0"/>
              </a:rPr>
              <a:t>H</a:t>
            </a:r>
            <a:r>
              <a:rPr kumimoji="1" lang="en-US" altLang="zh-CN" baseline="-25000">
                <a:solidFill>
                  <a:schemeClr val="hlink"/>
                </a:solidFill>
                <a:latin typeface="Arial" panose="020B0604020202020204" pitchFamily="34" charset="0"/>
              </a:rPr>
              <a:t>1</a:t>
            </a:r>
            <a:r>
              <a:rPr kumimoji="1" lang="en-US" altLang="zh-CN" sz="1600" baseline="-25000">
                <a:solidFill>
                  <a:schemeClr val="hlink"/>
                </a:solidFill>
                <a:latin typeface="Arial" panose="020B0604020202020204" pitchFamily="34" charset="0"/>
              </a:rPr>
              <a:t> </a:t>
            </a:r>
            <a:r>
              <a:rPr kumimoji="1" lang="zh-CN" altLang="en-US">
                <a:solidFill>
                  <a:schemeClr val="hlink"/>
                </a:solidFill>
                <a:latin typeface="Arial" panose="020B0604020202020204" pitchFamily="34" charset="0"/>
                <a:ea typeface="黑体" panose="02010609060101010101" pitchFamily="49" charset="-122"/>
              </a:rPr>
              <a:t>向</a:t>
            </a:r>
            <a:r>
              <a:rPr kumimoji="1" lang="zh-CN" altLang="en-US" sz="1600">
                <a:solidFill>
                  <a:schemeClr val="hlink"/>
                </a:solidFill>
                <a:latin typeface="Arial" panose="020B0604020202020204" pitchFamily="34" charset="0"/>
                <a:ea typeface="黑体" panose="02010609060101010101" pitchFamily="49" charset="-122"/>
              </a:rPr>
              <a:t> </a:t>
            </a:r>
            <a:r>
              <a:rPr kumimoji="1" lang="en-US" altLang="zh-CN">
                <a:solidFill>
                  <a:schemeClr val="hlink"/>
                </a:solidFill>
                <a:latin typeface="Arial" panose="020B0604020202020204" pitchFamily="34" charset="0"/>
                <a:ea typeface="黑体" panose="02010609060101010101" pitchFamily="49" charset="-122"/>
              </a:rPr>
              <a:t>H</a:t>
            </a:r>
            <a:r>
              <a:rPr kumimoji="1" lang="en-US" altLang="zh-CN" baseline="-25000">
                <a:solidFill>
                  <a:schemeClr val="hlink"/>
                </a:solidFill>
                <a:latin typeface="Arial" panose="020B0604020202020204" pitchFamily="34" charset="0"/>
                <a:ea typeface="黑体" panose="02010609060101010101" pitchFamily="49" charset="-122"/>
              </a:rPr>
              <a:t>5</a:t>
            </a:r>
            <a:r>
              <a:rPr kumimoji="1" lang="en-US" altLang="zh-CN" sz="1600">
                <a:solidFill>
                  <a:schemeClr val="hlink"/>
                </a:solidFill>
                <a:latin typeface="Arial" panose="020B0604020202020204" pitchFamily="34" charset="0"/>
                <a:ea typeface="黑体" panose="02010609060101010101" pitchFamily="49" charset="-122"/>
              </a:rPr>
              <a:t> </a:t>
            </a:r>
            <a:r>
              <a:rPr kumimoji="1" lang="zh-CN" altLang="en-US">
                <a:solidFill>
                  <a:schemeClr val="hlink"/>
                </a:solidFill>
                <a:latin typeface="Arial" panose="020B0604020202020204" pitchFamily="34" charset="0"/>
                <a:ea typeface="黑体" panose="02010609060101010101" pitchFamily="49" charset="-122"/>
              </a:rPr>
              <a:t>发送分组</a:t>
            </a:r>
          </a:p>
        </p:txBody>
      </p:sp>
      <p:sp>
        <p:nvSpPr>
          <p:cNvPr id="99366" name="Text Box 55">
            <a:extLst>
              <a:ext uri="{FF2B5EF4-FFF2-40B4-BE49-F238E27FC236}">
                <a16:creationId xmlns:a16="http://schemas.microsoft.com/office/drawing/2014/main" id="{232B6435-5393-0EA6-213E-F8CB4DE8693E}"/>
              </a:ext>
            </a:extLst>
          </p:cNvPr>
          <p:cNvSpPr txBox="1">
            <a:spLocks noChangeArrowheads="1"/>
          </p:cNvSpPr>
          <p:nvPr/>
        </p:nvSpPr>
        <p:spPr bwMode="auto">
          <a:xfrm>
            <a:off x="850900" y="27082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路由器</a:t>
            </a:r>
          </a:p>
        </p:txBody>
      </p:sp>
      <p:sp>
        <p:nvSpPr>
          <p:cNvPr id="99367" name="Text Box 56">
            <a:extLst>
              <a:ext uri="{FF2B5EF4-FFF2-40B4-BE49-F238E27FC236}">
                <a16:creationId xmlns:a16="http://schemas.microsoft.com/office/drawing/2014/main" id="{12A29156-8183-CE79-5E01-DDC6AC23F9D8}"/>
              </a:ext>
            </a:extLst>
          </p:cNvPr>
          <p:cNvSpPr txBox="1">
            <a:spLocks noChangeArrowheads="1"/>
          </p:cNvSpPr>
          <p:nvPr/>
        </p:nvSpPr>
        <p:spPr bwMode="auto">
          <a:xfrm>
            <a:off x="104775" y="35004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Times New Roman" panose="02020603050405020304" pitchFamily="18" charset="0"/>
                <a:ea typeface="黑体" panose="02010609060101010101" pitchFamily="49" charset="-122"/>
              </a:rPr>
              <a:t>主机</a:t>
            </a:r>
          </a:p>
        </p:txBody>
      </p:sp>
      <p:sp>
        <p:nvSpPr>
          <p:cNvPr id="99368" name="Line 57">
            <a:extLst>
              <a:ext uri="{FF2B5EF4-FFF2-40B4-BE49-F238E27FC236}">
                <a16:creationId xmlns:a16="http://schemas.microsoft.com/office/drawing/2014/main" id="{6724CD06-71D4-E8D3-75A6-C8ADFD44AB0B}"/>
              </a:ext>
            </a:extLst>
          </p:cNvPr>
          <p:cNvSpPr>
            <a:spLocks noChangeShapeType="1"/>
          </p:cNvSpPr>
          <p:nvPr/>
        </p:nvSpPr>
        <p:spPr bwMode="auto">
          <a:xfrm>
            <a:off x="1724025" y="2924175"/>
            <a:ext cx="792163" cy="2159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9" name="Line 58">
            <a:extLst>
              <a:ext uri="{FF2B5EF4-FFF2-40B4-BE49-F238E27FC236}">
                <a16:creationId xmlns:a16="http://schemas.microsoft.com/office/drawing/2014/main" id="{CEAD9DB5-C566-5AF0-CA8B-8CE1E6D01078}"/>
              </a:ext>
            </a:extLst>
          </p:cNvPr>
          <p:cNvSpPr>
            <a:spLocks noChangeShapeType="1"/>
          </p:cNvSpPr>
          <p:nvPr/>
        </p:nvSpPr>
        <p:spPr bwMode="auto">
          <a:xfrm>
            <a:off x="500063" y="3860800"/>
            <a:ext cx="360362" cy="576263"/>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5" name="Rectangle 59">
            <a:extLst>
              <a:ext uri="{FF2B5EF4-FFF2-40B4-BE49-F238E27FC236}">
                <a16:creationId xmlns:a16="http://schemas.microsoft.com/office/drawing/2014/main" id="{0B8F10FE-1373-1753-8849-82D7FA4F86C3}"/>
              </a:ext>
            </a:extLst>
          </p:cNvPr>
          <p:cNvSpPr>
            <a:spLocks noChangeArrowheads="1"/>
          </p:cNvSpPr>
          <p:nvPr/>
        </p:nvSpPr>
        <p:spPr bwMode="auto">
          <a:xfrm>
            <a:off x="1795463" y="4508500"/>
            <a:ext cx="158750" cy="158750"/>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5597" name="Rectangle 61">
            <a:extLst>
              <a:ext uri="{FF2B5EF4-FFF2-40B4-BE49-F238E27FC236}">
                <a16:creationId xmlns:a16="http://schemas.microsoft.com/office/drawing/2014/main" id="{F799D435-E1FC-5288-173F-7A1BEC86EE3A}"/>
              </a:ext>
            </a:extLst>
          </p:cNvPr>
          <p:cNvSpPr>
            <a:spLocks noChangeArrowheads="1"/>
          </p:cNvSpPr>
          <p:nvPr/>
        </p:nvSpPr>
        <p:spPr bwMode="auto">
          <a:xfrm>
            <a:off x="3597275" y="5516563"/>
            <a:ext cx="144463" cy="144462"/>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5598" name="Text Box 62">
            <a:extLst>
              <a:ext uri="{FF2B5EF4-FFF2-40B4-BE49-F238E27FC236}">
                <a16:creationId xmlns:a16="http://schemas.microsoft.com/office/drawing/2014/main" id="{E8835BE5-8ECE-E08A-D59D-D30C06247092}"/>
              </a:ext>
            </a:extLst>
          </p:cNvPr>
          <p:cNvSpPr txBox="1">
            <a:spLocks noChangeArrowheads="1"/>
          </p:cNvSpPr>
          <p:nvPr/>
        </p:nvSpPr>
        <p:spPr bwMode="auto">
          <a:xfrm>
            <a:off x="1724025" y="2060575"/>
            <a:ext cx="3671888" cy="1449388"/>
          </a:xfrm>
          <a:prstGeom prst="rect">
            <a:avLst/>
          </a:prstGeom>
          <a:solidFill>
            <a:srgbClr val="FFCCFF"/>
          </a:solidFill>
          <a:ln w="76200" cmpd="tri">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在路由器</a:t>
            </a:r>
            <a:r>
              <a:rPr kumimoji="1" lang="zh-CN" altLang="en-US" sz="1000">
                <a:solidFill>
                  <a:srgbClr val="333399"/>
                </a:solidFill>
                <a:latin typeface="黑体" panose="02010609060101010101" pitchFamily="49" charset="-122"/>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rPr>
              <a:t>E</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a:solidFill>
                  <a:srgbClr val="333399"/>
                </a:solidFill>
                <a:latin typeface="黑体" panose="02010609060101010101" pitchFamily="49" charset="-122"/>
                <a:ea typeface="黑体" panose="02010609060101010101" pitchFamily="49" charset="-122"/>
              </a:rPr>
              <a:t>暂存</a:t>
            </a:r>
          </a:p>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查找转发表</a:t>
            </a:r>
          </a:p>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找到转发的端口</a:t>
            </a:r>
          </a:p>
        </p:txBody>
      </p:sp>
      <p:sp>
        <p:nvSpPr>
          <p:cNvPr id="65599" name="Rectangle 63">
            <a:extLst>
              <a:ext uri="{FF2B5EF4-FFF2-40B4-BE49-F238E27FC236}">
                <a16:creationId xmlns:a16="http://schemas.microsoft.com/office/drawing/2014/main" id="{9DFD0DEE-2464-5058-696D-CAF038305C01}"/>
              </a:ext>
            </a:extLst>
          </p:cNvPr>
          <p:cNvSpPr>
            <a:spLocks noChangeArrowheads="1"/>
          </p:cNvSpPr>
          <p:nvPr/>
        </p:nvSpPr>
        <p:spPr bwMode="auto">
          <a:xfrm>
            <a:off x="4892675" y="4364038"/>
            <a:ext cx="144463" cy="144462"/>
          </a:xfrm>
          <a:prstGeom prst="rect">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5600" name="Text Box 64">
            <a:extLst>
              <a:ext uri="{FF2B5EF4-FFF2-40B4-BE49-F238E27FC236}">
                <a16:creationId xmlns:a16="http://schemas.microsoft.com/office/drawing/2014/main" id="{5F83EC66-DB76-6EA8-C7F3-2E27572BBE2F}"/>
              </a:ext>
            </a:extLst>
          </p:cNvPr>
          <p:cNvSpPr txBox="1">
            <a:spLocks noChangeArrowheads="1"/>
          </p:cNvSpPr>
          <p:nvPr/>
        </p:nvSpPr>
        <p:spPr bwMode="auto">
          <a:xfrm>
            <a:off x="1939925" y="2060575"/>
            <a:ext cx="3816350" cy="595313"/>
          </a:xfrm>
          <a:prstGeom prst="rect">
            <a:avLst/>
          </a:prstGeom>
          <a:solidFill>
            <a:srgbClr val="FFCCFF"/>
          </a:solidFill>
          <a:ln w="76200" cmpd="tri">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最后到达目的主机</a:t>
            </a:r>
            <a:r>
              <a:rPr kumimoji="1" lang="zh-CN" altLang="en-US" sz="800">
                <a:solidFill>
                  <a:srgbClr val="333399"/>
                </a:solidFill>
                <a:latin typeface="黑体" panose="02010609060101010101" pitchFamily="49" charset="-122"/>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rPr>
              <a:t>H</a:t>
            </a:r>
            <a:r>
              <a:rPr kumimoji="1" lang="en-US" altLang="zh-CN" baseline="-25000">
                <a:solidFill>
                  <a:srgbClr val="333399"/>
                </a:solidFill>
                <a:latin typeface="Arial" panose="020B0604020202020204" pitchFamily="34" charset="0"/>
                <a:ea typeface="黑体" panose="02010609060101010101" pitchFamily="49" charset="-122"/>
              </a:rPr>
              <a:t>5</a:t>
            </a:r>
          </a:p>
        </p:txBody>
      </p:sp>
      <p:sp>
        <p:nvSpPr>
          <p:cNvPr id="65596" name="Text Box 60">
            <a:extLst>
              <a:ext uri="{FF2B5EF4-FFF2-40B4-BE49-F238E27FC236}">
                <a16:creationId xmlns:a16="http://schemas.microsoft.com/office/drawing/2014/main" id="{5EA244B0-F681-92A1-052C-E362B2BD8B1D}"/>
              </a:ext>
            </a:extLst>
          </p:cNvPr>
          <p:cNvSpPr txBox="1">
            <a:spLocks noChangeArrowheads="1"/>
          </p:cNvSpPr>
          <p:nvPr/>
        </p:nvSpPr>
        <p:spPr bwMode="auto">
          <a:xfrm flipH="1">
            <a:off x="1436688" y="2060575"/>
            <a:ext cx="3671887" cy="1449388"/>
          </a:xfrm>
          <a:prstGeom prst="rect">
            <a:avLst/>
          </a:prstGeom>
          <a:solidFill>
            <a:srgbClr val="FFCCFF"/>
          </a:solidFill>
          <a:ln w="76200" cmpd="tri">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在路由器</a:t>
            </a:r>
            <a:r>
              <a:rPr kumimoji="1" lang="zh-CN" altLang="en-US" sz="1000">
                <a:solidFill>
                  <a:srgbClr val="333399"/>
                </a:solidFill>
                <a:latin typeface="黑体" panose="02010609060101010101" pitchFamily="49" charset="-122"/>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rPr>
              <a:t>C</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a:solidFill>
                  <a:srgbClr val="333399"/>
                </a:solidFill>
                <a:latin typeface="黑体" panose="02010609060101010101" pitchFamily="49" charset="-122"/>
                <a:ea typeface="黑体" panose="02010609060101010101" pitchFamily="49" charset="-122"/>
              </a:rPr>
              <a:t>暂存</a:t>
            </a:r>
          </a:p>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查找转发表</a:t>
            </a:r>
          </a:p>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找到转发的端口</a:t>
            </a:r>
          </a:p>
        </p:txBody>
      </p:sp>
      <p:sp>
        <p:nvSpPr>
          <p:cNvPr id="65590" name="Text Box 54">
            <a:extLst>
              <a:ext uri="{FF2B5EF4-FFF2-40B4-BE49-F238E27FC236}">
                <a16:creationId xmlns:a16="http://schemas.microsoft.com/office/drawing/2014/main" id="{56AAA5FA-3303-7053-6B60-556C9BE328DB}"/>
              </a:ext>
            </a:extLst>
          </p:cNvPr>
          <p:cNvSpPr txBox="1">
            <a:spLocks noChangeArrowheads="1"/>
          </p:cNvSpPr>
          <p:nvPr/>
        </p:nvSpPr>
        <p:spPr bwMode="auto">
          <a:xfrm>
            <a:off x="1220788" y="2060575"/>
            <a:ext cx="3671887" cy="1449388"/>
          </a:xfrm>
          <a:prstGeom prst="rect">
            <a:avLst/>
          </a:prstGeom>
          <a:solidFill>
            <a:srgbClr val="FFCCFF"/>
          </a:solidFill>
          <a:ln w="76200" cmpd="tri">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在路由器</a:t>
            </a:r>
            <a:r>
              <a:rPr kumimoji="1" lang="zh-CN" altLang="en-US" sz="1000">
                <a:solidFill>
                  <a:srgbClr val="333399"/>
                </a:solidFill>
                <a:latin typeface="黑体" panose="02010609060101010101" pitchFamily="49" charset="-122"/>
                <a:ea typeface="黑体" panose="02010609060101010101" pitchFamily="49" charset="-122"/>
              </a:rPr>
              <a:t> </a:t>
            </a:r>
            <a:r>
              <a:rPr kumimoji="1" lang="en-US" altLang="zh-CN">
                <a:solidFill>
                  <a:srgbClr val="333399"/>
                </a:solidFill>
                <a:latin typeface="Arial" panose="020B0604020202020204" pitchFamily="34" charset="0"/>
                <a:ea typeface="黑体" panose="02010609060101010101" pitchFamily="49" charset="-122"/>
              </a:rPr>
              <a:t>A</a:t>
            </a:r>
            <a:r>
              <a:rPr kumimoji="1" lang="en-US" altLang="zh-CN" sz="1000">
                <a:solidFill>
                  <a:srgbClr val="333399"/>
                </a:solidFill>
                <a:latin typeface="黑体" panose="02010609060101010101" pitchFamily="49" charset="-122"/>
                <a:ea typeface="黑体" panose="02010609060101010101" pitchFamily="49" charset="-122"/>
              </a:rPr>
              <a:t> </a:t>
            </a:r>
            <a:r>
              <a:rPr kumimoji="1" lang="zh-CN" altLang="en-US">
                <a:solidFill>
                  <a:srgbClr val="333399"/>
                </a:solidFill>
                <a:latin typeface="黑体" panose="02010609060101010101" pitchFamily="49" charset="-122"/>
                <a:ea typeface="黑体" panose="02010609060101010101" pitchFamily="49" charset="-122"/>
              </a:rPr>
              <a:t>暂存</a:t>
            </a:r>
          </a:p>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查找转发表</a:t>
            </a:r>
          </a:p>
          <a:p>
            <a:pPr algn="ct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找到转发的端口</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31" y="370"/>
                                    </p:animMotion>
                                  </p:childTnLst>
                                </p:cTn>
                              </p:par>
                            </p:childTnLst>
                          </p:cTn>
                        </p:par>
                        <p:par>
                          <p:cTn id="10" fill="hold" nodeType="afterGroup">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nodeType="afterGroup">
                            <p:stCondLst>
                              <p:cond delay="2000"/>
                            </p:stCondLst>
                            <p:childTnLst>
                              <p:par>
                                <p:cTn id="14" presetID="6" presetClass="emph" presetSubtype="0" fill="hold" grpId="1" nodeType="afterEffect">
                                  <p:stCondLst>
                                    <p:cond delay="0"/>
                                  </p:stCondLst>
                                  <p:childTnLst>
                                    <p:animScale>
                                      <p:cBhvr>
                                        <p:cTn id="15" dur="1000" fill="hold"/>
                                        <p:tgtEl>
                                          <p:spTgt spid="65590"/>
                                        </p:tgtEl>
                                      </p:cBhvr>
                                      <p:by x="150000" y="150000"/>
                                    </p:animScale>
                                  </p:childTnLst>
                                </p:cTn>
                              </p:par>
                            </p:childTnLst>
                          </p:cTn>
                        </p:par>
                        <p:par>
                          <p:cTn id="16" fill="hold" nodeType="afterGroup">
                            <p:stCondLst>
                              <p:cond delay="3000"/>
                            </p:stCondLst>
                            <p:childTnLst>
                              <p:par>
                                <p:cTn id="17" presetID="1" presetClass="exit" presetSubtype="0" fill="hold" grpId="2" nodeType="afterEffect">
                                  <p:stCondLst>
                                    <p:cond delay="10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nodeType="afterGroup">
                            <p:stCondLst>
                              <p:cond delay="130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nodeType="afterGroup">
                            <p:stCondLst>
                              <p:cond delay="130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nodeType="afterGroup">
                            <p:stCondLst>
                              <p:cond delay="130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65595"/>
                                        </p:tgtEl>
                                        <p:attrNameLst>
                                          <p:attrName>ppt_x</p:attrName>
                                          <p:attrName>ppt_y</p:attrName>
                                        </p:attrNameLst>
                                      </p:cBhvr>
                                      <p:rCtr x="9132" y="7191"/>
                                    </p:animMotion>
                                  </p:childTnLst>
                                </p:cTn>
                              </p:par>
                            </p:childTnLst>
                          </p:cTn>
                        </p:par>
                        <p:par>
                          <p:cTn id="28" fill="hold" nodeType="afterGroup">
                            <p:stCondLst>
                              <p:cond delay="150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nodeType="afterGroup">
                            <p:stCondLst>
                              <p:cond delay="150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nodeType="afterGroup">
                            <p:stCondLst>
                              <p:cond delay="16000"/>
                            </p:stCondLst>
                            <p:childTnLst>
                              <p:par>
                                <p:cTn id="35" presetID="1" presetClass="exit" presetSubtype="0" fill="hold" grpId="2" nodeType="afterEffect">
                                  <p:stCondLst>
                                    <p:cond delay="2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nodeType="afterGroup">
                            <p:stCondLst>
                              <p:cond delay="180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nodeType="afterGroup">
                            <p:stCondLst>
                              <p:cond delay="180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nodeType="afterGroup">
                            <p:stCondLst>
                              <p:cond delay="180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65597"/>
                                        </p:tgtEl>
                                        <p:attrNameLst>
                                          <p:attrName>ppt_x</p:attrName>
                                          <p:attrName>ppt_y</p:attrName>
                                        </p:attrNameLst>
                                      </p:cBhvr>
                                      <p:rCtr x="6719" y="-8809"/>
                                    </p:animMotion>
                                  </p:childTnLst>
                                </p:cTn>
                              </p:par>
                            </p:childTnLst>
                          </p:cTn>
                        </p:par>
                        <p:par>
                          <p:cTn id="46" fill="hold" nodeType="afterGroup">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nodeType="afterGroup">
                            <p:stCondLst>
                              <p:cond delay="200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nodeType="afterGroup">
                            <p:stCondLst>
                              <p:cond delay="21000"/>
                            </p:stCondLst>
                            <p:childTnLst>
                              <p:par>
                                <p:cTn id="53" presetID="1" presetClass="exit" presetSubtype="0" fill="hold" grpId="2" nodeType="afterEffect">
                                  <p:stCondLst>
                                    <p:cond delay="2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nodeType="afterGroup">
                            <p:stCondLst>
                              <p:cond delay="230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nodeType="afterGroup">
                            <p:stCondLst>
                              <p:cond delay="230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nodeType="afterGroup">
                            <p:stCondLst>
                              <p:cond delay="230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65599"/>
                                        </p:tgtEl>
                                        <p:attrNameLst>
                                          <p:attrName>ppt_x</p:attrName>
                                          <p:attrName>ppt_y</p:attrName>
                                        </p:attrNameLst>
                                      </p:cBhvr>
                                      <p:rCtr x="3229" y="7006"/>
                                    </p:animMotion>
                                  </p:childTnLst>
                                </p:cTn>
                              </p:par>
                            </p:childTnLst>
                          </p:cTn>
                        </p:par>
                        <p:par>
                          <p:cTn id="64" fill="hold" nodeType="afterGroup">
                            <p:stCondLst>
                              <p:cond delay="250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nodeType="afterGroup">
                            <p:stCondLst>
                              <p:cond delay="250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a16="http://schemas.microsoft.com/office/drawing/2014/main" id="{4B8F9851-F927-EC96-3F3F-FF740C941E5C}"/>
              </a:ext>
            </a:extLst>
          </p:cNvPr>
          <p:cNvSpPr>
            <a:spLocks noGrp="1" noChangeArrowheads="1"/>
          </p:cNvSpPr>
          <p:nvPr>
            <p:ph idx="1"/>
          </p:nvPr>
        </p:nvSpPr>
        <p:spPr/>
        <p:txBody>
          <a:bodyPr/>
          <a:lstStyle/>
          <a:p>
            <a:pPr eaLnBrk="1" hangingPunct="1"/>
            <a:r>
              <a:rPr lang="zh-CN" altLang="en-US"/>
              <a:t>在路由器中的输入和输出端口之间</a:t>
            </a:r>
            <a:r>
              <a:rPr lang="zh-CN" altLang="en-US">
                <a:solidFill>
                  <a:schemeClr val="hlink"/>
                </a:solidFill>
              </a:rPr>
              <a:t>没有直接连线</a:t>
            </a:r>
            <a:r>
              <a:rPr lang="zh-CN" altLang="en-US"/>
              <a:t>。</a:t>
            </a:r>
          </a:p>
          <a:p>
            <a:pPr eaLnBrk="1" hangingPunct="1"/>
            <a:r>
              <a:rPr lang="zh-CN" altLang="en-US"/>
              <a:t>路由器处理分组的过程是：</a:t>
            </a:r>
          </a:p>
          <a:p>
            <a:pPr lvl="1" eaLnBrk="1" hangingPunct="1"/>
            <a:r>
              <a:rPr lang="zh-CN" altLang="en-US">
                <a:solidFill>
                  <a:srgbClr val="333399"/>
                </a:solidFill>
                <a:ea typeface="黑体" panose="02010609060101010101" pitchFamily="49" charset="-122"/>
              </a:rPr>
              <a:t>把收到的分组先放入</a:t>
            </a:r>
            <a:r>
              <a:rPr lang="zh-CN" altLang="en-US">
                <a:solidFill>
                  <a:schemeClr val="hlink"/>
                </a:solidFill>
                <a:ea typeface="黑体" panose="02010609060101010101" pitchFamily="49" charset="-122"/>
              </a:rPr>
              <a:t>缓存（暂时存储）</a:t>
            </a:r>
            <a:r>
              <a:rPr lang="zh-CN" altLang="en-US">
                <a:solidFill>
                  <a:srgbClr val="333399"/>
                </a:solidFill>
                <a:ea typeface="黑体" panose="02010609060101010101" pitchFamily="49" charset="-122"/>
              </a:rPr>
              <a:t>；</a:t>
            </a:r>
          </a:p>
          <a:p>
            <a:pPr lvl="1" eaLnBrk="1" hangingPunct="1"/>
            <a:r>
              <a:rPr lang="zh-CN" altLang="en-US">
                <a:solidFill>
                  <a:srgbClr val="333399"/>
                </a:solidFill>
                <a:ea typeface="黑体" panose="02010609060101010101" pitchFamily="49" charset="-122"/>
              </a:rPr>
              <a:t>查找</a:t>
            </a:r>
            <a:r>
              <a:rPr lang="zh-CN" altLang="en-US">
                <a:solidFill>
                  <a:schemeClr val="hlink"/>
                </a:solidFill>
                <a:ea typeface="黑体" panose="02010609060101010101" pitchFamily="49" charset="-122"/>
              </a:rPr>
              <a:t>转发表</a:t>
            </a:r>
            <a:r>
              <a:rPr lang="zh-CN" altLang="en-US">
                <a:solidFill>
                  <a:srgbClr val="333399"/>
                </a:solidFill>
                <a:ea typeface="黑体" panose="02010609060101010101" pitchFamily="49" charset="-122"/>
              </a:rPr>
              <a:t>，找出到某个目的地址应从哪个端口转发；</a:t>
            </a:r>
          </a:p>
          <a:p>
            <a:pPr lvl="1" eaLnBrk="1" hangingPunct="1"/>
            <a:r>
              <a:rPr lang="zh-CN" altLang="en-US">
                <a:solidFill>
                  <a:srgbClr val="333399"/>
                </a:solidFill>
                <a:ea typeface="黑体" panose="02010609060101010101" pitchFamily="49" charset="-122"/>
              </a:rPr>
              <a:t>把分组送到适当的</a:t>
            </a:r>
            <a:r>
              <a:rPr lang="zh-CN" altLang="en-US">
                <a:solidFill>
                  <a:schemeClr val="hlink"/>
                </a:solidFill>
                <a:ea typeface="黑体" panose="02010609060101010101" pitchFamily="49" charset="-122"/>
              </a:rPr>
              <a:t>端口</a:t>
            </a:r>
            <a:r>
              <a:rPr lang="zh-CN" altLang="en-US">
                <a:solidFill>
                  <a:srgbClr val="333399"/>
                </a:solidFill>
                <a:ea typeface="黑体" panose="02010609060101010101" pitchFamily="49" charset="-122"/>
              </a:rPr>
              <a:t>转发出去。</a:t>
            </a:r>
            <a:r>
              <a:rPr lang="zh-CN" altLang="en-US"/>
              <a:t> </a:t>
            </a:r>
          </a:p>
        </p:txBody>
      </p:sp>
      <p:sp>
        <p:nvSpPr>
          <p:cNvPr id="101379" name="Rectangle 2">
            <a:extLst>
              <a:ext uri="{FF2B5EF4-FFF2-40B4-BE49-F238E27FC236}">
                <a16:creationId xmlns:a16="http://schemas.microsoft.com/office/drawing/2014/main" id="{2FE78686-E820-805B-F8E8-462878F2DEB8}"/>
              </a:ext>
            </a:extLst>
          </p:cNvPr>
          <p:cNvSpPr>
            <a:spLocks noGrp="1" noChangeArrowheads="1"/>
          </p:cNvSpPr>
          <p:nvPr>
            <p:ph type="title"/>
          </p:nvPr>
        </p:nvSpPr>
        <p:spPr/>
        <p:txBody>
          <a:bodyPr/>
          <a:lstStyle/>
          <a:p>
            <a:pPr algn="ctr" eaLnBrk="1" hangingPunct="1"/>
            <a:r>
              <a:rPr lang="zh-CN" altLang="en-US"/>
              <a:t>路由器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887F9C35-6792-ED6E-533A-E6DB00D6D119}"/>
              </a:ext>
            </a:extLst>
          </p:cNvPr>
          <p:cNvSpPr>
            <a:spLocks noGrp="1" noChangeArrowheads="1"/>
          </p:cNvSpPr>
          <p:nvPr>
            <p:ph idx="1"/>
          </p:nvPr>
        </p:nvSpPr>
        <p:spPr>
          <a:xfrm>
            <a:off x="971550" y="2017713"/>
            <a:ext cx="7772400" cy="4506912"/>
          </a:xfrm>
        </p:spPr>
        <p:txBody>
          <a:bodyPr/>
          <a:lstStyle/>
          <a:p>
            <a:pPr eaLnBrk="1" hangingPunct="1"/>
            <a:r>
              <a:rPr lang="en-US" altLang="zh-CN"/>
              <a:t>21 </a:t>
            </a:r>
            <a:r>
              <a:rPr lang="zh-CN" altLang="en-US"/>
              <a:t>世纪的一些重要特征就是</a:t>
            </a:r>
            <a:r>
              <a:rPr lang="zh-CN" altLang="en-US" u="sng"/>
              <a:t>数字化、网络化和信息化</a:t>
            </a:r>
            <a:r>
              <a:rPr lang="zh-CN" altLang="en-US"/>
              <a:t>，它是一个以网络为核心的信息时代。</a:t>
            </a:r>
          </a:p>
          <a:p>
            <a:pPr eaLnBrk="1" hangingPunct="1"/>
            <a:r>
              <a:rPr lang="zh-CN" altLang="en-US"/>
              <a:t>网络现已成为信息社会的命脉和发展知识经济的重要基础。</a:t>
            </a:r>
          </a:p>
          <a:p>
            <a:pPr eaLnBrk="1" hangingPunct="1"/>
            <a:r>
              <a:rPr lang="zh-CN" altLang="en-US"/>
              <a:t>网络是指“三网”，即</a:t>
            </a:r>
            <a:r>
              <a:rPr lang="zh-CN" altLang="en-US" u="sng"/>
              <a:t>电信网络、有线电视网络和计算机网络</a:t>
            </a:r>
            <a:r>
              <a:rPr lang="zh-CN" altLang="en-US"/>
              <a:t>。</a:t>
            </a:r>
          </a:p>
          <a:p>
            <a:pPr eaLnBrk="1" hangingPunct="1"/>
            <a:r>
              <a:rPr lang="zh-CN" altLang="en-US"/>
              <a:t>发展最快的并起到核心作用的是计算机网络。    </a:t>
            </a:r>
          </a:p>
        </p:txBody>
      </p:sp>
      <p:sp>
        <p:nvSpPr>
          <p:cNvPr id="26626" name="Rectangle 2">
            <a:extLst>
              <a:ext uri="{FF2B5EF4-FFF2-40B4-BE49-F238E27FC236}">
                <a16:creationId xmlns:a16="http://schemas.microsoft.com/office/drawing/2014/main" id="{B0BF7ABD-DAFC-AC5D-7901-45864BEBF539}"/>
              </a:ext>
            </a:extLst>
          </p:cNvPr>
          <p:cNvSpPr>
            <a:spLocks noGrp="1" noChangeArrowheads="1"/>
          </p:cNvSpPr>
          <p:nvPr>
            <p:ph type="title"/>
          </p:nvPr>
        </p:nvSpPr>
        <p:spPr>
          <a:xfrm>
            <a:off x="1100138" y="931863"/>
            <a:ext cx="6856412" cy="768350"/>
          </a:xfrm>
        </p:spPr>
        <p:txBody>
          <a:bodyPr rtlCol="0">
            <a:normAutofit fontScale="90000"/>
          </a:bodyPr>
          <a:lstStyle/>
          <a:p>
            <a:pPr algn="ctr" eaLnBrk="1" fontAlgn="auto" hangingPunct="1">
              <a:spcAft>
                <a:spcPts val="0"/>
              </a:spcAft>
              <a:defRPr/>
            </a:pPr>
            <a:r>
              <a:rPr lang="en-US" altLang="zh-CN" sz="4000"/>
              <a:t>1.1  </a:t>
            </a:r>
            <a:r>
              <a:rPr lang="zh-CN" altLang="en-US" sz="4000"/>
              <a:t>计算机网络</a:t>
            </a:r>
            <a:br>
              <a:rPr lang="zh-CN" altLang="en-US" sz="4000"/>
            </a:br>
            <a:r>
              <a:rPr lang="zh-CN" altLang="en-US" sz="4000"/>
              <a:t>在信息时代的作用</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a:extLst>
              <a:ext uri="{FF2B5EF4-FFF2-40B4-BE49-F238E27FC236}">
                <a16:creationId xmlns:a16="http://schemas.microsoft.com/office/drawing/2014/main" id="{DFCB85EE-7B81-2AE2-BA51-2DE3F1553F6D}"/>
              </a:ext>
            </a:extLst>
          </p:cNvPr>
          <p:cNvSpPr>
            <a:spLocks noGrp="1" noChangeArrowheads="1"/>
          </p:cNvSpPr>
          <p:nvPr>
            <p:ph idx="1"/>
          </p:nvPr>
        </p:nvSpPr>
        <p:spPr>
          <a:xfrm>
            <a:off x="1042988" y="1978025"/>
            <a:ext cx="7772400" cy="4114800"/>
          </a:xfrm>
        </p:spPr>
        <p:txBody>
          <a:bodyPr/>
          <a:lstStyle/>
          <a:p>
            <a:pPr eaLnBrk="1" hangingPunct="1"/>
            <a:r>
              <a:rPr lang="zh-CN" altLang="en-US">
                <a:solidFill>
                  <a:schemeClr val="hlink"/>
                </a:solidFill>
              </a:rPr>
              <a:t>高效</a:t>
            </a:r>
            <a:r>
              <a:rPr lang="zh-CN" altLang="en-US"/>
              <a:t>    动态分配传输带宽，对通信链路是逐段占用。 </a:t>
            </a:r>
          </a:p>
          <a:p>
            <a:pPr eaLnBrk="1" hangingPunct="1"/>
            <a:r>
              <a:rPr lang="zh-CN" altLang="en-US">
                <a:solidFill>
                  <a:schemeClr val="hlink"/>
                </a:solidFill>
              </a:rPr>
              <a:t>灵活</a:t>
            </a:r>
            <a:r>
              <a:rPr lang="zh-CN" altLang="en-US"/>
              <a:t>    以分组为传送单位和查找路由。</a:t>
            </a:r>
          </a:p>
          <a:p>
            <a:pPr eaLnBrk="1" hangingPunct="1"/>
            <a:r>
              <a:rPr lang="zh-CN" altLang="en-US">
                <a:solidFill>
                  <a:schemeClr val="hlink"/>
                </a:solidFill>
              </a:rPr>
              <a:t>迅速</a:t>
            </a:r>
            <a:r>
              <a:rPr lang="zh-CN" altLang="en-US"/>
              <a:t>    不必先建立连接就能向其他主机发送分组。</a:t>
            </a:r>
          </a:p>
          <a:p>
            <a:pPr eaLnBrk="1" hangingPunct="1"/>
            <a:r>
              <a:rPr lang="zh-CN" altLang="en-US">
                <a:solidFill>
                  <a:schemeClr val="hlink"/>
                </a:solidFill>
              </a:rPr>
              <a:t>可靠    </a:t>
            </a:r>
            <a:r>
              <a:rPr lang="zh-CN" altLang="en-US"/>
              <a:t>保证可靠性的网络协议；分布式的路由选择协议使网络有很好的生存性。   </a:t>
            </a:r>
          </a:p>
        </p:txBody>
      </p:sp>
      <p:sp>
        <p:nvSpPr>
          <p:cNvPr id="103427" name="Rectangle 2">
            <a:extLst>
              <a:ext uri="{FF2B5EF4-FFF2-40B4-BE49-F238E27FC236}">
                <a16:creationId xmlns:a16="http://schemas.microsoft.com/office/drawing/2014/main" id="{45E0BC70-7B84-03FA-0285-9B30AD401037}"/>
              </a:ext>
            </a:extLst>
          </p:cNvPr>
          <p:cNvSpPr>
            <a:spLocks noGrp="1" noChangeArrowheads="1"/>
          </p:cNvSpPr>
          <p:nvPr>
            <p:ph type="title"/>
          </p:nvPr>
        </p:nvSpPr>
        <p:spPr/>
        <p:txBody>
          <a:bodyPr/>
          <a:lstStyle/>
          <a:p>
            <a:pPr algn="ctr" eaLnBrk="1" hangingPunct="1"/>
            <a:r>
              <a:rPr lang="zh-CN" altLang="en-US"/>
              <a:t>分组交换的优点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a:extLst>
              <a:ext uri="{FF2B5EF4-FFF2-40B4-BE49-F238E27FC236}">
                <a16:creationId xmlns:a16="http://schemas.microsoft.com/office/drawing/2014/main" id="{7045815A-2825-B622-11BA-4C4852D7FC38}"/>
              </a:ext>
            </a:extLst>
          </p:cNvPr>
          <p:cNvSpPr>
            <a:spLocks noGrp="1" noChangeArrowheads="1"/>
          </p:cNvSpPr>
          <p:nvPr>
            <p:ph idx="1"/>
          </p:nvPr>
        </p:nvSpPr>
        <p:spPr>
          <a:xfrm>
            <a:off x="1042988" y="1978025"/>
            <a:ext cx="7772400" cy="4114800"/>
          </a:xfrm>
        </p:spPr>
        <p:txBody>
          <a:bodyPr/>
          <a:lstStyle/>
          <a:p>
            <a:pPr eaLnBrk="1" hangingPunct="1"/>
            <a:r>
              <a:rPr lang="zh-CN" altLang="en-US"/>
              <a:t>分组在各结点存储转发时需要</a:t>
            </a:r>
            <a:r>
              <a:rPr lang="zh-CN" altLang="en-US">
                <a:solidFill>
                  <a:schemeClr val="hlink"/>
                </a:solidFill>
              </a:rPr>
              <a:t>排队</a:t>
            </a:r>
            <a:r>
              <a:rPr lang="zh-CN" altLang="en-US"/>
              <a:t>，这就会造成一定的</a:t>
            </a:r>
            <a:r>
              <a:rPr lang="zh-CN" altLang="en-US">
                <a:solidFill>
                  <a:schemeClr val="hlink"/>
                </a:solidFill>
              </a:rPr>
              <a:t>时延</a:t>
            </a:r>
            <a:r>
              <a:rPr lang="zh-CN" altLang="en-US"/>
              <a:t>。 </a:t>
            </a:r>
          </a:p>
          <a:p>
            <a:pPr eaLnBrk="1" hangingPunct="1"/>
            <a:r>
              <a:rPr lang="zh-CN" altLang="en-US"/>
              <a:t>分组必须携带的首部（里面有必不可少的控制信息）也造成了一定的</a:t>
            </a:r>
            <a:r>
              <a:rPr lang="zh-CN" altLang="en-US">
                <a:solidFill>
                  <a:schemeClr val="hlink"/>
                </a:solidFill>
              </a:rPr>
              <a:t>开销</a:t>
            </a:r>
            <a:r>
              <a:rPr lang="zh-CN" altLang="en-US"/>
              <a:t>。 </a:t>
            </a:r>
          </a:p>
        </p:txBody>
      </p:sp>
      <p:sp>
        <p:nvSpPr>
          <p:cNvPr id="105475" name="Rectangle 2">
            <a:extLst>
              <a:ext uri="{FF2B5EF4-FFF2-40B4-BE49-F238E27FC236}">
                <a16:creationId xmlns:a16="http://schemas.microsoft.com/office/drawing/2014/main" id="{BD43FAB5-F8AC-E1CC-9694-640F47394077}"/>
              </a:ext>
            </a:extLst>
          </p:cNvPr>
          <p:cNvSpPr>
            <a:spLocks noGrp="1" noChangeArrowheads="1"/>
          </p:cNvSpPr>
          <p:nvPr>
            <p:ph type="title"/>
          </p:nvPr>
        </p:nvSpPr>
        <p:spPr/>
        <p:txBody>
          <a:bodyPr/>
          <a:lstStyle/>
          <a:p>
            <a:pPr algn="ctr" eaLnBrk="1" hangingPunct="1"/>
            <a:r>
              <a:rPr lang="zh-CN" altLang="en-US"/>
              <a:t>分组交换带来的问题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a:extLst>
              <a:ext uri="{FF2B5EF4-FFF2-40B4-BE49-F238E27FC236}">
                <a16:creationId xmlns:a16="http://schemas.microsoft.com/office/drawing/2014/main" id="{3FDC8AC3-5663-E66F-C20A-CAA1C83F90B4}"/>
              </a:ext>
            </a:extLst>
          </p:cNvPr>
          <p:cNvSpPr>
            <a:spLocks noGrp="1" noChangeArrowheads="1"/>
          </p:cNvSpPr>
          <p:nvPr>
            <p:ph idx="1"/>
          </p:nvPr>
        </p:nvSpPr>
        <p:spPr>
          <a:xfrm>
            <a:off x="1042988" y="1978025"/>
            <a:ext cx="7772400" cy="4114800"/>
          </a:xfrm>
        </p:spPr>
        <p:txBody>
          <a:bodyPr/>
          <a:lstStyle/>
          <a:p>
            <a:pPr eaLnBrk="1" hangingPunct="1"/>
            <a:r>
              <a:rPr lang="zh-CN" altLang="en-US"/>
              <a:t>在 </a:t>
            </a:r>
            <a:r>
              <a:rPr lang="en-US" altLang="zh-CN"/>
              <a:t>20 </a:t>
            </a:r>
            <a:r>
              <a:rPr lang="zh-CN" altLang="en-US"/>
              <a:t>世纪 </a:t>
            </a:r>
            <a:r>
              <a:rPr lang="en-US" altLang="zh-CN"/>
              <a:t>40 </a:t>
            </a:r>
            <a:r>
              <a:rPr lang="zh-CN" altLang="en-US"/>
              <a:t>年代，电报通信也采用了基于存储转发原理的</a:t>
            </a:r>
            <a:r>
              <a:rPr lang="zh-CN" altLang="en-US">
                <a:solidFill>
                  <a:schemeClr val="hlink"/>
                </a:solidFill>
              </a:rPr>
              <a:t>报文交换</a:t>
            </a:r>
            <a:r>
              <a:rPr lang="en-US" altLang="zh-CN"/>
              <a:t>(message switching)</a:t>
            </a:r>
            <a:r>
              <a:rPr lang="zh-CN" altLang="en-US"/>
              <a:t>。 </a:t>
            </a:r>
          </a:p>
          <a:p>
            <a:pPr eaLnBrk="1" hangingPunct="1"/>
            <a:r>
              <a:rPr lang="zh-CN" altLang="en-US"/>
              <a:t>报文交换的时延较长，从几分钟到几小时不等。现在报文交换已经很少有人使用了。 </a:t>
            </a:r>
          </a:p>
        </p:txBody>
      </p:sp>
      <p:sp>
        <p:nvSpPr>
          <p:cNvPr id="107523" name="Rectangle 2">
            <a:extLst>
              <a:ext uri="{FF2B5EF4-FFF2-40B4-BE49-F238E27FC236}">
                <a16:creationId xmlns:a16="http://schemas.microsoft.com/office/drawing/2014/main" id="{33A2F8FA-5F33-0568-D8C3-F63CD0DCC20B}"/>
              </a:ext>
            </a:extLst>
          </p:cNvPr>
          <p:cNvSpPr>
            <a:spLocks noGrp="1" noChangeArrowheads="1"/>
          </p:cNvSpPr>
          <p:nvPr>
            <p:ph type="title"/>
          </p:nvPr>
        </p:nvSpPr>
        <p:spPr/>
        <p:txBody>
          <a:bodyPr/>
          <a:lstStyle/>
          <a:p>
            <a:pPr algn="ctr" eaLnBrk="1" hangingPunct="1"/>
            <a:r>
              <a:rPr lang="zh-CN" altLang="en-US"/>
              <a:t>存储转发原理</a:t>
            </a:r>
            <a:br>
              <a:rPr lang="zh-CN" altLang="en-US"/>
            </a:br>
            <a:r>
              <a:rPr lang="zh-CN" altLang="en-US"/>
              <a:t>并非完全新的概念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C9BAFF5-6A5A-E0BA-DA72-F30451B0B5B2}"/>
              </a:ext>
            </a:extLst>
          </p:cNvPr>
          <p:cNvSpPr>
            <a:spLocks noGrp="1" noChangeArrowheads="1"/>
          </p:cNvSpPr>
          <p:nvPr>
            <p:ph type="title"/>
          </p:nvPr>
        </p:nvSpPr>
        <p:spPr>
          <a:xfrm>
            <a:off x="684213" y="-147638"/>
            <a:ext cx="7793037" cy="839788"/>
          </a:xfrm>
        </p:spPr>
        <p:txBody>
          <a:bodyPr/>
          <a:lstStyle/>
          <a:p>
            <a:pPr algn="ctr" eaLnBrk="1" hangingPunct="1"/>
            <a:r>
              <a:rPr lang="zh-CN" altLang="en-US" sz="3600"/>
              <a:t>三种交换的比较 </a:t>
            </a:r>
          </a:p>
        </p:txBody>
      </p:sp>
      <p:grpSp>
        <p:nvGrpSpPr>
          <p:cNvPr id="154758" name="Group 134">
            <a:extLst>
              <a:ext uri="{FF2B5EF4-FFF2-40B4-BE49-F238E27FC236}">
                <a16:creationId xmlns:a16="http://schemas.microsoft.com/office/drawing/2014/main" id="{EB7329A7-E037-05E4-5E0D-B73DE76A9D17}"/>
              </a:ext>
            </a:extLst>
          </p:cNvPr>
          <p:cNvGrpSpPr>
            <a:grpSpLocks/>
          </p:cNvGrpSpPr>
          <p:nvPr/>
        </p:nvGrpSpPr>
        <p:grpSpPr bwMode="auto">
          <a:xfrm>
            <a:off x="7386638" y="1460500"/>
            <a:ext cx="581025" cy="395288"/>
            <a:chOff x="4653" y="1615"/>
            <a:chExt cx="366" cy="249"/>
          </a:xfrm>
        </p:grpSpPr>
        <p:sp>
          <p:nvSpPr>
            <p:cNvPr id="109741" name="AutoShape 4">
              <a:extLst>
                <a:ext uri="{FF2B5EF4-FFF2-40B4-BE49-F238E27FC236}">
                  <a16:creationId xmlns:a16="http://schemas.microsoft.com/office/drawing/2014/main" id="{5070B25D-9016-B744-B974-C3F9A0F33666}"/>
                </a:ext>
              </a:extLst>
            </p:cNvPr>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42" name="Text Box 5">
              <a:extLst>
                <a:ext uri="{FF2B5EF4-FFF2-40B4-BE49-F238E27FC236}">
                  <a16:creationId xmlns:a16="http://schemas.microsoft.com/office/drawing/2014/main" id="{A58D99CE-32CD-CBBB-91A3-9D8A8B72A4E3}"/>
                </a:ext>
              </a:extLst>
            </p:cNvPr>
            <p:cNvSpPr txBox="1">
              <a:spLocks noChangeArrowheads="1"/>
            </p:cNvSpPr>
            <p:nvPr/>
          </p:nvSpPr>
          <p:spPr bwMode="auto">
            <a:xfrm rot="626605">
              <a:off x="4662" y="1615"/>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1</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43" name="Line 6">
              <a:extLst>
                <a:ext uri="{FF2B5EF4-FFF2-40B4-BE49-F238E27FC236}">
                  <a16:creationId xmlns:a16="http://schemas.microsoft.com/office/drawing/2014/main" id="{B25D55F0-4F10-29C4-9ECD-23062D5D98B6}"/>
                </a:ext>
              </a:extLst>
            </p:cNvPr>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44" name="Line 7">
              <a:extLst>
                <a:ext uri="{FF2B5EF4-FFF2-40B4-BE49-F238E27FC236}">
                  <a16:creationId xmlns:a16="http://schemas.microsoft.com/office/drawing/2014/main" id="{B43574C1-EBD7-09D7-497E-AA1C6C543823}"/>
                </a:ext>
              </a:extLst>
            </p:cNvPr>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45" name="AutoShape 8">
              <a:extLst>
                <a:ext uri="{FF2B5EF4-FFF2-40B4-BE49-F238E27FC236}">
                  <a16:creationId xmlns:a16="http://schemas.microsoft.com/office/drawing/2014/main" id="{63E82FF1-C171-F8B6-5BEC-3329B2BA90B6}"/>
                </a:ext>
              </a:extLst>
            </p:cNvPr>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59" name="Group 135">
            <a:extLst>
              <a:ext uri="{FF2B5EF4-FFF2-40B4-BE49-F238E27FC236}">
                <a16:creationId xmlns:a16="http://schemas.microsoft.com/office/drawing/2014/main" id="{E868C189-58CA-FAFB-A751-FFF0016D4A90}"/>
              </a:ext>
            </a:extLst>
          </p:cNvPr>
          <p:cNvGrpSpPr>
            <a:grpSpLocks/>
          </p:cNvGrpSpPr>
          <p:nvPr/>
        </p:nvGrpSpPr>
        <p:grpSpPr bwMode="auto">
          <a:xfrm>
            <a:off x="7378700" y="1744663"/>
            <a:ext cx="582613" cy="395287"/>
            <a:chOff x="4648" y="1794"/>
            <a:chExt cx="367" cy="249"/>
          </a:xfrm>
        </p:grpSpPr>
        <p:sp>
          <p:nvSpPr>
            <p:cNvPr id="109736" name="AutoShape 9">
              <a:extLst>
                <a:ext uri="{FF2B5EF4-FFF2-40B4-BE49-F238E27FC236}">
                  <a16:creationId xmlns:a16="http://schemas.microsoft.com/office/drawing/2014/main" id="{D731516A-1EF3-9EC1-B02C-C33E55C053F1}"/>
                </a:ext>
              </a:extLst>
            </p:cNvPr>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37" name="Text Box 10">
              <a:extLst>
                <a:ext uri="{FF2B5EF4-FFF2-40B4-BE49-F238E27FC236}">
                  <a16:creationId xmlns:a16="http://schemas.microsoft.com/office/drawing/2014/main" id="{207330D1-9854-0FB5-8998-04543CC6A533}"/>
                </a:ext>
              </a:extLst>
            </p:cNvPr>
            <p:cNvSpPr txBox="1">
              <a:spLocks noChangeArrowheads="1"/>
            </p:cNvSpPr>
            <p:nvPr/>
          </p:nvSpPr>
          <p:spPr bwMode="auto">
            <a:xfrm rot="626605">
              <a:off x="4651" y="1794"/>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2</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38" name="Line 11">
              <a:extLst>
                <a:ext uri="{FF2B5EF4-FFF2-40B4-BE49-F238E27FC236}">
                  <a16:creationId xmlns:a16="http://schemas.microsoft.com/office/drawing/2014/main" id="{E707025F-21B8-2DCA-6F4A-61375EBE58D9}"/>
                </a:ext>
              </a:extLst>
            </p:cNvPr>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39" name="Line 12">
              <a:extLst>
                <a:ext uri="{FF2B5EF4-FFF2-40B4-BE49-F238E27FC236}">
                  <a16:creationId xmlns:a16="http://schemas.microsoft.com/office/drawing/2014/main" id="{ED1FAD68-444A-6161-36BB-C6FC80EC8B1F}"/>
                </a:ext>
              </a:extLst>
            </p:cNvPr>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40" name="AutoShape 13">
              <a:extLst>
                <a:ext uri="{FF2B5EF4-FFF2-40B4-BE49-F238E27FC236}">
                  <a16:creationId xmlns:a16="http://schemas.microsoft.com/office/drawing/2014/main" id="{78551387-CC91-42E5-7532-40F9C8C43660}"/>
                </a:ext>
              </a:extLst>
            </p:cNvPr>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60" name="Group 136">
            <a:extLst>
              <a:ext uri="{FF2B5EF4-FFF2-40B4-BE49-F238E27FC236}">
                <a16:creationId xmlns:a16="http://schemas.microsoft.com/office/drawing/2014/main" id="{D6FBA261-A551-B88A-1E37-0E638B23A86F}"/>
              </a:ext>
            </a:extLst>
          </p:cNvPr>
          <p:cNvGrpSpPr>
            <a:grpSpLocks/>
          </p:cNvGrpSpPr>
          <p:nvPr/>
        </p:nvGrpSpPr>
        <p:grpSpPr bwMode="auto">
          <a:xfrm>
            <a:off x="7385050" y="2033588"/>
            <a:ext cx="581025" cy="385762"/>
            <a:chOff x="4652" y="1976"/>
            <a:chExt cx="366" cy="243"/>
          </a:xfrm>
        </p:grpSpPr>
        <p:sp>
          <p:nvSpPr>
            <p:cNvPr id="109731" name="AutoShape 14">
              <a:extLst>
                <a:ext uri="{FF2B5EF4-FFF2-40B4-BE49-F238E27FC236}">
                  <a16:creationId xmlns:a16="http://schemas.microsoft.com/office/drawing/2014/main" id="{9BB0E080-60E6-E436-D1C0-0AC1B310C264}"/>
                </a:ext>
              </a:extLst>
            </p:cNvPr>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32" name="Text Box 15">
              <a:extLst>
                <a:ext uri="{FF2B5EF4-FFF2-40B4-BE49-F238E27FC236}">
                  <a16:creationId xmlns:a16="http://schemas.microsoft.com/office/drawing/2014/main" id="{4E2CB560-00C8-5B89-1CC3-DA43E1AA65A0}"/>
                </a:ext>
              </a:extLst>
            </p:cNvPr>
            <p:cNvSpPr txBox="1">
              <a:spLocks noChangeArrowheads="1"/>
            </p:cNvSpPr>
            <p:nvPr/>
          </p:nvSpPr>
          <p:spPr bwMode="auto">
            <a:xfrm rot="626605">
              <a:off x="4655" y="1976"/>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3</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33" name="Line 16">
              <a:extLst>
                <a:ext uri="{FF2B5EF4-FFF2-40B4-BE49-F238E27FC236}">
                  <a16:creationId xmlns:a16="http://schemas.microsoft.com/office/drawing/2014/main" id="{4A283EE5-4B9C-31CB-7262-812958F2CD57}"/>
                </a:ext>
              </a:extLst>
            </p:cNvPr>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34" name="Line 17">
              <a:extLst>
                <a:ext uri="{FF2B5EF4-FFF2-40B4-BE49-F238E27FC236}">
                  <a16:creationId xmlns:a16="http://schemas.microsoft.com/office/drawing/2014/main" id="{7707F403-4AC1-AAE6-60AE-01B7BB72CD7A}"/>
                </a:ext>
              </a:extLst>
            </p:cNvPr>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35" name="AutoShape 18">
              <a:extLst>
                <a:ext uri="{FF2B5EF4-FFF2-40B4-BE49-F238E27FC236}">
                  <a16:creationId xmlns:a16="http://schemas.microsoft.com/office/drawing/2014/main" id="{2669A864-3BA0-C614-2506-6E41D05B49F6}"/>
                </a:ext>
              </a:extLst>
            </p:cNvPr>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61" name="Group 137">
            <a:extLst>
              <a:ext uri="{FF2B5EF4-FFF2-40B4-BE49-F238E27FC236}">
                <a16:creationId xmlns:a16="http://schemas.microsoft.com/office/drawing/2014/main" id="{D6E7C824-4405-035F-8619-BA11EF9CF59E}"/>
              </a:ext>
            </a:extLst>
          </p:cNvPr>
          <p:cNvGrpSpPr>
            <a:grpSpLocks/>
          </p:cNvGrpSpPr>
          <p:nvPr/>
        </p:nvGrpSpPr>
        <p:grpSpPr bwMode="auto">
          <a:xfrm>
            <a:off x="7391400" y="2303463"/>
            <a:ext cx="581025" cy="393700"/>
            <a:chOff x="4656" y="2146"/>
            <a:chExt cx="366" cy="248"/>
          </a:xfrm>
        </p:grpSpPr>
        <p:sp>
          <p:nvSpPr>
            <p:cNvPr id="109726" name="AutoShape 19">
              <a:extLst>
                <a:ext uri="{FF2B5EF4-FFF2-40B4-BE49-F238E27FC236}">
                  <a16:creationId xmlns:a16="http://schemas.microsoft.com/office/drawing/2014/main" id="{F0FE42A9-B3CC-43D0-EDD1-AB0E07A87D5B}"/>
                </a:ext>
              </a:extLst>
            </p:cNvPr>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27" name="Text Box 20">
              <a:extLst>
                <a:ext uri="{FF2B5EF4-FFF2-40B4-BE49-F238E27FC236}">
                  <a16:creationId xmlns:a16="http://schemas.microsoft.com/office/drawing/2014/main" id="{FCB3A4EF-9AC2-32AB-1DE0-E25474511AAC}"/>
                </a:ext>
              </a:extLst>
            </p:cNvPr>
            <p:cNvSpPr txBox="1">
              <a:spLocks noChangeArrowheads="1"/>
            </p:cNvSpPr>
            <p:nvPr/>
          </p:nvSpPr>
          <p:spPr bwMode="auto">
            <a:xfrm rot="626605">
              <a:off x="4659" y="2146"/>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4</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28" name="Line 21">
              <a:extLst>
                <a:ext uri="{FF2B5EF4-FFF2-40B4-BE49-F238E27FC236}">
                  <a16:creationId xmlns:a16="http://schemas.microsoft.com/office/drawing/2014/main" id="{FDE37738-6660-338F-3BC8-8DBD2AB6FC34}"/>
                </a:ext>
              </a:extLst>
            </p:cNvPr>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29" name="Line 22">
              <a:extLst>
                <a:ext uri="{FF2B5EF4-FFF2-40B4-BE49-F238E27FC236}">
                  <a16:creationId xmlns:a16="http://schemas.microsoft.com/office/drawing/2014/main" id="{D0095C18-C6E9-61E9-9C4C-2E973F409CC9}"/>
                </a:ext>
              </a:extLst>
            </p:cNvPr>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30" name="AutoShape 23">
              <a:extLst>
                <a:ext uri="{FF2B5EF4-FFF2-40B4-BE49-F238E27FC236}">
                  <a16:creationId xmlns:a16="http://schemas.microsoft.com/office/drawing/2014/main" id="{E30DE308-C0A3-DE6C-A2EE-30EB5BA02F4F}"/>
                </a:ext>
              </a:extLst>
            </p:cNvPr>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63" name="Group 139">
            <a:extLst>
              <a:ext uri="{FF2B5EF4-FFF2-40B4-BE49-F238E27FC236}">
                <a16:creationId xmlns:a16="http://schemas.microsoft.com/office/drawing/2014/main" id="{51C6E456-2B12-6332-5628-B23A2664AFB2}"/>
              </a:ext>
            </a:extLst>
          </p:cNvPr>
          <p:cNvGrpSpPr>
            <a:grpSpLocks/>
          </p:cNvGrpSpPr>
          <p:nvPr/>
        </p:nvGrpSpPr>
        <p:grpSpPr bwMode="auto">
          <a:xfrm>
            <a:off x="7956550" y="1855788"/>
            <a:ext cx="585788" cy="384175"/>
            <a:chOff x="5012" y="1864"/>
            <a:chExt cx="369" cy="242"/>
          </a:xfrm>
        </p:grpSpPr>
        <p:sp>
          <p:nvSpPr>
            <p:cNvPr id="109721" name="AutoShape 24">
              <a:extLst>
                <a:ext uri="{FF2B5EF4-FFF2-40B4-BE49-F238E27FC236}">
                  <a16:creationId xmlns:a16="http://schemas.microsoft.com/office/drawing/2014/main" id="{2A578515-A357-DC93-A5C3-8EBB92F3071B}"/>
                </a:ext>
              </a:extLst>
            </p:cNvPr>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22" name="Text Box 25">
              <a:extLst>
                <a:ext uri="{FF2B5EF4-FFF2-40B4-BE49-F238E27FC236}">
                  <a16:creationId xmlns:a16="http://schemas.microsoft.com/office/drawing/2014/main" id="{44AD8050-3EB4-7AEC-72A4-EC6312D328CE}"/>
                </a:ext>
              </a:extLst>
            </p:cNvPr>
            <p:cNvSpPr txBox="1">
              <a:spLocks noChangeArrowheads="1"/>
            </p:cNvSpPr>
            <p:nvPr/>
          </p:nvSpPr>
          <p:spPr bwMode="auto">
            <a:xfrm rot="626605">
              <a:off x="5012" y="1864"/>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1</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23" name="Line 26">
              <a:extLst>
                <a:ext uri="{FF2B5EF4-FFF2-40B4-BE49-F238E27FC236}">
                  <a16:creationId xmlns:a16="http://schemas.microsoft.com/office/drawing/2014/main" id="{ADC7C214-60B4-18D8-AFF3-1EDA6B3FD33D}"/>
                </a:ext>
              </a:extLst>
            </p:cNvPr>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24" name="Line 27">
              <a:extLst>
                <a:ext uri="{FF2B5EF4-FFF2-40B4-BE49-F238E27FC236}">
                  <a16:creationId xmlns:a16="http://schemas.microsoft.com/office/drawing/2014/main" id="{2214272D-E09D-F0BF-51EE-6D3B9AE811E9}"/>
                </a:ext>
              </a:extLst>
            </p:cNvPr>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25" name="AutoShape 28">
              <a:extLst>
                <a:ext uri="{FF2B5EF4-FFF2-40B4-BE49-F238E27FC236}">
                  <a16:creationId xmlns:a16="http://schemas.microsoft.com/office/drawing/2014/main" id="{FB7EA292-1154-AFFD-396C-83DA07F93120}"/>
                </a:ext>
              </a:extLst>
            </p:cNvPr>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64" name="Group 140">
            <a:extLst>
              <a:ext uri="{FF2B5EF4-FFF2-40B4-BE49-F238E27FC236}">
                <a16:creationId xmlns:a16="http://schemas.microsoft.com/office/drawing/2014/main" id="{25C0715D-0E67-3DF5-E3C5-59C344D15F1B}"/>
              </a:ext>
            </a:extLst>
          </p:cNvPr>
          <p:cNvGrpSpPr>
            <a:grpSpLocks/>
          </p:cNvGrpSpPr>
          <p:nvPr/>
        </p:nvGrpSpPr>
        <p:grpSpPr bwMode="auto">
          <a:xfrm>
            <a:off x="7948613" y="2120900"/>
            <a:ext cx="585787" cy="403225"/>
            <a:chOff x="5007" y="2031"/>
            <a:chExt cx="369" cy="254"/>
          </a:xfrm>
        </p:grpSpPr>
        <p:sp>
          <p:nvSpPr>
            <p:cNvPr id="109716" name="AutoShape 29">
              <a:extLst>
                <a:ext uri="{FF2B5EF4-FFF2-40B4-BE49-F238E27FC236}">
                  <a16:creationId xmlns:a16="http://schemas.microsoft.com/office/drawing/2014/main" id="{13FE834D-0533-87A4-9DBC-9EBB8B7677E4}"/>
                </a:ext>
              </a:extLst>
            </p:cNvPr>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17" name="Text Box 30">
              <a:extLst>
                <a:ext uri="{FF2B5EF4-FFF2-40B4-BE49-F238E27FC236}">
                  <a16:creationId xmlns:a16="http://schemas.microsoft.com/office/drawing/2014/main" id="{C8C5F485-0153-A72E-B386-B818851258A9}"/>
                </a:ext>
              </a:extLst>
            </p:cNvPr>
            <p:cNvSpPr txBox="1">
              <a:spLocks noChangeArrowheads="1"/>
            </p:cNvSpPr>
            <p:nvPr/>
          </p:nvSpPr>
          <p:spPr bwMode="auto">
            <a:xfrm rot="626605">
              <a:off x="5007" y="2031"/>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2</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18" name="Line 31">
              <a:extLst>
                <a:ext uri="{FF2B5EF4-FFF2-40B4-BE49-F238E27FC236}">
                  <a16:creationId xmlns:a16="http://schemas.microsoft.com/office/drawing/2014/main" id="{A1D54353-407A-8AC7-89C6-CD2C56D388D3}"/>
                </a:ext>
              </a:extLst>
            </p:cNvPr>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19" name="Line 32">
              <a:extLst>
                <a:ext uri="{FF2B5EF4-FFF2-40B4-BE49-F238E27FC236}">
                  <a16:creationId xmlns:a16="http://schemas.microsoft.com/office/drawing/2014/main" id="{E59DDEB9-DEFC-4C0C-F9F1-3D215F293861}"/>
                </a:ext>
              </a:extLst>
            </p:cNvPr>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20" name="AutoShape 33">
              <a:extLst>
                <a:ext uri="{FF2B5EF4-FFF2-40B4-BE49-F238E27FC236}">
                  <a16:creationId xmlns:a16="http://schemas.microsoft.com/office/drawing/2014/main" id="{92B1F7A4-DBE5-3477-1DD4-E0A12EC5FB81}"/>
                </a:ext>
              </a:extLst>
            </p:cNvPr>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65" name="Group 141">
            <a:extLst>
              <a:ext uri="{FF2B5EF4-FFF2-40B4-BE49-F238E27FC236}">
                <a16:creationId xmlns:a16="http://schemas.microsoft.com/office/drawing/2014/main" id="{3FA2E690-D656-66FA-6C3D-7D15FD0A0449}"/>
              </a:ext>
            </a:extLst>
          </p:cNvPr>
          <p:cNvGrpSpPr>
            <a:grpSpLocks/>
          </p:cNvGrpSpPr>
          <p:nvPr/>
        </p:nvGrpSpPr>
        <p:grpSpPr bwMode="auto">
          <a:xfrm>
            <a:off x="7959725" y="2408238"/>
            <a:ext cx="581025" cy="395287"/>
            <a:chOff x="5014" y="2212"/>
            <a:chExt cx="366" cy="249"/>
          </a:xfrm>
        </p:grpSpPr>
        <p:sp>
          <p:nvSpPr>
            <p:cNvPr id="109711" name="AutoShape 34">
              <a:extLst>
                <a:ext uri="{FF2B5EF4-FFF2-40B4-BE49-F238E27FC236}">
                  <a16:creationId xmlns:a16="http://schemas.microsoft.com/office/drawing/2014/main" id="{9875D053-849A-BEB5-6416-27855B56AD2D}"/>
                </a:ext>
              </a:extLst>
            </p:cNvPr>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12" name="Text Box 35">
              <a:extLst>
                <a:ext uri="{FF2B5EF4-FFF2-40B4-BE49-F238E27FC236}">
                  <a16:creationId xmlns:a16="http://schemas.microsoft.com/office/drawing/2014/main" id="{DC28E559-6BEB-AC57-785E-A3CF3CCCB13D}"/>
                </a:ext>
              </a:extLst>
            </p:cNvPr>
            <p:cNvSpPr txBox="1">
              <a:spLocks noChangeArrowheads="1"/>
            </p:cNvSpPr>
            <p:nvPr/>
          </p:nvSpPr>
          <p:spPr bwMode="auto">
            <a:xfrm rot="626605">
              <a:off x="5017" y="2212"/>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3</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13" name="Line 36">
              <a:extLst>
                <a:ext uri="{FF2B5EF4-FFF2-40B4-BE49-F238E27FC236}">
                  <a16:creationId xmlns:a16="http://schemas.microsoft.com/office/drawing/2014/main" id="{0CA5F716-D935-BCD1-F019-6FC2D610A8C4}"/>
                </a:ext>
              </a:extLst>
            </p:cNvPr>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14" name="Line 37">
              <a:extLst>
                <a:ext uri="{FF2B5EF4-FFF2-40B4-BE49-F238E27FC236}">
                  <a16:creationId xmlns:a16="http://schemas.microsoft.com/office/drawing/2014/main" id="{0DFFEA99-9E15-1678-2510-2A5C910B941F}"/>
                </a:ext>
              </a:extLst>
            </p:cNvPr>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15" name="AutoShape 38">
              <a:extLst>
                <a:ext uri="{FF2B5EF4-FFF2-40B4-BE49-F238E27FC236}">
                  <a16:creationId xmlns:a16="http://schemas.microsoft.com/office/drawing/2014/main" id="{72AD3FB4-1073-1806-2DFF-D18ABC19C83A}"/>
                </a:ext>
              </a:extLst>
            </p:cNvPr>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66" name="Group 142">
            <a:extLst>
              <a:ext uri="{FF2B5EF4-FFF2-40B4-BE49-F238E27FC236}">
                <a16:creationId xmlns:a16="http://schemas.microsoft.com/office/drawing/2014/main" id="{A262F856-799E-88DC-DFBB-424010444522}"/>
              </a:ext>
            </a:extLst>
          </p:cNvPr>
          <p:cNvGrpSpPr>
            <a:grpSpLocks/>
          </p:cNvGrpSpPr>
          <p:nvPr/>
        </p:nvGrpSpPr>
        <p:grpSpPr bwMode="auto">
          <a:xfrm>
            <a:off x="7959725" y="2678113"/>
            <a:ext cx="587375" cy="404812"/>
            <a:chOff x="5014" y="2382"/>
            <a:chExt cx="370" cy="255"/>
          </a:xfrm>
        </p:grpSpPr>
        <p:sp>
          <p:nvSpPr>
            <p:cNvPr id="109706" name="AutoShape 39">
              <a:extLst>
                <a:ext uri="{FF2B5EF4-FFF2-40B4-BE49-F238E27FC236}">
                  <a16:creationId xmlns:a16="http://schemas.microsoft.com/office/drawing/2014/main" id="{A0B6CE6D-0332-A9C2-88D6-7DDE53891D10}"/>
                </a:ext>
              </a:extLst>
            </p:cNvPr>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07" name="Text Box 40">
              <a:extLst>
                <a:ext uri="{FF2B5EF4-FFF2-40B4-BE49-F238E27FC236}">
                  <a16:creationId xmlns:a16="http://schemas.microsoft.com/office/drawing/2014/main" id="{3AD1C091-4635-EDD0-F0FF-C908F6576B80}"/>
                </a:ext>
              </a:extLst>
            </p:cNvPr>
            <p:cNvSpPr txBox="1">
              <a:spLocks noChangeArrowheads="1"/>
            </p:cNvSpPr>
            <p:nvPr/>
          </p:nvSpPr>
          <p:spPr bwMode="auto">
            <a:xfrm rot="626605">
              <a:off x="5014" y="2382"/>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4</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08" name="Line 41">
              <a:extLst>
                <a:ext uri="{FF2B5EF4-FFF2-40B4-BE49-F238E27FC236}">
                  <a16:creationId xmlns:a16="http://schemas.microsoft.com/office/drawing/2014/main" id="{CF2D9383-C7AF-AC2C-E690-3F0006649B93}"/>
                </a:ext>
              </a:extLst>
            </p:cNvPr>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09" name="Line 42">
              <a:extLst>
                <a:ext uri="{FF2B5EF4-FFF2-40B4-BE49-F238E27FC236}">
                  <a16:creationId xmlns:a16="http://schemas.microsoft.com/office/drawing/2014/main" id="{E7BDB8F6-2643-EBCB-178C-93D57611E186}"/>
                </a:ext>
              </a:extLst>
            </p:cNvPr>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10" name="AutoShape 43">
              <a:extLst>
                <a:ext uri="{FF2B5EF4-FFF2-40B4-BE49-F238E27FC236}">
                  <a16:creationId xmlns:a16="http://schemas.microsoft.com/office/drawing/2014/main" id="{4769BB43-C3EB-540C-1554-9210B08A1E35}"/>
                </a:ext>
              </a:extLst>
            </p:cNvPr>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56" name="Group 132">
            <a:extLst>
              <a:ext uri="{FF2B5EF4-FFF2-40B4-BE49-F238E27FC236}">
                <a16:creationId xmlns:a16="http://schemas.microsoft.com/office/drawing/2014/main" id="{FF39497F-2702-4DD5-B4DA-A387B4D658C0}"/>
              </a:ext>
            </a:extLst>
          </p:cNvPr>
          <p:cNvGrpSpPr>
            <a:grpSpLocks/>
          </p:cNvGrpSpPr>
          <p:nvPr/>
        </p:nvGrpSpPr>
        <p:grpSpPr bwMode="auto">
          <a:xfrm>
            <a:off x="6805613" y="1639888"/>
            <a:ext cx="585787" cy="393700"/>
            <a:chOff x="4287" y="1728"/>
            <a:chExt cx="369" cy="248"/>
          </a:xfrm>
        </p:grpSpPr>
        <p:sp>
          <p:nvSpPr>
            <p:cNvPr id="109701" name="AutoShape 49">
              <a:extLst>
                <a:ext uri="{FF2B5EF4-FFF2-40B4-BE49-F238E27FC236}">
                  <a16:creationId xmlns:a16="http://schemas.microsoft.com/office/drawing/2014/main" id="{AB871F22-FE8F-C773-6F29-A6664CF69C46}"/>
                </a:ext>
              </a:extLst>
            </p:cNvPr>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702" name="Text Box 50">
              <a:extLst>
                <a:ext uri="{FF2B5EF4-FFF2-40B4-BE49-F238E27FC236}">
                  <a16:creationId xmlns:a16="http://schemas.microsoft.com/office/drawing/2014/main" id="{7C9295C6-AA9E-BF37-0B68-C1DA81D7BCB0}"/>
                </a:ext>
              </a:extLst>
            </p:cNvPr>
            <p:cNvSpPr txBox="1">
              <a:spLocks noChangeArrowheads="1"/>
            </p:cNvSpPr>
            <p:nvPr/>
          </p:nvSpPr>
          <p:spPr bwMode="auto">
            <a:xfrm rot="626605">
              <a:off x="4287" y="1728"/>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3</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703" name="Line 51">
              <a:extLst>
                <a:ext uri="{FF2B5EF4-FFF2-40B4-BE49-F238E27FC236}">
                  <a16:creationId xmlns:a16="http://schemas.microsoft.com/office/drawing/2014/main" id="{5EC35695-0798-E193-2DCC-CAE467444B98}"/>
                </a:ext>
              </a:extLst>
            </p:cNvPr>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04" name="Line 52">
              <a:extLst>
                <a:ext uri="{FF2B5EF4-FFF2-40B4-BE49-F238E27FC236}">
                  <a16:creationId xmlns:a16="http://schemas.microsoft.com/office/drawing/2014/main" id="{0651C3D5-2836-5D2C-8A4B-96444CD61EFE}"/>
                </a:ext>
              </a:extLst>
            </p:cNvPr>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05" name="AutoShape 53">
              <a:extLst>
                <a:ext uri="{FF2B5EF4-FFF2-40B4-BE49-F238E27FC236}">
                  <a16:creationId xmlns:a16="http://schemas.microsoft.com/office/drawing/2014/main" id="{0126A956-E571-6D4A-AA87-D62B0705D541}"/>
                </a:ext>
              </a:extLst>
            </p:cNvPr>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57" name="Group 133">
            <a:extLst>
              <a:ext uri="{FF2B5EF4-FFF2-40B4-BE49-F238E27FC236}">
                <a16:creationId xmlns:a16="http://schemas.microsoft.com/office/drawing/2014/main" id="{904E3EB4-CC1E-0CAC-B507-9445A26A4F99}"/>
              </a:ext>
            </a:extLst>
          </p:cNvPr>
          <p:cNvGrpSpPr>
            <a:grpSpLocks/>
          </p:cNvGrpSpPr>
          <p:nvPr/>
        </p:nvGrpSpPr>
        <p:grpSpPr bwMode="auto">
          <a:xfrm>
            <a:off x="6816725" y="1917700"/>
            <a:ext cx="581025" cy="395288"/>
            <a:chOff x="4294" y="1903"/>
            <a:chExt cx="366" cy="249"/>
          </a:xfrm>
        </p:grpSpPr>
        <p:sp>
          <p:nvSpPr>
            <p:cNvPr id="109696" name="AutoShape 54">
              <a:extLst>
                <a:ext uri="{FF2B5EF4-FFF2-40B4-BE49-F238E27FC236}">
                  <a16:creationId xmlns:a16="http://schemas.microsoft.com/office/drawing/2014/main" id="{E8480E9C-CA75-25C6-446D-101F3A48322D}"/>
                </a:ext>
              </a:extLst>
            </p:cNvPr>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97" name="Text Box 55">
              <a:extLst>
                <a:ext uri="{FF2B5EF4-FFF2-40B4-BE49-F238E27FC236}">
                  <a16:creationId xmlns:a16="http://schemas.microsoft.com/office/drawing/2014/main" id="{66B0A4DF-2FCF-50F9-27D3-FDEF8CAFA471}"/>
                </a:ext>
              </a:extLst>
            </p:cNvPr>
            <p:cNvSpPr txBox="1">
              <a:spLocks noChangeArrowheads="1"/>
            </p:cNvSpPr>
            <p:nvPr/>
          </p:nvSpPr>
          <p:spPr bwMode="auto">
            <a:xfrm rot="626605">
              <a:off x="4297" y="1903"/>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4</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698" name="Line 56">
              <a:extLst>
                <a:ext uri="{FF2B5EF4-FFF2-40B4-BE49-F238E27FC236}">
                  <a16:creationId xmlns:a16="http://schemas.microsoft.com/office/drawing/2014/main" id="{C892F35A-D514-27C7-05E6-C21ECADF1DC5}"/>
                </a:ext>
              </a:extLst>
            </p:cNvPr>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99" name="Line 57">
              <a:extLst>
                <a:ext uri="{FF2B5EF4-FFF2-40B4-BE49-F238E27FC236}">
                  <a16:creationId xmlns:a16="http://schemas.microsoft.com/office/drawing/2014/main" id="{E77210BC-D505-A901-2A09-62D855CC1BA1}"/>
                </a:ext>
              </a:extLst>
            </p:cNvPr>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00" name="AutoShape 58">
              <a:extLst>
                <a:ext uri="{FF2B5EF4-FFF2-40B4-BE49-F238E27FC236}">
                  <a16:creationId xmlns:a16="http://schemas.microsoft.com/office/drawing/2014/main" id="{0036E4E8-1D09-DCBA-9484-CABE67D3AF5A}"/>
                </a:ext>
              </a:extLst>
            </p:cNvPr>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54751" name="Group 127">
            <a:extLst>
              <a:ext uri="{FF2B5EF4-FFF2-40B4-BE49-F238E27FC236}">
                <a16:creationId xmlns:a16="http://schemas.microsoft.com/office/drawing/2014/main" id="{313BD85D-A714-8C9A-C06C-EA5FC8DBDABA}"/>
              </a:ext>
            </a:extLst>
          </p:cNvPr>
          <p:cNvGrpSpPr>
            <a:grpSpLocks/>
          </p:cNvGrpSpPr>
          <p:nvPr/>
        </p:nvGrpSpPr>
        <p:grpSpPr bwMode="auto">
          <a:xfrm>
            <a:off x="4565650" y="2374900"/>
            <a:ext cx="582613" cy="1069975"/>
            <a:chOff x="2876" y="2191"/>
            <a:chExt cx="367" cy="674"/>
          </a:xfrm>
        </p:grpSpPr>
        <p:sp>
          <p:nvSpPr>
            <p:cNvPr id="109691" name="AutoShape 59">
              <a:extLst>
                <a:ext uri="{FF2B5EF4-FFF2-40B4-BE49-F238E27FC236}">
                  <a16:creationId xmlns:a16="http://schemas.microsoft.com/office/drawing/2014/main" id="{EB96F4C9-15E5-601B-DEB3-7F797D415BAA}"/>
                </a:ext>
              </a:extLst>
            </p:cNvPr>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92" name="AutoShape 60">
              <a:extLst>
                <a:ext uri="{FF2B5EF4-FFF2-40B4-BE49-F238E27FC236}">
                  <a16:creationId xmlns:a16="http://schemas.microsoft.com/office/drawing/2014/main" id="{D37EDD2A-6FD2-6993-9AA1-04E3A3A0A499}"/>
                </a:ext>
              </a:extLst>
            </p:cNvPr>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93" name="Text Box 61">
              <a:extLst>
                <a:ext uri="{FF2B5EF4-FFF2-40B4-BE49-F238E27FC236}">
                  <a16:creationId xmlns:a16="http://schemas.microsoft.com/office/drawing/2014/main" id="{D53E0B17-4C02-2EE0-A488-14E4FE38939A}"/>
                </a:ext>
              </a:extLst>
            </p:cNvPr>
            <p:cNvSpPr txBox="1">
              <a:spLocks noChangeArrowheads="1"/>
            </p:cNvSpPr>
            <p:nvPr/>
          </p:nvSpPr>
          <p:spPr bwMode="auto">
            <a:xfrm>
              <a:off x="2919" y="2300"/>
              <a:ext cx="260"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文</a:t>
              </a:r>
            </a:p>
          </p:txBody>
        </p:sp>
        <p:sp>
          <p:nvSpPr>
            <p:cNvPr id="109694" name="Line 62">
              <a:extLst>
                <a:ext uri="{FF2B5EF4-FFF2-40B4-BE49-F238E27FC236}">
                  <a16:creationId xmlns:a16="http://schemas.microsoft.com/office/drawing/2014/main" id="{5330618E-0BB3-970A-77DC-6426446184EC}"/>
                </a:ext>
              </a:extLst>
            </p:cNvPr>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95" name="Line 63">
              <a:extLst>
                <a:ext uri="{FF2B5EF4-FFF2-40B4-BE49-F238E27FC236}">
                  <a16:creationId xmlns:a16="http://schemas.microsoft.com/office/drawing/2014/main" id="{70524FD8-9F6F-C9E4-910F-184DE35BFBBE}"/>
                </a:ext>
              </a:extLst>
            </p:cNvPr>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2" name="Group 128">
            <a:extLst>
              <a:ext uri="{FF2B5EF4-FFF2-40B4-BE49-F238E27FC236}">
                <a16:creationId xmlns:a16="http://schemas.microsoft.com/office/drawing/2014/main" id="{EA057D28-F77E-31AB-18F9-C58F32971DB9}"/>
              </a:ext>
            </a:extLst>
          </p:cNvPr>
          <p:cNvGrpSpPr>
            <a:grpSpLocks/>
          </p:cNvGrpSpPr>
          <p:nvPr/>
        </p:nvGrpSpPr>
        <p:grpSpPr bwMode="auto">
          <a:xfrm>
            <a:off x="5160963" y="3711575"/>
            <a:ext cx="581025" cy="1071563"/>
            <a:chOff x="3251" y="3033"/>
            <a:chExt cx="366" cy="675"/>
          </a:xfrm>
        </p:grpSpPr>
        <p:sp>
          <p:nvSpPr>
            <p:cNvPr id="109686" name="AutoShape 64">
              <a:extLst>
                <a:ext uri="{FF2B5EF4-FFF2-40B4-BE49-F238E27FC236}">
                  <a16:creationId xmlns:a16="http://schemas.microsoft.com/office/drawing/2014/main" id="{3AABBAD0-0490-E3CB-26D1-052B44BA07AF}"/>
                </a:ext>
              </a:extLst>
            </p:cNvPr>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87" name="AutoShape 65">
              <a:extLst>
                <a:ext uri="{FF2B5EF4-FFF2-40B4-BE49-F238E27FC236}">
                  <a16:creationId xmlns:a16="http://schemas.microsoft.com/office/drawing/2014/main" id="{D5053FB0-2BEF-A0E0-5FF9-653A41E92910}"/>
                </a:ext>
              </a:extLst>
            </p:cNvPr>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88" name="Text Box 66">
              <a:extLst>
                <a:ext uri="{FF2B5EF4-FFF2-40B4-BE49-F238E27FC236}">
                  <a16:creationId xmlns:a16="http://schemas.microsoft.com/office/drawing/2014/main" id="{D2EB37F4-CB83-7221-330C-7361CC2E97E5}"/>
                </a:ext>
              </a:extLst>
            </p:cNvPr>
            <p:cNvSpPr txBox="1">
              <a:spLocks noChangeArrowheads="1"/>
            </p:cNvSpPr>
            <p:nvPr/>
          </p:nvSpPr>
          <p:spPr bwMode="auto">
            <a:xfrm>
              <a:off x="3293" y="3143"/>
              <a:ext cx="260"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文</a:t>
              </a:r>
            </a:p>
          </p:txBody>
        </p:sp>
        <p:sp>
          <p:nvSpPr>
            <p:cNvPr id="109689" name="Line 67">
              <a:extLst>
                <a:ext uri="{FF2B5EF4-FFF2-40B4-BE49-F238E27FC236}">
                  <a16:creationId xmlns:a16="http://schemas.microsoft.com/office/drawing/2014/main" id="{A7A323E4-CBF1-B33C-A573-08EBF5D5AF3F}"/>
                </a:ext>
              </a:extLst>
            </p:cNvPr>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90" name="Line 68">
              <a:extLst>
                <a:ext uri="{FF2B5EF4-FFF2-40B4-BE49-F238E27FC236}">
                  <a16:creationId xmlns:a16="http://schemas.microsoft.com/office/drawing/2014/main" id="{D3ACB3E7-5507-4634-5229-3DDACBD6F211}"/>
                </a:ext>
              </a:extLst>
            </p:cNvPr>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0" name="Group 126">
            <a:extLst>
              <a:ext uri="{FF2B5EF4-FFF2-40B4-BE49-F238E27FC236}">
                <a16:creationId xmlns:a16="http://schemas.microsoft.com/office/drawing/2014/main" id="{FDAFB1B2-4262-F1DF-75C8-B49E16DADA46}"/>
              </a:ext>
            </a:extLst>
          </p:cNvPr>
          <p:cNvGrpSpPr>
            <a:grpSpLocks/>
          </p:cNvGrpSpPr>
          <p:nvPr/>
        </p:nvGrpSpPr>
        <p:grpSpPr bwMode="auto">
          <a:xfrm>
            <a:off x="3998913" y="1103313"/>
            <a:ext cx="573087" cy="1069975"/>
            <a:chOff x="2519" y="1390"/>
            <a:chExt cx="361" cy="674"/>
          </a:xfrm>
        </p:grpSpPr>
        <p:sp>
          <p:nvSpPr>
            <p:cNvPr id="109681" name="AutoShape 69">
              <a:extLst>
                <a:ext uri="{FF2B5EF4-FFF2-40B4-BE49-F238E27FC236}">
                  <a16:creationId xmlns:a16="http://schemas.microsoft.com/office/drawing/2014/main" id="{A356AFDF-9E61-2060-A7D8-7ECA70967E3D}"/>
                </a:ext>
              </a:extLst>
            </p:cNvPr>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82" name="AutoShape 70">
              <a:extLst>
                <a:ext uri="{FF2B5EF4-FFF2-40B4-BE49-F238E27FC236}">
                  <a16:creationId xmlns:a16="http://schemas.microsoft.com/office/drawing/2014/main" id="{C13EB5B5-0C92-58FD-22F2-1881CD033E87}"/>
                </a:ext>
              </a:extLst>
            </p:cNvPr>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83" name="Text Box 71">
              <a:extLst>
                <a:ext uri="{FF2B5EF4-FFF2-40B4-BE49-F238E27FC236}">
                  <a16:creationId xmlns:a16="http://schemas.microsoft.com/office/drawing/2014/main" id="{FDCD924E-20AB-46A2-8AAD-F5E2F79FEAB4}"/>
                </a:ext>
              </a:extLst>
            </p:cNvPr>
            <p:cNvSpPr txBox="1">
              <a:spLocks noChangeArrowheads="1"/>
            </p:cNvSpPr>
            <p:nvPr/>
          </p:nvSpPr>
          <p:spPr bwMode="auto">
            <a:xfrm>
              <a:off x="2567" y="1500"/>
              <a:ext cx="260"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报</a:t>
              </a:r>
            </a:p>
            <a:p>
              <a:pPr eaLnBrk="1" hangingPunct="1">
                <a:lnSpc>
                  <a:spcPct val="8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文</a:t>
              </a:r>
            </a:p>
          </p:txBody>
        </p:sp>
        <p:sp>
          <p:nvSpPr>
            <p:cNvPr id="109684" name="Line 72">
              <a:extLst>
                <a:ext uri="{FF2B5EF4-FFF2-40B4-BE49-F238E27FC236}">
                  <a16:creationId xmlns:a16="http://schemas.microsoft.com/office/drawing/2014/main" id="{A51081F4-96DE-60DC-9320-17C3976A45AF}"/>
                </a:ext>
              </a:extLst>
            </p:cNvPr>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85" name="Line 73">
              <a:extLst>
                <a:ext uri="{FF2B5EF4-FFF2-40B4-BE49-F238E27FC236}">
                  <a16:creationId xmlns:a16="http://schemas.microsoft.com/office/drawing/2014/main" id="{9E004993-19CA-9451-FF43-78803813091B}"/>
                </a:ext>
              </a:extLst>
            </p:cNvPr>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584" name="Line 74">
            <a:extLst>
              <a:ext uri="{FF2B5EF4-FFF2-40B4-BE49-F238E27FC236}">
                <a16:creationId xmlns:a16="http://schemas.microsoft.com/office/drawing/2014/main" id="{1B9A0761-666F-26CA-B331-28324CD3ED93}"/>
              </a:ext>
            </a:extLst>
          </p:cNvPr>
          <p:cNvSpPr>
            <a:spLocks noChangeShapeType="1"/>
          </p:cNvSpPr>
          <p:nvPr/>
        </p:nvSpPr>
        <p:spPr bwMode="auto">
          <a:xfrm>
            <a:off x="1887538" y="1103313"/>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5" name="Line 75">
            <a:extLst>
              <a:ext uri="{FF2B5EF4-FFF2-40B4-BE49-F238E27FC236}">
                <a16:creationId xmlns:a16="http://schemas.microsoft.com/office/drawing/2014/main" id="{BCD67B58-2448-BB07-DDDF-9F212A45A5AC}"/>
              </a:ext>
            </a:extLst>
          </p:cNvPr>
          <p:cNvSpPr>
            <a:spLocks noChangeShapeType="1"/>
          </p:cNvSpPr>
          <p:nvPr/>
        </p:nvSpPr>
        <p:spPr bwMode="auto">
          <a:xfrm>
            <a:off x="2463800" y="1103313"/>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6" name="Text Box 76">
            <a:extLst>
              <a:ext uri="{FF2B5EF4-FFF2-40B4-BE49-F238E27FC236}">
                <a16:creationId xmlns:a16="http://schemas.microsoft.com/office/drawing/2014/main" id="{EBE2DC47-DA12-7A7B-277F-A307C41806F6}"/>
              </a:ext>
            </a:extLst>
          </p:cNvPr>
          <p:cNvSpPr txBox="1">
            <a:spLocks noChangeArrowheads="1"/>
          </p:cNvSpPr>
          <p:nvPr/>
        </p:nvSpPr>
        <p:spPr bwMode="auto">
          <a:xfrm>
            <a:off x="1116013" y="4891088"/>
            <a:ext cx="214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A      B      C     D </a:t>
            </a:r>
          </a:p>
        </p:txBody>
      </p:sp>
      <p:sp>
        <p:nvSpPr>
          <p:cNvPr id="109587" name="Text Box 77">
            <a:extLst>
              <a:ext uri="{FF2B5EF4-FFF2-40B4-BE49-F238E27FC236}">
                <a16:creationId xmlns:a16="http://schemas.microsoft.com/office/drawing/2014/main" id="{DEF1BEEE-8F10-C468-2259-0E5F5BF33C47}"/>
              </a:ext>
            </a:extLst>
          </p:cNvPr>
          <p:cNvSpPr txBox="1">
            <a:spLocks noChangeArrowheads="1"/>
          </p:cNvSpPr>
          <p:nvPr/>
        </p:nvSpPr>
        <p:spPr bwMode="auto">
          <a:xfrm>
            <a:off x="3813175" y="4891088"/>
            <a:ext cx="214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A      B      C      D</a:t>
            </a:r>
          </a:p>
        </p:txBody>
      </p:sp>
      <p:sp>
        <p:nvSpPr>
          <p:cNvPr id="109588" name="Text Box 78">
            <a:extLst>
              <a:ext uri="{FF2B5EF4-FFF2-40B4-BE49-F238E27FC236}">
                <a16:creationId xmlns:a16="http://schemas.microsoft.com/office/drawing/2014/main" id="{0C1DCDC7-946D-5179-6C0F-A14FA29DE8C9}"/>
              </a:ext>
            </a:extLst>
          </p:cNvPr>
          <p:cNvSpPr txBox="1">
            <a:spLocks noChangeArrowheads="1"/>
          </p:cNvSpPr>
          <p:nvPr/>
        </p:nvSpPr>
        <p:spPr bwMode="auto">
          <a:xfrm>
            <a:off x="6621463" y="4891088"/>
            <a:ext cx="214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A      B      C      D</a:t>
            </a:r>
          </a:p>
        </p:txBody>
      </p:sp>
      <p:sp>
        <p:nvSpPr>
          <p:cNvPr id="154703" name="Line 79">
            <a:extLst>
              <a:ext uri="{FF2B5EF4-FFF2-40B4-BE49-F238E27FC236}">
                <a16:creationId xmlns:a16="http://schemas.microsoft.com/office/drawing/2014/main" id="{5B8E878A-5D58-69D7-F382-16BDE66FBEEE}"/>
              </a:ext>
            </a:extLst>
          </p:cNvPr>
          <p:cNvSpPr>
            <a:spLocks noChangeShapeType="1"/>
          </p:cNvSpPr>
          <p:nvPr/>
        </p:nvSpPr>
        <p:spPr bwMode="auto">
          <a:xfrm>
            <a:off x="1311275" y="1236663"/>
            <a:ext cx="576263" cy="6667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4" name="Line 80">
            <a:extLst>
              <a:ext uri="{FF2B5EF4-FFF2-40B4-BE49-F238E27FC236}">
                <a16:creationId xmlns:a16="http://schemas.microsoft.com/office/drawing/2014/main" id="{487B4432-0781-03E5-AA87-ECC9F8C7F68A}"/>
              </a:ext>
            </a:extLst>
          </p:cNvPr>
          <p:cNvSpPr>
            <a:spLocks noChangeShapeType="1"/>
          </p:cNvSpPr>
          <p:nvPr/>
        </p:nvSpPr>
        <p:spPr bwMode="auto">
          <a:xfrm>
            <a:off x="1887538" y="1504950"/>
            <a:ext cx="576262" cy="6667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5" name="Line 81">
            <a:extLst>
              <a:ext uri="{FF2B5EF4-FFF2-40B4-BE49-F238E27FC236}">
                <a16:creationId xmlns:a16="http://schemas.microsoft.com/office/drawing/2014/main" id="{ADD0D6CC-D434-09DE-41EC-BE4BA80D2B3F}"/>
              </a:ext>
            </a:extLst>
          </p:cNvPr>
          <p:cNvSpPr>
            <a:spLocks noChangeShapeType="1"/>
          </p:cNvSpPr>
          <p:nvPr/>
        </p:nvSpPr>
        <p:spPr bwMode="auto">
          <a:xfrm>
            <a:off x="2463800" y="1771650"/>
            <a:ext cx="574675" cy="6667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6" name="Line 82">
            <a:extLst>
              <a:ext uri="{FF2B5EF4-FFF2-40B4-BE49-F238E27FC236}">
                <a16:creationId xmlns:a16="http://schemas.microsoft.com/office/drawing/2014/main" id="{1063D7A3-B560-5AF4-1673-A33CFA95A79A}"/>
              </a:ext>
            </a:extLst>
          </p:cNvPr>
          <p:cNvSpPr>
            <a:spLocks noChangeShapeType="1"/>
          </p:cNvSpPr>
          <p:nvPr/>
        </p:nvSpPr>
        <p:spPr bwMode="auto">
          <a:xfrm flipH="1">
            <a:off x="1311275" y="2173288"/>
            <a:ext cx="1727200" cy="268287"/>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1" name="Text Box 87">
            <a:extLst>
              <a:ext uri="{FF2B5EF4-FFF2-40B4-BE49-F238E27FC236}">
                <a16:creationId xmlns:a16="http://schemas.microsoft.com/office/drawing/2014/main" id="{48859311-D8DE-7F46-B611-B3B4EA9892CB}"/>
              </a:ext>
            </a:extLst>
          </p:cNvPr>
          <p:cNvSpPr txBox="1">
            <a:spLocks noChangeArrowheads="1"/>
          </p:cNvSpPr>
          <p:nvPr/>
        </p:nvSpPr>
        <p:spPr bwMode="auto">
          <a:xfrm>
            <a:off x="4306888" y="6604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报文交换</a:t>
            </a:r>
          </a:p>
        </p:txBody>
      </p:sp>
      <p:sp>
        <p:nvSpPr>
          <p:cNvPr id="109594" name="Text Box 88">
            <a:extLst>
              <a:ext uri="{FF2B5EF4-FFF2-40B4-BE49-F238E27FC236}">
                <a16:creationId xmlns:a16="http://schemas.microsoft.com/office/drawing/2014/main" id="{7627206F-97C8-1376-0EA3-2A4654680286}"/>
              </a:ext>
            </a:extLst>
          </p:cNvPr>
          <p:cNvSpPr txBox="1">
            <a:spLocks noChangeArrowheads="1"/>
          </p:cNvSpPr>
          <p:nvPr/>
        </p:nvSpPr>
        <p:spPr bwMode="auto">
          <a:xfrm>
            <a:off x="1547813" y="6604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电路交换</a:t>
            </a:r>
          </a:p>
        </p:txBody>
      </p:sp>
      <p:sp>
        <p:nvSpPr>
          <p:cNvPr id="154713" name="Text Box 89">
            <a:extLst>
              <a:ext uri="{FF2B5EF4-FFF2-40B4-BE49-F238E27FC236}">
                <a16:creationId xmlns:a16="http://schemas.microsoft.com/office/drawing/2014/main" id="{550DA581-A692-70D9-5537-E2FCFA808240}"/>
              </a:ext>
            </a:extLst>
          </p:cNvPr>
          <p:cNvSpPr txBox="1">
            <a:spLocks noChangeArrowheads="1"/>
          </p:cNvSpPr>
          <p:nvPr/>
        </p:nvSpPr>
        <p:spPr bwMode="auto">
          <a:xfrm>
            <a:off x="7058025" y="6604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分组交换</a:t>
            </a:r>
          </a:p>
        </p:txBody>
      </p:sp>
      <p:sp>
        <p:nvSpPr>
          <p:cNvPr id="109596" name="Line 90">
            <a:extLst>
              <a:ext uri="{FF2B5EF4-FFF2-40B4-BE49-F238E27FC236}">
                <a16:creationId xmlns:a16="http://schemas.microsoft.com/office/drawing/2014/main" id="{003F13FF-A169-A7F2-9EF7-92CA950C7F4D}"/>
              </a:ext>
            </a:extLst>
          </p:cNvPr>
          <p:cNvSpPr>
            <a:spLocks noChangeShapeType="1"/>
          </p:cNvSpPr>
          <p:nvPr/>
        </p:nvSpPr>
        <p:spPr bwMode="auto">
          <a:xfrm>
            <a:off x="3511550" y="1571625"/>
            <a:ext cx="0" cy="274320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7" name="Text Box 91">
            <a:extLst>
              <a:ext uri="{FF2B5EF4-FFF2-40B4-BE49-F238E27FC236}">
                <a16:creationId xmlns:a16="http://schemas.microsoft.com/office/drawing/2014/main" id="{F6D7B05E-8EE9-78C2-AF1D-123BBE1FEB1C}"/>
              </a:ext>
            </a:extLst>
          </p:cNvPr>
          <p:cNvSpPr txBox="1">
            <a:spLocks noChangeArrowheads="1"/>
          </p:cNvSpPr>
          <p:nvPr/>
        </p:nvSpPr>
        <p:spPr bwMode="auto">
          <a:xfrm>
            <a:off x="3409950" y="4330700"/>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t</a:t>
            </a:r>
          </a:p>
        </p:txBody>
      </p:sp>
      <p:grpSp>
        <p:nvGrpSpPr>
          <p:cNvPr id="154746" name="Group 122">
            <a:extLst>
              <a:ext uri="{FF2B5EF4-FFF2-40B4-BE49-F238E27FC236}">
                <a16:creationId xmlns:a16="http://schemas.microsoft.com/office/drawing/2014/main" id="{12F49249-9E87-D537-CD4B-455C9ACC8AD9}"/>
              </a:ext>
            </a:extLst>
          </p:cNvPr>
          <p:cNvGrpSpPr>
            <a:grpSpLocks/>
          </p:cNvGrpSpPr>
          <p:nvPr/>
        </p:nvGrpSpPr>
        <p:grpSpPr bwMode="auto">
          <a:xfrm>
            <a:off x="179388" y="1235075"/>
            <a:ext cx="1109662" cy="1230313"/>
            <a:chOff x="113" y="1473"/>
            <a:chExt cx="699" cy="775"/>
          </a:xfrm>
        </p:grpSpPr>
        <p:sp>
          <p:nvSpPr>
            <p:cNvPr id="109677" name="Line 92">
              <a:extLst>
                <a:ext uri="{FF2B5EF4-FFF2-40B4-BE49-F238E27FC236}">
                  <a16:creationId xmlns:a16="http://schemas.microsoft.com/office/drawing/2014/main" id="{8FF192B6-1340-EB75-3F22-D2FB3E935EFB}"/>
                </a:ext>
              </a:extLst>
            </p:cNvPr>
            <p:cNvSpPr>
              <a:spLocks noChangeShapeType="1"/>
            </p:cNvSpPr>
            <p:nvPr/>
          </p:nvSpPr>
          <p:spPr bwMode="auto">
            <a:xfrm>
              <a:off x="630" y="1474"/>
              <a:ext cx="182"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78" name="Line 94">
              <a:extLst>
                <a:ext uri="{FF2B5EF4-FFF2-40B4-BE49-F238E27FC236}">
                  <a16:creationId xmlns:a16="http://schemas.microsoft.com/office/drawing/2014/main" id="{CF7021B9-8B5E-87A3-E4A1-B4D345DBD50A}"/>
                </a:ext>
              </a:extLst>
            </p:cNvPr>
            <p:cNvSpPr>
              <a:spLocks noChangeShapeType="1"/>
            </p:cNvSpPr>
            <p:nvPr/>
          </p:nvSpPr>
          <p:spPr bwMode="auto">
            <a:xfrm>
              <a:off x="622" y="2248"/>
              <a:ext cx="181"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79" name="Text Box 95">
              <a:extLst>
                <a:ext uri="{FF2B5EF4-FFF2-40B4-BE49-F238E27FC236}">
                  <a16:creationId xmlns:a16="http://schemas.microsoft.com/office/drawing/2014/main" id="{B42DF15C-D64F-ED93-EF60-A8CEFA314921}"/>
                </a:ext>
              </a:extLst>
            </p:cNvPr>
            <p:cNvSpPr txBox="1">
              <a:spLocks noChangeArrowheads="1"/>
            </p:cNvSpPr>
            <p:nvPr/>
          </p:nvSpPr>
          <p:spPr bwMode="auto">
            <a:xfrm>
              <a:off x="113" y="1733"/>
              <a:ext cx="69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连接建立</a:t>
              </a:r>
            </a:p>
          </p:txBody>
        </p:sp>
        <p:sp>
          <p:nvSpPr>
            <p:cNvPr id="109680" name="Line 97">
              <a:extLst>
                <a:ext uri="{FF2B5EF4-FFF2-40B4-BE49-F238E27FC236}">
                  <a16:creationId xmlns:a16="http://schemas.microsoft.com/office/drawing/2014/main" id="{35483F8B-042D-F421-E7F5-364ED5D0CE81}"/>
                </a:ext>
              </a:extLst>
            </p:cNvPr>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47" name="Group 123">
            <a:extLst>
              <a:ext uri="{FF2B5EF4-FFF2-40B4-BE49-F238E27FC236}">
                <a16:creationId xmlns:a16="http://schemas.microsoft.com/office/drawing/2014/main" id="{D855E7B8-8C1B-3E7D-176C-447440B0BE9B}"/>
              </a:ext>
            </a:extLst>
          </p:cNvPr>
          <p:cNvGrpSpPr>
            <a:grpSpLocks/>
          </p:cNvGrpSpPr>
          <p:nvPr/>
        </p:nvGrpSpPr>
        <p:grpSpPr bwMode="auto">
          <a:xfrm>
            <a:off x="179388" y="2462213"/>
            <a:ext cx="1109662" cy="1011237"/>
            <a:chOff x="113" y="2246"/>
            <a:chExt cx="699" cy="637"/>
          </a:xfrm>
        </p:grpSpPr>
        <p:sp>
          <p:nvSpPr>
            <p:cNvPr id="109674" name="Line 93">
              <a:extLst>
                <a:ext uri="{FF2B5EF4-FFF2-40B4-BE49-F238E27FC236}">
                  <a16:creationId xmlns:a16="http://schemas.microsoft.com/office/drawing/2014/main" id="{B3A337DC-5B2D-B0EE-12C0-EE669788F5F7}"/>
                </a:ext>
              </a:extLst>
            </p:cNvPr>
            <p:cNvSpPr>
              <a:spLocks noChangeShapeType="1"/>
            </p:cNvSpPr>
            <p:nvPr/>
          </p:nvSpPr>
          <p:spPr bwMode="auto">
            <a:xfrm>
              <a:off x="630" y="2881"/>
              <a:ext cx="182"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75" name="Text Box 96">
              <a:extLst>
                <a:ext uri="{FF2B5EF4-FFF2-40B4-BE49-F238E27FC236}">
                  <a16:creationId xmlns:a16="http://schemas.microsoft.com/office/drawing/2014/main" id="{F9BDCA3F-A8CA-C4AB-6F87-CFDCFD25F2C3}"/>
                </a:ext>
              </a:extLst>
            </p:cNvPr>
            <p:cNvSpPr txBox="1">
              <a:spLocks noChangeArrowheads="1"/>
            </p:cNvSpPr>
            <p:nvPr/>
          </p:nvSpPr>
          <p:spPr bwMode="auto">
            <a:xfrm>
              <a:off x="113" y="2405"/>
              <a:ext cx="69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数据传送</a:t>
              </a:r>
            </a:p>
          </p:txBody>
        </p:sp>
        <p:sp>
          <p:nvSpPr>
            <p:cNvPr id="109676" name="Line 98">
              <a:extLst>
                <a:ext uri="{FF2B5EF4-FFF2-40B4-BE49-F238E27FC236}">
                  <a16:creationId xmlns:a16="http://schemas.microsoft.com/office/drawing/2014/main" id="{42B05A20-4949-BA38-C659-0AE344401A93}"/>
                </a:ext>
              </a:extLst>
            </p:cNvPr>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600" name="Freeform 99">
            <a:extLst>
              <a:ext uri="{FF2B5EF4-FFF2-40B4-BE49-F238E27FC236}">
                <a16:creationId xmlns:a16="http://schemas.microsoft.com/office/drawing/2014/main" id="{859B2FD5-CF84-84D8-A6A5-F92A6475ECB4}"/>
              </a:ext>
            </a:extLst>
          </p:cNvPr>
          <p:cNvSpPr>
            <a:spLocks/>
          </p:cNvSpPr>
          <p:nvPr/>
        </p:nvSpPr>
        <p:spPr bwMode="auto">
          <a:xfrm>
            <a:off x="1306513" y="1103313"/>
            <a:ext cx="4762" cy="3821112"/>
          </a:xfrm>
          <a:custGeom>
            <a:avLst/>
            <a:gdLst>
              <a:gd name="T0" fmla="*/ 2147483646 w 3"/>
              <a:gd name="T1" fmla="*/ 0 h 2742"/>
              <a:gd name="T2" fmla="*/ 0 w 3"/>
              <a:gd name="T3" fmla="*/ 2147483646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1" name="Freeform 100">
            <a:extLst>
              <a:ext uri="{FF2B5EF4-FFF2-40B4-BE49-F238E27FC236}">
                <a16:creationId xmlns:a16="http://schemas.microsoft.com/office/drawing/2014/main" id="{B3C0BE7A-CD5B-019E-ADA5-9DEA035CA64F}"/>
              </a:ext>
            </a:extLst>
          </p:cNvPr>
          <p:cNvSpPr>
            <a:spLocks/>
          </p:cNvSpPr>
          <p:nvPr/>
        </p:nvSpPr>
        <p:spPr bwMode="auto">
          <a:xfrm>
            <a:off x="5737225" y="1081088"/>
            <a:ext cx="4763" cy="3813175"/>
          </a:xfrm>
          <a:custGeom>
            <a:avLst/>
            <a:gdLst>
              <a:gd name="T0" fmla="*/ 2147483646 w 3"/>
              <a:gd name="T1" fmla="*/ 0 h 2736"/>
              <a:gd name="T2" fmla="*/ 0 w 3"/>
              <a:gd name="T3" fmla="*/ 2147483646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2" name="Line 101">
            <a:extLst>
              <a:ext uri="{FF2B5EF4-FFF2-40B4-BE49-F238E27FC236}">
                <a16:creationId xmlns:a16="http://schemas.microsoft.com/office/drawing/2014/main" id="{80E85164-3B59-8BB7-7639-A88858083657}"/>
              </a:ext>
            </a:extLst>
          </p:cNvPr>
          <p:cNvSpPr>
            <a:spLocks noChangeShapeType="1"/>
          </p:cNvSpPr>
          <p:nvPr/>
        </p:nvSpPr>
        <p:spPr bwMode="auto">
          <a:xfrm>
            <a:off x="8539163" y="11303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3" name="Line 102">
            <a:extLst>
              <a:ext uri="{FF2B5EF4-FFF2-40B4-BE49-F238E27FC236}">
                <a16:creationId xmlns:a16="http://schemas.microsoft.com/office/drawing/2014/main" id="{F597FC37-8FAC-36A4-BB1F-F5070FFC7DDC}"/>
              </a:ext>
            </a:extLst>
          </p:cNvPr>
          <p:cNvSpPr>
            <a:spLocks noChangeShapeType="1"/>
          </p:cNvSpPr>
          <p:nvPr/>
        </p:nvSpPr>
        <p:spPr bwMode="auto">
          <a:xfrm>
            <a:off x="7961313" y="1116013"/>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4" name="Line 103">
            <a:extLst>
              <a:ext uri="{FF2B5EF4-FFF2-40B4-BE49-F238E27FC236}">
                <a16:creationId xmlns:a16="http://schemas.microsoft.com/office/drawing/2014/main" id="{DA00BBBC-01C9-BC87-5C06-80BEB77F672D}"/>
              </a:ext>
            </a:extLst>
          </p:cNvPr>
          <p:cNvSpPr>
            <a:spLocks noChangeShapeType="1"/>
          </p:cNvSpPr>
          <p:nvPr/>
        </p:nvSpPr>
        <p:spPr bwMode="auto">
          <a:xfrm>
            <a:off x="7392988" y="1103313"/>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5" name="Line 104">
            <a:extLst>
              <a:ext uri="{FF2B5EF4-FFF2-40B4-BE49-F238E27FC236}">
                <a16:creationId xmlns:a16="http://schemas.microsoft.com/office/drawing/2014/main" id="{FB1B4B7D-8517-6D22-2EC6-DCBB77C86FCD}"/>
              </a:ext>
            </a:extLst>
          </p:cNvPr>
          <p:cNvSpPr>
            <a:spLocks noChangeShapeType="1"/>
          </p:cNvSpPr>
          <p:nvPr/>
        </p:nvSpPr>
        <p:spPr bwMode="auto">
          <a:xfrm>
            <a:off x="3995738" y="108108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6" name="Line 105">
            <a:extLst>
              <a:ext uri="{FF2B5EF4-FFF2-40B4-BE49-F238E27FC236}">
                <a16:creationId xmlns:a16="http://schemas.microsoft.com/office/drawing/2014/main" id="{CA04D17A-62A1-DA4E-5988-30A082181D99}"/>
              </a:ext>
            </a:extLst>
          </p:cNvPr>
          <p:cNvSpPr>
            <a:spLocks noChangeShapeType="1"/>
          </p:cNvSpPr>
          <p:nvPr/>
        </p:nvSpPr>
        <p:spPr bwMode="auto">
          <a:xfrm>
            <a:off x="4565650" y="108108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7" name="Line 106">
            <a:extLst>
              <a:ext uri="{FF2B5EF4-FFF2-40B4-BE49-F238E27FC236}">
                <a16:creationId xmlns:a16="http://schemas.microsoft.com/office/drawing/2014/main" id="{1BC37579-C6ED-D962-C0FC-7B4A3638EBD0}"/>
              </a:ext>
            </a:extLst>
          </p:cNvPr>
          <p:cNvSpPr>
            <a:spLocks noChangeShapeType="1"/>
          </p:cNvSpPr>
          <p:nvPr/>
        </p:nvSpPr>
        <p:spPr bwMode="auto">
          <a:xfrm>
            <a:off x="5159375" y="108108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9" name="Group 125">
            <a:extLst>
              <a:ext uri="{FF2B5EF4-FFF2-40B4-BE49-F238E27FC236}">
                <a16:creationId xmlns:a16="http://schemas.microsoft.com/office/drawing/2014/main" id="{D7D1EDDA-46D6-F8DF-7096-03DAA64B590B}"/>
              </a:ext>
            </a:extLst>
          </p:cNvPr>
          <p:cNvGrpSpPr>
            <a:grpSpLocks/>
          </p:cNvGrpSpPr>
          <p:nvPr/>
        </p:nvGrpSpPr>
        <p:grpSpPr bwMode="auto">
          <a:xfrm>
            <a:off x="1296988" y="2449513"/>
            <a:ext cx="1766887" cy="1279525"/>
            <a:chOff x="817" y="2238"/>
            <a:chExt cx="1113" cy="806"/>
          </a:xfrm>
        </p:grpSpPr>
        <p:sp>
          <p:nvSpPr>
            <p:cNvPr id="109668" name="Line 83">
              <a:extLst>
                <a:ext uri="{FF2B5EF4-FFF2-40B4-BE49-F238E27FC236}">
                  <a16:creationId xmlns:a16="http://schemas.microsoft.com/office/drawing/2014/main" id="{61BCF3AD-0202-99A7-381A-FC7A047A3D6D}"/>
                </a:ext>
              </a:extLst>
            </p:cNvPr>
            <p:cNvSpPr>
              <a:spLocks noChangeShapeType="1"/>
            </p:cNvSpPr>
            <p:nvPr/>
          </p:nvSpPr>
          <p:spPr bwMode="auto">
            <a:xfrm>
              <a:off x="841" y="2268"/>
              <a:ext cx="1089" cy="16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bg2"/>
                  </a:solidFill>
                  <a:round/>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69" name="AutoShape 84">
              <a:extLst>
                <a:ext uri="{FF2B5EF4-FFF2-40B4-BE49-F238E27FC236}">
                  <a16:creationId xmlns:a16="http://schemas.microsoft.com/office/drawing/2014/main" id="{9EDB6C09-49F5-DFE2-E550-398F9C8BFD2B}"/>
                </a:ext>
              </a:extLst>
            </p:cNvPr>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70" name="Text Box 85">
              <a:extLst>
                <a:ext uri="{FF2B5EF4-FFF2-40B4-BE49-F238E27FC236}">
                  <a16:creationId xmlns:a16="http://schemas.microsoft.com/office/drawing/2014/main" id="{12CFA2BB-2DCA-8925-466D-AE46E610A8A7}"/>
                </a:ext>
              </a:extLst>
            </p:cNvPr>
            <p:cNvSpPr txBox="1">
              <a:spLocks noChangeArrowheads="1"/>
            </p:cNvSpPr>
            <p:nvPr/>
          </p:nvSpPr>
          <p:spPr bwMode="auto">
            <a:xfrm>
              <a:off x="1113" y="2429"/>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报文</a:t>
              </a:r>
            </a:p>
          </p:txBody>
        </p:sp>
        <p:sp>
          <p:nvSpPr>
            <p:cNvPr id="109671" name="AutoShape 86">
              <a:extLst>
                <a:ext uri="{FF2B5EF4-FFF2-40B4-BE49-F238E27FC236}">
                  <a16:creationId xmlns:a16="http://schemas.microsoft.com/office/drawing/2014/main" id="{B81F459D-B938-8837-4535-B83821DB177C}"/>
                </a:ext>
              </a:extLst>
            </p:cNvPr>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72" name="Line 108">
              <a:extLst>
                <a:ext uri="{FF2B5EF4-FFF2-40B4-BE49-F238E27FC236}">
                  <a16:creationId xmlns:a16="http://schemas.microsoft.com/office/drawing/2014/main" id="{F2698AD5-C62F-C5BF-C088-FF02CDE79082}"/>
                </a:ext>
              </a:extLst>
            </p:cNvPr>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73" name="Line 109">
              <a:extLst>
                <a:ext uri="{FF2B5EF4-FFF2-40B4-BE49-F238E27FC236}">
                  <a16:creationId xmlns:a16="http://schemas.microsoft.com/office/drawing/2014/main" id="{66C55228-25E1-A298-C359-A61C8187EEBF}"/>
                </a:ext>
              </a:extLst>
            </p:cNvPr>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5" name="Group 131">
            <a:extLst>
              <a:ext uri="{FF2B5EF4-FFF2-40B4-BE49-F238E27FC236}">
                <a16:creationId xmlns:a16="http://schemas.microsoft.com/office/drawing/2014/main" id="{E09F2A45-7DAD-F317-922B-F65DDEF11152}"/>
              </a:ext>
            </a:extLst>
          </p:cNvPr>
          <p:cNvGrpSpPr>
            <a:grpSpLocks/>
          </p:cNvGrpSpPr>
          <p:nvPr/>
        </p:nvGrpSpPr>
        <p:grpSpPr bwMode="auto">
          <a:xfrm>
            <a:off x="6804025" y="1370013"/>
            <a:ext cx="582613" cy="385762"/>
            <a:chOff x="4286" y="1558"/>
            <a:chExt cx="367" cy="243"/>
          </a:xfrm>
        </p:grpSpPr>
        <p:sp>
          <p:nvSpPr>
            <p:cNvPr id="109663" name="AutoShape 44">
              <a:extLst>
                <a:ext uri="{FF2B5EF4-FFF2-40B4-BE49-F238E27FC236}">
                  <a16:creationId xmlns:a16="http://schemas.microsoft.com/office/drawing/2014/main" id="{8669B629-BD68-9563-10F5-A30082B18F69}"/>
                </a:ext>
              </a:extLst>
            </p:cNvPr>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64" name="Text Box 45">
              <a:extLst>
                <a:ext uri="{FF2B5EF4-FFF2-40B4-BE49-F238E27FC236}">
                  <a16:creationId xmlns:a16="http://schemas.microsoft.com/office/drawing/2014/main" id="{C22B2FDE-4FC6-BB40-57AB-C1565D5140EF}"/>
                </a:ext>
              </a:extLst>
            </p:cNvPr>
            <p:cNvSpPr txBox="1">
              <a:spLocks noChangeArrowheads="1"/>
            </p:cNvSpPr>
            <p:nvPr/>
          </p:nvSpPr>
          <p:spPr bwMode="auto">
            <a:xfrm rot="626605">
              <a:off x="4295" y="1558"/>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2</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665" name="Line 47">
              <a:extLst>
                <a:ext uri="{FF2B5EF4-FFF2-40B4-BE49-F238E27FC236}">
                  <a16:creationId xmlns:a16="http://schemas.microsoft.com/office/drawing/2014/main" id="{CF2F0F57-5035-364F-AEBF-6B90F2D023C2}"/>
                </a:ext>
              </a:extLst>
            </p:cNvPr>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66" name="AutoShape 48">
              <a:extLst>
                <a:ext uri="{FF2B5EF4-FFF2-40B4-BE49-F238E27FC236}">
                  <a16:creationId xmlns:a16="http://schemas.microsoft.com/office/drawing/2014/main" id="{947A9226-7F58-9827-2EAA-185A200B5FF3}"/>
                </a:ext>
              </a:extLst>
            </p:cNvPr>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67" name="Line 46">
              <a:extLst>
                <a:ext uri="{FF2B5EF4-FFF2-40B4-BE49-F238E27FC236}">
                  <a16:creationId xmlns:a16="http://schemas.microsoft.com/office/drawing/2014/main" id="{2CCCDE7B-2DB2-BE35-91C2-C234F7D3D476}"/>
                </a:ext>
              </a:extLst>
            </p:cNvPr>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4" name="Group 130">
            <a:extLst>
              <a:ext uri="{FF2B5EF4-FFF2-40B4-BE49-F238E27FC236}">
                <a16:creationId xmlns:a16="http://schemas.microsoft.com/office/drawing/2014/main" id="{A721D969-1C1F-E6E1-57FA-0CAD41CA41FD}"/>
              </a:ext>
            </a:extLst>
          </p:cNvPr>
          <p:cNvGrpSpPr>
            <a:grpSpLocks/>
          </p:cNvGrpSpPr>
          <p:nvPr/>
        </p:nvGrpSpPr>
        <p:grpSpPr bwMode="auto">
          <a:xfrm>
            <a:off x="6811963" y="1076325"/>
            <a:ext cx="581025" cy="395288"/>
            <a:chOff x="4291" y="1373"/>
            <a:chExt cx="366" cy="249"/>
          </a:xfrm>
        </p:grpSpPr>
        <p:sp>
          <p:nvSpPr>
            <p:cNvPr id="109658" name="AutoShape 110">
              <a:extLst>
                <a:ext uri="{FF2B5EF4-FFF2-40B4-BE49-F238E27FC236}">
                  <a16:creationId xmlns:a16="http://schemas.microsoft.com/office/drawing/2014/main" id="{6A725AF4-9B25-CA0C-1C5E-0F5A5DA0AC34}"/>
                </a:ext>
              </a:extLst>
            </p:cNvPr>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59" name="Text Box 111">
              <a:extLst>
                <a:ext uri="{FF2B5EF4-FFF2-40B4-BE49-F238E27FC236}">
                  <a16:creationId xmlns:a16="http://schemas.microsoft.com/office/drawing/2014/main" id="{60FE58E6-E7D7-584C-CA22-448CA60C77B1}"/>
                </a:ext>
              </a:extLst>
            </p:cNvPr>
            <p:cNvSpPr txBox="1">
              <a:spLocks noChangeArrowheads="1"/>
            </p:cNvSpPr>
            <p:nvPr/>
          </p:nvSpPr>
          <p:spPr bwMode="auto">
            <a:xfrm rot="626605">
              <a:off x="4294" y="1373"/>
              <a:ext cx="265"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1800">
                  <a:solidFill>
                    <a:srgbClr val="333399"/>
                  </a:solidFill>
                  <a:latin typeface="Arial" panose="020B0604020202020204" pitchFamily="34" charset="0"/>
                  <a:ea typeface="黑体" panose="02010609060101010101" pitchFamily="49" charset="-122"/>
                </a:rPr>
                <a:t>P</a:t>
              </a:r>
              <a:r>
                <a:rPr kumimoji="1" lang="en-US" altLang="zh-CN" sz="1800" baseline="-25000">
                  <a:solidFill>
                    <a:srgbClr val="333399"/>
                  </a:solidFill>
                  <a:latin typeface="Arial" panose="020B0604020202020204" pitchFamily="34" charset="0"/>
                  <a:ea typeface="黑体" panose="02010609060101010101" pitchFamily="49" charset="-122"/>
                </a:rPr>
                <a:t>1</a:t>
              </a:r>
              <a:endParaRPr kumimoji="1" lang="en-US" altLang="zh-CN" sz="1800">
                <a:solidFill>
                  <a:srgbClr val="333399"/>
                </a:solidFill>
                <a:latin typeface="Arial" panose="020B0604020202020204" pitchFamily="34" charset="0"/>
                <a:ea typeface="黑体" panose="02010609060101010101" pitchFamily="49" charset="-122"/>
              </a:endParaRPr>
            </a:p>
          </p:txBody>
        </p:sp>
        <p:sp>
          <p:nvSpPr>
            <p:cNvPr id="109660" name="Line 112">
              <a:extLst>
                <a:ext uri="{FF2B5EF4-FFF2-40B4-BE49-F238E27FC236}">
                  <a16:creationId xmlns:a16="http://schemas.microsoft.com/office/drawing/2014/main" id="{9389170E-F99B-CC18-5000-5B76C7244CDD}"/>
                </a:ext>
              </a:extLst>
            </p:cNvPr>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61" name="Line 113">
              <a:extLst>
                <a:ext uri="{FF2B5EF4-FFF2-40B4-BE49-F238E27FC236}">
                  <a16:creationId xmlns:a16="http://schemas.microsoft.com/office/drawing/2014/main" id="{10503DEF-32DB-659D-04B8-C09A04D72828}"/>
                </a:ext>
              </a:extLst>
            </p:cNvPr>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62" name="AutoShape 114">
              <a:extLst>
                <a:ext uri="{FF2B5EF4-FFF2-40B4-BE49-F238E27FC236}">
                  <a16:creationId xmlns:a16="http://schemas.microsoft.com/office/drawing/2014/main" id="{5B2C9B5D-210C-6F15-7FCA-2AAD5B9D9450}"/>
                </a:ext>
              </a:extLst>
            </p:cNvPr>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109611" name="Line 115">
            <a:extLst>
              <a:ext uri="{FF2B5EF4-FFF2-40B4-BE49-F238E27FC236}">
                <a16:creationId xmlns:a16="http://schemas.microsoft.com/office/drawing/2014/main" id="{AB0A3254-9991-6328-BA0B-A5C2934BECD5}"/>
              </a:ext>
            </a:extLst>
          </p:cNvPr>
          <p:cNvSpPr>
            <a:spLocks noChangeShapeType="1"/>
          </p:cNvSpPr>
          <p:nvPr/>
        </p:nvSpPr>
        <p:spPr bwMode="auto">
          <a:xfrm>
            <a:off x="6808788" y="1090613"/>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0" name="Line 116">
            <a:extLst>
              <a:ext uri="{FF2B5EF4-FFF2-40B4-BE49-F238E27FC236}">
                <a16:creationId xmlns:a16="http://schemas.microsoft.com/office/drawing/2014/main" id="{EA044439-B3B7-74C3-D991-E20F6498092C}"/>
              </a:ext>
            </a:extLst>
          </p:cNvPr>
          <p:cNvSpPr>
            <a:spLocks noChangeShapeType="1"/>
          </p:cNvSpPr>
          <p:nvPr/>
        </p:nvSpPr>
        <p:spPr bwMode="auto">
          <a:xfrm>
            <a:off x="1306513" y="3556000"/>
            <a:ext cx="576262" cy="9525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1" name="Line 117">
            <a:extLst>
              <a:ext uri="{FF2B5EF4-FFF2-40B4-BE49-F238E27FC236}">
                <a16:creationId xmlns:a16="http://schemas.microsoft.com/office/drawing/2014/main" id="{3F75F4C0-6F84-1438-A2B2-9BD2043856C2}"/>
              </a:ext>
            </a:extLst>
          </p:cNvPr>
          <p:cNvSpPr>
            <a:spLocks noChangeShapeType="1"/>
          </p:cNvSpPr>
          <p:nvPr/>
        </p:nvSpPr>
        <p:spPr bwMode="auto">
          <a:xfrm>
            <a:off x="1892300" y="3736975"/>
            <a:ext cx="566738" cy="9525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2" name="Line 118">
            <a:extLst>
              <a:ext uri="{FF2B5EF4-FFF2-40B4-BE49-F238E27FC236}">
                <a16:creationId xmlns:a16="http://schemas.microsoft.com/office/drawing/2014/main" id="{14672A59-676A-7B27-2226-A59E89A06C30}"/>
              </a:ext>
            </a:extLst>
          </p:cNvPr>
          <p:cNvSpPr>
            <a:spLocks noChangeShapeType="1"/>
          </p:cNvSpPr>
          <p:nvPr/>
        </p:nvSpPr>
        <p:spPr bwMode="auto">
          <a:xfrm>
            <a:off x="2459038" y="3927475"/>
            <a:ext cx="574675" cy="85725"/>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8" name="Group 124">
            <a:extLst>
              <a:ext uri="{FF2B5EF4-FFF2-40B4-BE49-F238E27FC236}">
                <a16:creationId xmlns:a16="http://schemas.microsoft.com/office/drawing/2014/main" id="{C5DA915A-45BA-6ABF-4531-8B7B2F3F62F4}"/>
              </a:ext>
            </a:extLst>
          </p:cNvPr>
          <p:cNvGrpSpPr>
            <a:grpSpLocks/>
          </p:cNvGrpSpPr>
          <p:nvPr/>
        </p:nvGrpSpPr>
        <p:grpSpPr bwMode="auto">
          <a:xfrm>
            <a:off x="179388" y="3451225"/>
            <a:ext cx="1098550" cy="592138"/>
            <a:chOff x="113" y="2869"/>
            <a:chExt cx="692" cy="373"/>
          </a:xfrm>
        </p:grpSpPr>
        <p:sp>
          <p:nvSpPr>
            <p:cNvPr id="109655" name="Line 119">
              <a:extLst>
                <a:ext uri="{FF2B5EF4-FFF2-40B4-BE49-F238E27FC236}">
                  <a16:creationId xmlns:a16="http://schemas.microsoft.com/office/drawing/2014/main" id="{B12CCF7F-C35F-3B90-3D6B-BCEBAC389577}"/>
                </a:ext>
              </a:extLst>
            </p:cNvPr>
            <p:cNvSpPr>
              <a:spLocks noChangeShapeType="1"/>
            </p:cNvSpPr>
            <p:nvPr/>
          </p:nvSpPr>
          <p:spPr bwMode="auto">
            <a:xfrm>
              <a:off x="615" y="3241"/>
              <a:ext cx="182"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56" name="Line 120">
              <a:extLst>
                <a:ext uri="{FF2B5EF4-FFF2-40B4-BE49-F238E27FC236}">
                  <a16:creationId xmlns:a16="http://schemas.microsoft.com/office/drawing/2014/main" id="{A4307371-2701-8529-9B86-6970DE13E670}"/>
                </a:ext>
              </a:extLst>
            </p:cNvPr>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57" name="Text Box 121">
              <a:extLst>
                <a:ext uri="{FF2B5EF4-FFF2-40B4-BE49-F238E27FC236}">
                  <a16:creationId xmlns:a16="http://schemas.microsoft.com/office/drawing/2014/main" id="{B86F2560-D057-C984-8E55-C58C29EC2898}"/>
                </a:ext>
              </a:extLst>
            </p:cNvPr>
            <p:cNvSpPr txBox="1">
              <a:spLocks noChangeArrowheads="1"/>
            </p:cNvSpPr>
            <p:nvPr/>
          </p:nvSpPr>
          <p:spPr bwMode="auto">
            <a:xfrm>
              <a:off x="113" y="2933"/>
              <a:ext cx="69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rgbClr val="333399"/>
                  </a:solidFill>
                  <a:latin typeface="Arial" panose="020B0604020202020204" pitchFamily="34" charset="0"/>
                  <a:ea typeface="黑体" panose="02010609060101010101" pitchFamily="49" charset="-122"/>
                </a:rPr>
                <a:t>连接释放</a:t>
              </a:r>
            </a:p>
          </p:txBody>
        </p:sp>
      </p:grpSp>
      <p:sp>
        <p:nvSpPr>
          <p:cNvPr id="109616" name="Freeform 107">
            <a:extLst>
              <a:ext uri="{FF2B5EF4-FFF2-40B4-BE49-F238E27FC236}">
                <a16:creationId xmlns:a16="http://schemas.microsoft.com/office/drawing/2014/main" id="{29C7917E-256A-1439-4F27-276687145670}"/>
              </a:ext>
            </a:extLst>
          </p:cNvPr>
          <p:cNvSpPr>
            <a:spLocks/>
          </p:cNvSpPr>
          <p:nvPr/>
        </p:nvSpPr>
        <p:spPr bwMode="auto">
          <a:xfrm>
            <a:off x="3040063" y="1125538"/>
            <a:ext cx="4762" cy="3813175"/>
          </a:xfrm>
          <a:custGeom>
            <a:avLst/>
            <a:gdLst>
              <a:gd name="T0" fmla="*/ 2147483646 w 3"/>
              <a:gd name="T1" fmla="*/ 0 h 2736"/>
              <a:gd name="T2" fmla="*/ 0 w 3"/>
              <a:gd name="T3" fmla="*/ 2147483646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17" name="AutoShape 143">
            <a:extLst>
              <a:ext uri="{FF2B5EF4-FFF2-40B4-BE49-F238E27FC236}">
                <a16:creationId xmlns:a16="http://schemas.microsoft.com/office/drawing/2014/main" id="{DEB8ADEA-5B02-AEA6-1E94-ABE4A423C758}"/>
              </a:ext>
            </a:extLst>
          </p:cNvPr>
          <p:cNvSpPr>
            <a:spLocks noChangeArrowheads="1"/>
          </p:cNvSpPr>
          <p:nvPr/>
        </p:nvSpPr>
        <p:spPr bwMode="auto">
          <a:xfrm>
            <a:off x="71438" y="5365750"/>
            <a:ext cx="8843962" cy="1447800"/>
          </a:xfrm>
          <a:prstGeom prst="roundRect">
            <a:avLst>
              <a:gd name="adj" fmla="val 16667"/>
            </a:avLst>
          </a:prstGeom>
          <a:noFill/>
          <a:ln w="9525">
            <a:solidFill>
              <a:schemeClr val="tx1"/>
            </a:solidFill>
            <a:round/>
            <a:headEnd type="none" w="sm" len="lg"/>
            <a:tailEnd type="none" w="sm" len="lg"/>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18" name="Line 144">
            <a:extLst>
              <a:ext uri="{FF2B5EF4-FFF2-40B4-BE49-F238E27FC236}">
                <a16:creationId xmlns:a16="http://schemas.microsoft.com/office/drawing/2014/main" id="{44DAE126-A5A7-9E54-FC3C-BA3F5ABC07B1}"/>
              </a:ext>
            </a:extLst>
          </p:cNvPr>
          <p:cNvSpPr>
            <a:spLocks noChangeShapeType="1"/>
          </p:cNvSpPr>
          <p:nvPr/>
        </p:nvSpPr>
        <p:spPr bwMode="auto">
          <a:xfrm>
            <a:off x="6781800" y="6203950"/>
            <a:ext cx="16764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9" name="Line 145">
            <a:extLst>
              <a:ext uri="{FF2B5EF4-FFF2-40B4-BE49-F238E27FC236}">
                <a16:creationId xmlns:a16="http://schemas.microsoft.com/office/drawing/2014/main" id="{406B7F74-17B7-33D8-D893-DBBF161C4DDD}"/>
              </a:ext>
            </a:extLst>
          </p:cNvPr>
          <p:cNvSpPr>
            <a:spLocks noChangeShapeType="1"/>
          </p:cNvSpPr>
          <p:nvPr/>
        </p:nvSpPr>
        <p:spPr bwMode="auto">
          <a:xfrm>
            <a:off x="3962400" y="6203950"/>
            <a:ext cx="16764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0" name="Line 146">
            <a:extLst>
              <a:ext uri="{FF2B5EF4-FFF2-40B4-BE49-F238E27FC236}">
                <a16:creationId xmlns:a16="http://schemas.microsoft.com/office/drawing/2014/main" id="{E2735077-0982-00BA-7AEF-F67F37594631}"/>
              </a:ext>
            </a:extLst>
          </p:cNvPr>
          <p:cNvSpPr>
            <a:spLocks noChangeShapeType="1"/>
          </p:cNvSpPr>
          <p:nvPr/>
        </p:nvSpPr>
        <p:spPr bwMode="auto">
          <a:xfrm>
            <a:off x="1295400" y="6203950"/>
            <a:ext cx="16764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9621" name="Group 147">
            <a:extLst>
              <a:ext uri="{FF2B5EF4-FFF2-40B4-BE49-F238E27FC236}">
                <a16:creationId xmlns:a16="http://schemas.microsoft.com/office/drawing/2014/main" id="{BD3EC71A-FFB4-02D5-2768-CB6310F8C761}"/>
              </a:ext>
            </a:extLst>
          </p:cNvPr>
          <p:cNvGrpSpPr>
            <a:grpSpLocks/>
          </p:cNvGrpSpPr>
          <p:nvPr/>
        </p:nvGrpSpPr>
        <p:grpSpPr bwMode="auto">
          <a:xfrm>
            <a:off x="1219200" y="6051550"/>
            <a:ext cx="1905000" cy="228600"/>
            <a:chOff x="768" y="2544"/>
            <a:chExt cx="1200" cy="144"/>
          </a:xfrm>
        </p:grpSpPr>
        <p:sp>
          <p:nvSpPr>
            <p:cNvPr id="109651" name="AutoShape 148">
              <a:extLst>
                <a:ext uri="{FF2B5EF4-FFF2-40B4-BE49-F238E27FC236}">
                  <a16:creationId xmlns:a16="http://schemas.microsoft.com/office/drawing/2014/main" id="{6F91B4EE-BD11-1131-8A65-050C5CC6EF97}"/>
                </a:ext>
              </a:extLst>
            </p:cNvPr>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52" name="AutoShape 149">
              <a:extLst>
                <a:ext uri="{FF2B5EF4-FFF2-40B4-BE49-F238E27FC236}">
                  <a16:creationId xmlns:a16="http://schemas.microsoft.com/office/drawing/2014/main" id="{D3C78B32-D5D3-C708-D3F9-5C35739AF6F1}"/>
                </a:ext>
              </a:extLst>
            </p:cNvPr>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53" name="AutoShape 150">
              <a:extLst>
                <a:ext uri="{FF2B5EF4-FFF2-40B4-BE49-F238E27FC236}">
                  <a16:creationId xmlns:a16="http://schemas.microsoft.com/office/drawing/2014/main" id="{4A193879-6B52-4680-7041-9346F2DFA5A9}"/>
                </a:ext>
              </a:extLst>
            </p:cNvPr>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54" name="AutoShape 151">
              <a:extLst>
                <a:ext uri="{FF2B5EF4-FFF2-40B4-BE49-F238E27FC236}">
                  <a16:creationId xmlns:a16="http://schemas.microsoft.com/office/drawing/2014/main" id="{E5EA84D0-B711-370D-8740-8CEBA9C94A08}"/>
                </a:ext>
              </a:extLst>
            </p:cNvPr>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09622" name="Group 152">
            <a:extLst>
              <a:ext uri="{FF2B5EF4-FFF2-40B4-BE49-F238E27FC236}">
                <a16:creationId xmlns:a16="http://schemas.microsoft.com/office/drawing/2014/main" id="{D48E86F8-7E72-C555-D2B7-08C9ECAB8C5F}"/>
              </a:ext>
            </a:extLst>
          </p:cNvPr>
          <p:cNvGrpSpPr>
            <a:grpSpLocks/>
          </p:cNvGrpSpPr>
          <p:nvPr/>
        </p:nvGrpSpPr>
        <p:grpSpPr bwMode="auto">
          <a:xfrm>
            <a:off x="3886200" y="6051550"/>
            <a:ext cx="1905000" cy="228600"/>
            <a:chOff x="768" y="2544"/>
            <a:chExt cx="1200" cy="144"/>
          </a:xfrm>
        </p:grpSpPr>
        <p:sp>
          <p:nvSpPr>
            <p:cNvPr id="109647" name="AutoShape 153">
              <a:extLst>
                <a:ext uri="{FF2B5EF4-FFF2-40B4-BE49-F238E27FC236}">
                  <a16:creationId xmlns:a16="http://schemas.microsoft.com/office/drawing/2014/main" id="{C86B5802-BDE4-069F-C0F9-33FF40D048FA}"/>
                </a:ext>
              </a:extLst>
            </p:cNvPr>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48" name="AutoShape 154">
              <a:extLst>
                <a:ext uri="{FF2B5EF4-FFF2-40B4-BE49-F238E27FC236}">
                  <a16:creationId xmlns:a16="http://schemas.microsoft.com/office/drawing/2014/main" id="{0D56E292-4B35-8748-65E3-9F577D51EB0F}"/>
                </a:ext>
              </a:extLst>
            </p:cNvPr>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49" name="AutoShape 155">
              <a:extLst>
                <a:ext uri="{FF2B5EF4-FFF2-40B4-BE49-F238E27FC236}">
                  <a16:creationId xmlns:a16="http://schemas.microsoft.com/office/drawing/2014/main" id="{A12D093D-F1C8-F658-A730-7A425E2A60D4}"/>
                </a:ext>
              </a:extLst>
            </p:cNvPr>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50" name="AutoShape 156">
              <a:extLst>
                <a:ext uri="{FF2B5EF4-FFF2-40B4-BE49-F238E27FC236}">
                  <a16:creationId xmlns:a16="http://schemas.microsoft.com/office/drawing/2014/main" id="{73CA85E6-D53F-491E-9BCA-57F264B48679}"/>
                </a:ext>
              </a:extLst>
            </p:cNvPr>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09623" name="Group 157">
            <a:extLst>
              <a:ext uri="{FF2B5EF4-FFF2-40B4-BE49-F238E27FC236}">
                <a16:creationId xmlns:a16="http://schemas.microsoft.com/office/drawing/2014/main" id="{4A1152FB-F2A0-6E3F-4AC7-802927ACB024}"/>
              </a:ext>
            </a:extLst>
          </p:cNvPr>
          <p:cNvGrpSpPr>
            <a:grpSpLocks/>
          </p:cNvGrpSpPr>
          <p:nvPr/>
        </p:nvGrpSpPr>
        <p:grpSpPr bwMode="auto">
          <a:xfrm>
            <a:off x="6705600" y="6051550"/>
            <a:ext cx="1905000" cy="228600"/>
            <a:chOff x="768" y="2544"/>
            <a:chExt cx="1200" cy="144"/>
          </a:xfrm>
        </p:grpSpPr>
        <p:sp>
          <p:nvSpPr>
            <p:cNvPr id="109643" name="AutoShape 158">
              <a:extLst>
                <a:ext uri="{FF2B5EF4-FFF2-40B4-BE49-F238E27FC236}">
                  <a16:creationId xmlns:a16="http://schemas.microsoft.com/office/drawing/2014/main" id="{5AEFB8A7-2ED8-B216-E3A4-61D798618378}"/>
                </a:ext>
              </a:extLst>
            </p:cNvPr>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44" name="AutoShape 159">
              <a:extLst>
                <a:ext uri="{FF2B5EF4-FFF2-40B4-BE49-F238E27FC236}">
                  <a16:creationId xmlns:a16="http://schemas.microsoft.com/office/drawing/2014/main" id="{08974264-3595-7D09-D3F3-3D5EC388A934}"/>
                </a:ext>
              </a:extLst>
            </p:cNvPr>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45" name="AutoShape 160">
              <a:extLst>
                <a:ext uri="{FF2B5EF4-FFF2-40B4-BE49-F238E27FC236}">
                  <a16:creationId xmlns:a16="http://schemas.microsoft.com/office/drawing/2014/main" id="{7AC81366-2BB5-DBC6-5C7E-1C1C2C045C0A}"/>
                </a:ext>
              </a:extLst>
            </p:cNvPr>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46" name="AutoShape 161">
              <a:extLst>
                <a:ext uri="{FF2B5EF4-FFF2-40B4-BE49-F238E27FC236}">
                  <a16:creationId xmlns:a16="http://schemas.microsoft.com/office/drawing/2014/main" id="{479F816C-1374-393E-7932-B5B0E79AF955}"/>
                </a:ext>
              </a:extLst>
            </p:cNvPr>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109624" name="AutoShape 162">
            <a:extLst>
              <a:ext uri="{FF2B5EF4-FFF2-40B4-BE49-F238E27FC236}">
                <a16:creationId xmlns:a16="http://schemas.microsoft.com/office/drawing/2014/main" id="{3101838A-1F4B-87A5-10FF-1B601146879E}"/>
              </a:ext>
            </a:extLst>
          </p:cNvPr>
          <p:cNvSpPr>
            <a:spLocks noChangeArrowheads="1"/>
          </p:cNvSpPr>
          <p:nvPr/>
        </p:nvSpPr>
        <p:spPr bwMode="auto">
          <a:xfrm>
            <a:off x="38862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25" name="AutoShape 163">
            <a:extLst>
              <a:ext uri="{FF2B5EF4-FFF2-40B4-BE49-F238E27FC236}">
                <a16:creationId xmlns:a16="http://schemas.microsoft.com/office/drawing/2014/main" id="{A45B20FF-02FF-B5ED-D3BC-280F92ACDDF5}"/>
              </a:ext>
            </a:extLst>
          </p:cNvPr>
          <p:cNvSpPr>
            <a:spLocks noChangeArrowheads="1"/>
          </p:cNvSpPr>
          <p:nvPr/>
        </p:nvSpPr>
        <p:spPr bwMode="auto">
          <a:xfrm>
            <a:off x="45339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26" name="AutoShape 164">
            <a:extLst>
              <a:ext uri="{FF2B5EF4-FFF2-40B4-BE49-F238E27FC236}">
                <a16:creationId xmlns:a16="http://schemas.microsoft.com/office/drawing/2014/main" id="{F1F23405-0352-D9D3-1D90-8D36A2319DBC}"/>
              </a:ext>
            </a:extLst>
          </p:cNvPr>
          <p:cNvSpPr>
            <a:spLocks noChangeArrowheads="1"/>
          </p:cNvSpPr>
          <p:nvPr/>
        </p:nvSpPr>
        <p:spPr bwMode="auto">
          <a:xfrm>
            <a:off x="51816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27" name="AutoShape 165">
            <a:extLst>
              <a:ext uri="{FF2B5EF4-FFF2-40B4-BE49-F238E27FC236}">
                <a16:creationId xmlns:a16="http://schemas.microsoft.com/office/drawing/2014/main" id="{3B570107-8A87-A642-B240-83F0623BCF5E}"/>
              </a:ext>
            </a:extLst>
          </p:cNvPr>
          <p:cNvSpPr>
            <a:spLocks noChangeArrowheads="1"/>
          </p:cNvSpPr>
          <p:nvPr/>
        </p:nvSpPr>
        <p:spPr bwMode="auto">
          <a:xfrm>
            <a:off x="1295400" y="5746750"/>
            <a:ext cx="190500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28" name="AutoShape 166">
            <a:extLst>
              <a:ext uri="{FF2B5EF4-FFF2-40B4-BE49-F238E27FC236}">
                <a16:creationId xmlns:a16="http://schemas.microsoft.com/office/drawing/2014/main" id="{9ED11793-4752-56EB-CC37-04EAAD2FB462}"/>
              </a:ext>
            </a:extLst>
          </p:cNvPr>
          <p:cNvSpPr>
            <a:spLocks noChangeArrowheads="1"/>
          </p:cNvSpPr>
          <p:nvPr/>
        </p:nvSpPr>
        <p:spPr bwMode="auto">
          <a:xfrm>
            <a:off x="67056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29" name="AutoShape 167">
            <a:extLst>
              <a:ext uri="{FF2B5EF4-FFF2-40B4-BE49-F238E27FC236}">
                <a16:creationId xmlns:a16="http://schemas.microsoft.com/office/drawing/2014/main" id="{3F2F6DB3-3D9B-73D3-41FF-C344F6C3335E}"/>
              </a:ext>
            </a:extLst>
          </p:cNvPr>
          <p:cNvSpPr>
            <a:spLocks noChangeArrowheads="1"/>
          </p:cNvSpPr>
          <p:nvPr/>
        </p:nvSpPr>
        <p:spPr bwMode="auto">
          <a:xfrm>
            <a:off x="73152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30" name="AutoShape 168">
            <a:extLst>
              <a:ext uri="{FF2B5EF4-FFF2-40B4-BE49-F238E27FC236}">
                <a16:creationId xmlns:a16="http://schemas.microsoft.com/office/drawing/2014/main" id="{6C0E23D1-D1FD-7629-BC05-1ACEE8AE2BA9}"/>
              </a:ext>
            </a:extLst>
          </p:cNvPr>
          <p:cNvSpPr>
            <a:spLocks noChangeArrowheads="1"/>
          </p:cNvSpPr>
          <p:nvPr/>
        </p:nvSpPr>
        <p:spPr bwMode="auto">
          <a:xfrm>
            <a:off x="79248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9631" name="Text Box 169">
            <a:extLst>
              <a:ext uri="{FF2B5EF4-FFF2-40B4-BE49-F238E27FC236}">
                <a16:creationId xmlns:a16="http://schemas.microsoft.com/office/drawing/2014/main" id="{E9579F69-789D-4AF6-F3FB-BD81290B97EE}"/>
              </a:ext>
            </a:extLst>
          </p:cNvPr>
          <p:cNvSpPr txBox="1">
            <a:spLocks noChangeArrowheads="1"/>
          </p:cNvSpPr>
          <p:nvPr/>
        </p:nvSpPr>
        <p:spPr bwMode="auto">
          <a:xfrm>
            <a:off x="101600" y="5721350"/>
            <a:ext cx="109855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1800">
                <a:solidFill>
                  <a:schemeClr val="folHlink"/>
                </a:solidFill>
                <a:latin typeface="Times New Roman" panose="02020603050405020304" pitchFamily="18" charset="0"/>
              </a:rPr>
              <a:t>数据传送</a:t>
            </a:r>
          </a:p>
          <a:p>
            <a:pPr algn="ctr" eaLnBrk="1" hangingPunct="1">
              <a:spcBef>
                <a:spcPct val="0"/>
              </a:spcBef>
              <a:buFontTx/>
              <a:buNone/>
            </a:pPr>
            <a:r>
              <a:rPr kumimoji="1" lang="zh-CN" altLang="en-US" sz="1800">
                <a:solidFill>
                  <a:schemeClr val="folHlink"/>
                </a:solidFill>
                <a:latin typeface="Times New Roman" panose="02020603050405020304" pitchFamily="18" charset="0"/>
              </a:rPr>
              <a:t>的特点</a:t>
            </a:r>
          </a:p>
        </p:txBody>
      </p:sp>
      <p:sp>
        <p:nvSpPr>
          <p:cNvPr id="109632" name="Text Box 170">
            <a:extLst>
              <a:ext uri="{FF2B5EF4-FFF2-40B4-BE49-F238E27FC236}">
                <a16:creationId xmlns:a16="http://schemas.microsoft.com/office/drawing/2014/main" id="{32D727F7-E946-525E-14BD-75771BD01730}"/>
              </a:ext>
            </a:extLst>
          </p:cNvPr>
          <p:cNvSpPr txBox="1">
            <a:spLocks noChangeArrowheads="1"/>
          </p:cNvSpPr>
          <p:nvPr/>
        </p:nvSpPr>
        <p:spPr bwMode="auto">
          <a:xfrm>
            <a:off x="1258888" y="5465763"/>
            <a:ext cx="1784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比特流直达终点</a:t>
            </a:r>
          </a:p>
        </p:txBody>
      </p:sp>
      <p:sp>
        <p:nvSpPr>
          <p:cNvPr id="109633" name="Text Box 171">
            <a:extLst>
              <a:ext uri="{FF2B5EF4-FFF2-40B4-BE49-F238E27FC236}">
                <a16:creationId xmlns:a16="http://schemas.microsoft.com/office/drawing/2014/main" id="{499F8227-9F08-E75A-53C6-8E45DA865842}"/>
              </a:ext>
            </a:extLst>
          </p:cNvPr>
          <p:cNvSpPr txBox="1">
            <a:spLocks noChangeArrowheads="1"/>
          </p:cNvSpPr>
          <p:nvPr/>
        </p:nvSpPr>
        <p:spPr bwMode="auto">
          <a:xfrm>
            <a:off x="3886200" y="5341938"/>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报文</a:t>
            </a:r>
          </a:p>
        </p:txBody>
      </p:sp>
      <p:sp>
        <p:nvSpPr>
          <p:cNvPr id="109634" name="Text Box 172">
            <a:extLst>
              <a:ext uri="{FF2B5EF4-FFF2-40B4-BE49-F238E27FC236}">
                <a16:creationId xmlns:a16="http://schemas.microsoft.com/office/drawing/2014/main" id="{590F211A-400A-28FF-E6D5-224934755965}"/>
              </a:ext>
            </a:extLst>
          </p:cNvPr>
          <p:cNvSpPr txBox="1">
            <a:spLocks noChangeArrowheads="1"/>
          </p:cNvSpPr>
          <p:nvPr/>
        </p:nvSpPr>
        <p:spPr bwMode="auto">
          <a:xfrm>
            <a:off x="4543425" y="5341938"/>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报文</a:t>
            </a:r>
          </a:p>
        </p:txBody>
      </p:sp>
      <p:sp>
        <p:nvSpPr>
          <p:cNvPr id="109635" name="Text Box 173">
            <a:extLst>
              <a:ext uri="{FF2B5EF4-FFF2-40B4-BE49-F238E27FC236}">
                <a16:creationId xmlns:a16="http://schemas.microsoft.com/office/drawing/2014/main" id="{6F1530DB-32BF-A5D1-1094-D82D1709F878}"/>
              </a:ext>
            </a:extLst>
          </p:cNvPr>
          <p:cNvSpPr txBox="1">
            <a:spLocks noChangeArrowheads="1"/>
          </p:cNvSpPr>
          <p:nvPr/>
        </p:nvSpPr>
        <p:spPr bwMode="auto">
          <a:xfrm>
            <a:off x="5200650" y="5341938"/>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报文</a:t>
            </a:r>
          </a:p>
        </p:txBody>
      </p:sp>
      <p:sp>
        <p:nvSpPr>
          <p:cNvPr id="109636" name="Text Box 174">
            <a:extLst>
              <a:ext uri="{FF2B5EF4-FFF2-40B4-BE49-F238E27FC236}">
                <a16:creationId xmlns:a16="http://schemas.microsoft.com/office/drawing/2014/main" id="{5F8C0EBF-8A24-ED1F-056D-C7C48A57648C}"/>
              </a:ext>
            </a:extLst>
          </p:cNvPr>
          <p:cNvSpPr txBox="1">
            <a:spLocks noChangeArrowheads="1"/>
          </p:cNvSpPr>
          <p:nvPr/>
        </p:nvSpPr>
        <p:spPr bwMode="auto">
          <a:xfrm>
            <a:off x="6705600" y="5341938"/>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分组</a:t>
            </a:r>
          </a:p>
        </p:txBody>
      </p:sp>
      <p:sp>
        <p:nvSpPr>
          <p:cNvPr id="109637" name="Text Box 175">
            <a:extLst>
              <a:ext uri="{FF2B5EF4-FFF2-40B4-BE49-F238E27FC236}">
                <a16:creationId xmlns:a16="http://schemas.microsoft.com/office/drawing/2014/main" id="{D68176D4-4602-C693-61B7-D1A26C308091}"/>
              </a:ext>
            </a:extLst>
          </p:cNvPr>
          <p:cNvSpPr txBox="1">
            <a:spLocks noChangeArrowheads="1"/>
          </p:cNvSpPr>
          <p:nvPr/>
        </p:nvSpPr>
        <p:spPr bwMode="auto">
          <a:xfrm>
            <a:off x="7324725" y="5341938"/>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分组</a:t>
            </a:r>
          </a:p>
        </p:txBody>
      </p:sp>
      <p:sp>
        <p:nvSpPr>
          <p:cNvPr id="109638" name="Text Box 176">
            <a:extLst>
              <a:ext uri="{FF2B5EF4-FFF2-40B4-BE49-F238E27FC236}">
                <a16:creationId xmlns:a16="http://schemas.microsoft.com/office/drawing/2014/main" id="{35B4EE01-A838-61DE-75AB-106F94240590}"/>
              </a:ext>
            </a:extLst>
          </p:cNvPr>
          <p:cNvSpPr txBox="1">
            <a:spLocks noChangeArrowheads="1"/>
          </p:cNvSpPr>
          <p:nvPr/>
        </p:nvSpPr>
        <p:spPr bwMode="auto">
          <a:xfrm>
            <a:off x="7943850" y="5341938"/>
            <a:ext cx="6413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a:solidFill>
                  <a:schemeClr val="folHlink"/>
                </a:solidFill>
                <a:latin typeface="Times New Roman" panose="02020603050405020304" pitchFamily="18" charset="0"/>
              </a:rPr>
              <a:t>分组</a:t>
            </a:r>
          </a:p>
        </p:txBody>
      </p:sp>
      <p:sp>
        <p:nvSpPr>
          <p:cNvPr id="109639" name="Text Box 177">
            <a:extLst>
              <a:ext uri="{FF2B5EF4-FFF2-40B4-BE49-F238E27FC236}">
                <a16:creationId xmlns:a16="http://schemas.microsoft.com/office/drawing/2014/main" id="{042ACB23-38A6-E02B-9FE4-A9F431F5A64C}"/>
              </a:ext>
            </a:extLst>
          </p:cNvPr>
          <p:cNvSpPr txBox="1">
            <a:spLocks noChangeArrowheads="1"/>
          </p:cNvSpPr>
          <p:nvPr/>
        </p:nvSpPr>
        <p:spPr bwMode="auto">
          <a:xfrm>
            <a:off x="4237038" y="6280150"/>
            <a:ext cx="5905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600">
                <a:latin typeface="Times New Roman" panose="02020603050405020304" pitchFamily="18" charset="0"/>
              </a:rPr>
              <a:t>存储</a:t>
            </a:r>
          </a:p>
          <a:p>
            <a:pPr eaLnBrk="1" hangingPunct="1">
              <a:spcBef>
                <a:spcPct val="0"/>
              </a:spcBef>
              <a:buFontTx/>
              <a:buNone/>
            </a:pPr>
            <a:r>
              <a:rPr kumimoji="1" lang="zh-CN" altLang="en-US" sz="1600">
                <a:latin typeface="Times New Roman" panose="02020603050405020304" pitchFamily="18" charset="0"/>
              </a:rPr>
              <a:t>转发</a:t>
            </a:r>
          </a:p>
        </p:txBody>
      </p:sp>
      <p:sp>
        <p:nvSpPr>
          <p:cNvPr id="109640" name="Text Box 178">
            <a:extLst>
              <a:ext uri="{FF2B5EF4-FFF2-40B4-BE49-F238E27FC236}">
                <a16:creationId xmlns:a16="http://schemas.microsoft.com/office/drawing/2014/main" id="{E9F73F53-587B-6FE3-1585-1EA97EF395F1}"/>
              </a:ext>
            </a:extLst>
          </p:cNvPr>
          <p:cNvSpPr txBox="1">
            <a:spLocks noChangeArrowheads="1"/>
          </p:cNvSpPr>
          <p:nvPr/>
        </p:nvSpPr>
        <p:spPr bwMode="auto">
          <a:xfrm>
            <a:off x="4819650" y="6280150"/>
            <a:ext cx="5905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600">
                <a:latin typeface="Times New Roman" panose="02020603050405020304" pitchFamily="18" charset="0"/>
              </a:rPr>
              <a:t>存储</a:t>
            </a:r>
          </a:p>
          <a:p>
            <a:pPr eaLnBrk="1" hangingPunct="1">
              <a:spcBef>
                <a:spcPct val="0"/>
              </a:spcBef>
              <a:buFontTx/>
              <a:buNone/>
            </a:pPr>
            <a:r>
              <a:rPr kumimoji="1" lang="zh-CN" altLang="en-US" sz="1600">
                <a:latin typeface="Times New Roman" panose="02020603050405020304" pitchFamily="18" charset="0"/>
              </a:rPr>
              <a:t>转发</a:t>
            </a:r>
          </a:p>
        </p:txBody>
      </p:sp>
      <p:sp>
        <p:nvSpPr>
          <p:cNvPr id="109641" name="Text Box 179">
            <a:extLst>
              <a:ext uri="{FF2B5EF4-FFF2-40B4-BE49-F238E27FC236}">
                <a16:creationId xmlns:a16="http://schemas.microsoft.com/office/drawing/2014/main" id="{8CF78584-66ED-94CF-8AE6-A9D8F08FFD2B}"/>
              </a:ext>
            </a:extLst>
          </p:cNvPr>
          <p:cNvSpPr txBox="1">
            <a:spLocks noChangeArrowheads="1"/>
          </p:cNvSpPr>
          <p:nvPr/>
        </p:nvSpPr>
        <p:spPr bwMode="auto">
          <a:xfrm>
            <a:off x="7073900" y="6267450"/>
            <a:ext cx="5905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600">
                <a:latin typeface="Times New Roman" panose="02020603050405020304" pitchFamily="18" charset="0"/>
              </a:rPr>
              <a:t>存储</a:t>
            </a:r>
          </a:p>
          <a:p>
            <a:pPr eaLnBrk="1" hangingPunct="1">
              <a:spcBef>
                <a:spcPct val="0"/>
              </a:spcBef>
              <a:buFontTx/>
              <a:buNone/>
            </a:pPr>
            <a:r>
              <a:rPr kumimoji="1" lang="zh-CN" altLang="en-US" sz="1600">
                <a:latin typeface="Times New Roman" panose="02020603050405020304" pitchFamily="18" charset="0"/>
              </a:rPr>
              <a:t>转发</a:t>
            </a:r>
          </a:p>
        </p:txBody>
      </p:sp>
      <p:sp>
        <p:nvSpPr>
          <p:cNvPr id="109642" name="Text Box 180">
            <a:extLst>
              <a:ext uri="{FF2B5EF4-FFF2-40B4-BE49-F238E27FC236}">
                <a16:creationId xmlns:a16="http://schemas.microsoft.com/office/drawing/2014/main" id="{88462B18-79D7-489F-D229-567EC704CD06}"/>
              </a:ext>
            </a:extLst>
          </p:cNvPr>
          <p:cNvSpPr txBox="1">
            <a:spLocks noChangeArrowheads="1"/>
          </p:cNvSpPr>
          <p:nvPr/>
        </p:nvSpPr>
        <p:spPr bwMode="auto">
          <a:xfrm>
            <a:off x="7639050" y="6280150"/>
            <a:ext cx="5905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600">
                <a:latin typeface="Times New Roman" panose="02020603050405020304" pitchFamily="18" charset="0"/>
              </a:rPr>
              <a:t>存储</a:t>
            </a:r>
          </a:p>
          <a:p>
            <a:pPr eaLnBrk="1" hangingPunct="1">
              <a:spcBef>
                <a:spcPct val="0"/>
              </a:spcBef>
              <a:buFontTx/>
              <a:buNone/>
            </a:pPr>
            <a:r>
              <a:rPr kumimoji="1" lang="zh-CN" altLang="en-US" sz="1600">
                <a:latin typeface="Times New Roman" panose="02020603050405020304" pitchFamily="18" charset="0"/>
              </a:rPr>
              <a:t>转发</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74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nodeType="afterGroup">
                            <p:stCondLst>
                              <p:cond delay="1500"/>
                            </p:stCondLst>
                            <p:childTnLst>
                              <p:par>
                                <p:cTn id="20" presetID="22" presetClass="entr" presetSubtype="2" fill="hold"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54747"/>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154749"/>
                                        </p:tgtEl>
                                        <p:attrNameLst>
                                          <p:attrName>style.visibility</p:attrName>
                                        </p:attrNameLst>
                                      </p:cBhvr>
                                      <p:to>
                                        <p:strVal val="visible"/>
                                      </p:to>
                                    </p:set>
                                    <p:animEffect transition="in" filter="wipe(left)">
                                      <p:cBhvr>
                                        <p:cTn id="29" dur="500"/>
                                        <p:tgtEl>
                                          <p:spTgt spid="154749"/>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154748"/>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nodeType="afterGroup">
                            <p:stCondLst>
                              <p:cond delay="4000"/>
                            </p:stCondLst>
                            <p:childTnLst>
                              <p:par>
                                <p:cTn id="38" presetID="22" presetClass="entr" presetSubtype="8" fill="hold"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nodeType="afterGroup">
                            <p:stCondLst>
                              <p:cond delay="4500"/>
                            </p:stCondLst>
                            <p:childTnLst>
                              <p:par>
                                <p:cTn id="42" presetID="22" presetClass="entr" presetSubtype="8" fill="hold"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154750"/>
                                        </p:tgtEl>
                                        <p:attrNameLst>
                                          <p:attrName>style.visibility</p:attrName>
                                        </p:attrNameLst>
                                      </p:cBhvr>
                                      <p:to>
                                        <p:strVal val="visible"/>
                                      </p:to>
                                    </p:set>
                                    <p:animEffect transition="in" filter="wipe(left)">
                                      <p:cBhvr>
                                        <p:cTn id="52" dur="2000"/>
                                        <p:tgtEl>
                                          <p:spTgt spid="154750"/>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54751"/>
                                        </p:tgtEl>
                                        <p:attrNameLst>
                                          <p:attrName>style.visibility</p:attrName>
                                        </p:attrNameLst>
                                      </p:cBhvr>
                                      <p:to>
                                        <p:strVal val="visible"/>
                                      </p:to>
                                    </p:set>
                                    <p:animEffect transition="in" filter="wipe(left)">
                                      <p:cBhvr>
                                        <p:cTn id="56" dur="2000"/>
                                        <p:tgtEl>
                                          <p:spTgt spid="154751"/>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54752"/>
                                        </p:tgtEl>
                                        <p:attrNameLst>
                                          <p:attrName>style.visibility</p:attrName>
                                        </p:attrNameLst>
                                      </p:cBhvr>
                                      <p:to>
                                        <p:strVal val="visible"/>
                                      </p:to>
                                    </p:set>
                                    <p:animEffect transition="in" filter="wipe(left)">
                                      <p:cBhvr>
                                        <p:cTn id="60" dur="2000"/>
                                        <p:tgtEl>
                                          <p:spTgt spid="15475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154754"/>
                                        </p:tgtEl>
                                        <p:attrNameLst>
                                          <p:attrName>style.visibility</p:attrName>
                                        </p:attrNameLst>
                                      </p:cBhvr>
                                      <p:to>
                                        <p:strVal val="visible"/>
                                      </p:to>
                                    </p:set>
                                    <p:animEffect transition="in" filter="wipe(left)">
                                      <p:cBhvr>
                                        <p:cTn id="68" dur="500"/>
                                        <p:tgtEl>
                                          <p:spTgt spid="154754"/>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154755"/>
                                        </p:tgtEl>
                                        <p:attrNameLst>
                                          <p:attrName>style.visibility</p:attrName>
                                        </p:attrNameLst>
                                      </p:cBhvr>
                                      <p:to>
                                        <p:strVal val="visible"/>
                                      </p:to>
                                    </p:set>
                                    <p:animEffect transition="in" filter="wipe(left)">
                                      <p:cBhvr>
                                        <p:cTn id="72" dur="500"/>
                                        <p:tgtEl>
                                          <p:spTgt spid="154755"/>
                                        </p:tgtEl>
                                      </p:cBhvr>
                                    </p:animEffect>
                                  </p:childTnLst>
                                </p:cTn>
                              </p:par>
                              <p:par>
                                <p:cTn id="73" presetID="22" presetClass="entr" presetSubtype="8" fill="hold" nodeType="withEffect">
                                  <p:stCondLst>
                                    <p:cond delay="0"/>
                                  </p:stCondLst>
                                  <p:childTnLst>
                                    <p:set>
                                      <p:cBhvr>
                                        <p:cTn id="74" dur="1" fill="hold">
                                          <p:stCondLst>
                                            <p:cond delay="0"/>
                                          </p:stCondLst>
                                        </p:cTn>
                                        <p:tgtEl>
                                          <p:spTgt spid="154758"/>
                                        </p:tgtEl>
                                        <p:attrNameLst>
                                          <p:attrName>style.visibility</p:attrName>
                                        </p:attrNameLst>
                                      </p:cBhvr>
                                      <p:to>
                                        <p:strVal val="visible"/>
                                      </p:to>
                                    </p:set>
                                    <p:animEffect transition="in" filter="wipe(left)">
                                      <p:cBhvr>
                                        <p:cTn id="75" dur="500"/>
                                        <p:tgtEl>
                                          <p:spTgt spid="154758"/>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154756"/>
                                        </p:tgtEl>
                                        <p:attrNameLst>
                                          <p:attrName>style.visibility</p:attrName>
                                        </p:attrNameLst>
                                      </p:cBhvr>
                                      <p:to>
                                        <p:strVal val="visible"/>
                                      </p:to>
                                    </p:set>
                                    <p:animEffect transition="in" filter="wipe(left)">
                                      <p:cBhvr>
                                        <p:cTn id="79" dur="500"/>
                                        <p:tgtEl>
                                          <p:spTgt spid="154756"/>
                                        </p:tgtEl>
                                      </p:cBhvr>
                                    </p:animEffect>
                                  </p:childTnLst>
                                </p:cTn>
                              </p:par>
                              <p:par>
                                <p:cTn id="80" presetID="22" presetClass="entr" presetSubtype="8" fill="hold" nodeType="withEffect">
                                  <p:stCondLst>
                                    <p:cond delay="0"/>
                                  </p:stCondLst>
                                  <p:childTnLst>
                                    <p:set>
                                      <p:cBhvr>
                                        <p:cTn id="81" dur="1" fill="hold">
                                          <p:stCondLst>
                                            <p:cond delay="0"/>
                                          </p:stCondLst>
                                        </p:cTn>
                                        <p:tgtEl>
                                          <p:spTgt spid="154759"/>
                                        </p:tgtEl>
                                        <p:attrNameLst>
                                          <p:attrName>style.visibility</p:attrName>
                                        </p:attrNameLst>
                                      </p:cBhvr>
                                      <p:to>
                                        <p:strVal val="visible"/>
                                      </p:to>
                                    </p:set>
                                    <p:animEffect transition="in" filter="wipe(left)">
                                      <p:cBhvr>
                                        <p:cTn id="82" dur="500"/>
                                        <p:tgtEl>
                                          <p:spTgt spid="154759"/>
                                        </p:tgtEl>
                                      </p:cBhvr>
                                    </p:animEffect>
                                  </p:childTnLst>
                                </p:cTn>
                              </p:par>
                              <p:par>
                                <p:cTn id="83" presetID="22" presetClass="entr" presetSubtype="8" fill="hold" nodeType="withEffect">
                                  <p:stCondLst>
                                    <p:cond delay="0"/>
                                  </p:stCondLst>
                                  <p:childTnLst>
                                    <p:set>
                                      <p:cBhvr>
                                        <p:cTn id="84" dur="1" fill="hold">
                                          <p:stCondLst>
                                            <p:cond delay="0"/>
                                          </p:stCondLst>
                                        </p:cTn>
                                        <p:tgtEl>
                                          <p:spTgt spid="154763"/>
                                        </p:tgtEl>
                                        <p:attrNameLst>
                                          <p:attrName>style.visibility</p:attrName>
                                        </p:attrNameLst>
                                      </p:cBhvr>
                                      <p:to>
                                        <p:strVal val="visible"/>
                                      </p:to>
                                    </p:set>
                                    <p:animEffect transition="in" filter="wipe(left)">
                                      <p:cBhvr>
                                        <p:cTn id="85" dur="500"/>
                                        <p:tgtEl>
                                          <p:spTgt spid="154763"/>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154764"/>
                                        </p:tgtEl>
                                        <p:attrNameLst>
                                          <p:attrName>style.visibility</p:attrName>
                                        </p:attrNameLst>
                                      </p:cBhvr>
                                      <p:to>
                                        <p:strVal val="visible"/>
                                      </p:to>
                                    </p:set>
                                    <p:animEffect transition="in" filter="wipe(left)">
                                      <p:cBhvr>
                                        <p:cTn id="89" dur="500"/>
                                        <p:tgtEl>
                                          <p:spTgt spid="154764"/>
                                        </p:tgtEl>
                                      </p:cBhvr>
                                    </p:animEffect>
                                  </p:childTnLst>
                                </p:cTn>
                              </p:par>
                              <p:par>
                                <p:cTn id="90" presetID="22" presetClass="entr" presetSubtype="8" fill="hold" nodeType="withEffect">
                                  <p:stCondLst>
                                    <p:cond delay="0"/>
                                  </p:stCondLst>
                                  <p:childTnLst>
                                    <p:set>
                                      <p:cBhvr>
                                        <p:cTn id="91" dur="1" fill="hold">
                                          <p:stCondLst>
                                            <p:cond delay="0"/>
                                          </p:stCondLst>
                                        </p:cTn>
                                        <p:tgtEl>
                                          <p:spTgt spid="154760"/>
                                        </p:tgtEl>
                                        <p:attrNameLst>
                                          <p:attrName>style.visibility</p:attrName>
                                        </p:attrNameLst>
                                      </p:cBhvr>
                                      <p:to>
                                        <p:strVal val="visible"/>
                                      </p:to>
                                    </p:set>
                                    <p:animEffect transition="in" filter="wipe(left)">
                                      <p:cBhvr>
                                        <p:cTn id="92" dur="500"/>
                                        <p:tgtEl>
                                          <p:spTgt spid="154760"/>
                                        </p:tgtEl>
                                      </p:cBhvr>
                                    </p:animEffect>
                                  </p:childTnLst>
                                </p:cTn>
                              </p:par>
                              <p:par>
                                <p:cTn id="93" presetID="22" presetClass="entr" presetSubtype="8" fill="hold" nodeType="withEffect">
                                  <p:stCondLst>
                                    <p:cond delay="0"/>
                                  </p:stCondLst>
                                  <p:childTnLst>
                                    <p:set>
                                      <p:cBhvr>
                                        <p:cTn id="94" dur="1" fill="hold">
                                          <p:stCondLst>
                                            <p:cond delay="0"/>
                                          </p:stCondLst>
                                        </p:cTn>
                                        <p:tgtEl>
                                          <p:spTgt spid="154757"/>
                                        </p:tgtEl>
                                        <p:attrNameLst>
                                          <p:attrName>style.visibility</p:attrName>
                                        </p:attrNameLst>
                                      </p:cBhvr>
                                      <p:to>
                                        <p:strVal val="visible"/>
                                      </p:to>
                                    </p:set>
                                    <p:animEffect transition="in" filter="wipe(left)">
                                      <p:cBhvr>
                                        <p:cTn id="95" dur="500"/>
                                        <p:tgtEl>
                                          <p:spTgt spid="154757"/>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154761"/>
                                        </p:tgtEl>
                                        <p:attrNameLst>
                                          <p:attrName>style.visibility</p:attrName>
                                        </p:attrNameLst>
                                      </p:cBhvr>
                                      <p:to>
                                        <p:strVal val="visible"/>
                                      </p:to>
                                    </p:set>
                                    <p:animEffect transition="in" filter="wipe(left)">
                                      <p:cBhvr>
                                        <p:cTn id="99" dur="500"/>
                                        <p:tgtEl>
                                          <p:spTgt spid="154761"/>
                                        </p:tgtEl>
                                      </p:cBhvr>
                                    </p:animEffect>
                                  </p:childTnLst>
                                </p:cTn>
                              </p:par>
                              <p:par>
                                <p:cTn id="100" presetID="22" presetClass="entr" presetSubtype="8" fill="hold" nodeType="withEffect">
                                  <p:stCondLst>
                                    <p:cond delay="0"/>
                                  </p:stCondLst>
                                  <p:childTnLst>
                                    <p:set>
                                      <p:cBhvr>
                                        <p:cTn id="101" dur="1" fill="hold">
                                          <p:stCondLst>
                                            <p:cond delay="0"/>
                                          </p:stCondLst>
                                        </p:cTn>
                                        <p:tgtEl>
                                          <p:spTgt spid="154765"/>
                                        </p:tgtEl>
                                        <p:attrNameLst>
                                          <p:attrName>style.visibility</p:attrName>
                                        </p:attrNameLst>
                                      </p:cBhvr>
                                      <p:to>
                                        <p:strVal val="visible"/>
                                      </p:to>
                                    </p:set>
                                    <p:animEffect transition="in" filter="wipe(left)">
                                      <p:cBhvr>
                                        <p:cTn id="102" dur="500"/>
                                        <p:tgtEl>
                                          <p:spTgt spid="154765"/>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154766"/>
                                        </p:tgtEl>
                                        <p:attrNameLst>
                                          <p:attrName>style.visibility</p:attrName>
                                        </p:attrNameLst>
                                      </p:cBhvr>
                                      <p:to>
                                        <p:strVal val="visible"/>
                                      </p:to>
                                    </p:set>
                                    <p:animEffect transition="in" filter="wipe(left)">
                                      <p:cBhvr>
                                        <p:cTn id="106" dur="500"/>
                                        <p:tgtEl>
                                          <p:spTgt spid="154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11" grpId="0"/>
      <p:bldP spid="1547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a:extLst>
              <a:ext uri="{FF2B5EF4-FFF2-40B4-BE49-F238E27FC236}">
                <a16:creationId xmlns:a16="http://schemas.microsoft.com/office/drawing/2014/main" id="{375B625B-5AA7-E4F4-AB92-812050D57C66}"/>
              </a:ext>
            </a:extLst>
          </p:cNvPr>
          <p:cNvSpPr>
            <a:spLocks noGrp="1" noChangeArrowheads="1"/>
          </p:cNvSpPr>
          <p:nvPr>
            <p:ph idx="1"/>
          </p:nvPr>
        </p:nvSpPr>
        <p:spPr>
          <a:xfrm>
            <a:off x="684213" y="1916113"/>
            <a:ext cx="8131175" cy="4321175"/>
          </a:xfrm>
        </p:spPr>
        <p:txBody>
          <a:bodyPr/>
          <a:lstStyle/>
          <a:p>
            <a:pPr eaLnBrk="1" hangingPunct="1"/>
            <a:r>
              <a:rPr lang="zh-CN" altLang="en-US"/>
              <a:t>是 </a:t>
            </a:r>
            <a:r>
              <a:rPr lang="en-US" altLang="zh-CN"/>
              <a:t>20 </a:t>
            </a:r>
            <a:r>
              <a:rPr lang="zh-CN" altLang="en-US"/>
              <a:t>世纪 </a:t>
            </a:r>
            <a:r>
              <a:rPr lang="en-US" altLang="zh-CN"/>
              <a:t>60 </a:t>
            </a:r>
            <a:r>
              <a:rPr lang="zh-CN" altLang="en-US"/>
              <a:t>年代美苏冷战时期的产物。</a:t>
            </a:r>
          </a:p>
          <a:p>
            <a:pPr eaLnBrk="1" hangingPunct="1"/>
            <a:r>
              <a:rPr lang="en-US" altLang="zh-CN"/>
              <a:t>60 </a:t>
            </a:r>
            <a:r>
              <a:rPr lang="zh-CN" altLang="en-US"/>
              <a:t>年代初，美国国防部领导的远景研究规划局</a:t>
            </a:r>
            <a:r>
              <a:rPr lang="en-US" altLang="zh-CN"/>
              <a:t>ARPA (Advanced Research Project Agency) </a:t>
            </a:r>
            <a:r>
              <a:rPr lang="zh-CN" altLang="en-US"/>
              <a:t>提出要研制一种生存性</a:t>
            </a:r>
            <a:r>
              <a:rPr lang="en-US" altLang="zh-CN"/>
              <a:t>(survivability)</a:t>
            </a:r>
            <a:r>
              <a:rPr lang="zh-CN" altLang="en-US"/>
              <a:t>很强的网络。</a:t>
            </a:r>
          </a:p>
          <a:p>
            <a:pPr eaLnBrk="1" hangingPunct="1"/>
            <a:r>
              <a:rPr lang="zh-CN" altLang="en-US"/>
              <a:t>传统的电路交换</a:t>
            </a:r>
            <a:r>
              <a:rPr lang="en-US" altLang="zh-CN"/>
              <a:t>(circuit switching)</a:t>
            </a:r>
            <a:r>
              <a:rPr lang="zh-CN" altLang="en-US"/>
              <a:t>的电信网有一个缺点：正在通信的电路中有一个交换机或有一条链路被炸毁，则整个通信电路就要中断。</a:t>
            </a:r>
          </a:p>
          <a:p>
            <a:pPr eaLnBrk="1" hangingPunct="1"/>
            <a:r>
              <a:rPr lang="zh-CN" altLang="en-US"/>
              <a:t>如要改用其他迂回电路，必须重新拨号建立连接。这将要延误一些时间。 </a:t>
            </a:r>
          </a:p>
        </p:txBody>
      </p:sp>
      <p:sp>
        <p:nvSpPr>
          <p:cNvPr id="111619" name="Rectangle 2">
            <a:extLst>
              <a:ext uri="{FF2B5EF4-FFF2-40B4-BE49-F238E27FC236}">
                <a16:creationId xmlns:a16="http://schemas.microsoft.com/office/drawing/2014/main" id="{130ED17F-8D85-A5A3-B26F-2C0EDAB5DFC2}"/>
              </a:ext>
            </a:extLst>
          </p:cNvPr>
          <p:cNvSpPr>
            <a:spLocks noGrp="1" noChangeArrowheads="1"/>
          </p:cNvSpPr>
          <p:nvPr>
            <p:ph type="title"/>
          </p:nvPr>
        </p:nvSpPr>
        <p:spPr/>
        <p:txBody>
          <a:bodyPr/>
          <a:lstStyle/>
          <a:p>
            <a:pPr algn="ctr" eaLnBrk="1" hangingPunct="1"/>
            <a:r>
              <a:rPr lang="zh-CN" altLang="en-US"/>
              <a:t>计算机网络的产生背景</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a:extLst>
              <a:ext uri="{FF2B5EF4-FFF2-40B4-BE49-F238E27FC236}">
                <a16:creationId xmlns:a16="http://schemas.microsoft.com/office/drawing/2014/main" id="{930B961C-7167-00BC-A4AD-7307B4E60E63}"/>
              </a:ext>
            </a:extLst>
          </p:cNvPr>
          <p:cNvSpPr>
            <a:spLocks noGrp="1" noChangeArrowheads="1"/>
          </p:cNvSpPr>
          <p:nvPr>
            <p:ph idx="1"/>
          </p:nvPr>
        </p:nvSpPr>
        <p:spPr>
          <a:xfrm>
            <a:off x="827088" y="1978025"/>
            <a:ext cx="7772400" cy="4114800"/>
          </a:xfrm>
        </p:spPr>
        <p:txBody>
          <a:bodyPr/>
          <a:lstStyle/>
          <a:p>
            <a:pPr eaLnBrk="1" hangingPunct="1"/>
            <a:r>
              <a:rPr lang="zh-CN" altLang="en-US"/>
              <a:t>网络用于计算机之间的数据传送，而不是为了打电话。</a:t>
            </a:r>
          </a:p>
          <a:p>
            <a:pPr eaLnBrk="1" hangingPunct="1"/>
            <a:r>
              <a:rPr lang="zh-CN" altLang="en-US"/>
              <a:t>网络能够连接不同类型的计算机，不局限于单一类型的计算机。</a:t>
            </a:r>
          </a:p>
          <a:p>
            <a:pPr eaLnBrk="1" hangingPunct="1"/>
            <a:r>
              <a:rPr lang="zh-CN" altLang="en-US"/>
              <a:t>所有的网络结点都同等重要，因而大大提高网络的生存性。</a:t>
            </a:r>
          </a:p>
          <a:p>
            <a:pPr eaLnBrk="1" hangingPunct="1"/>
            <a:r>
              <a:rPr lang="zh-CN" altLang="en-US"/>
              <a:t>计算机在进行通信时，必须有冗余的路由。</a:t>
            </a:r>
          </a:p>
          <a:p>
            <a:pPr eaLnBrk="1" hangingPunct="1"/>
            <a:r>
              <a:rPr lang="zh-CN" altLang="en-US"/>
              <a:t>网络的结构应当尽可能地简单，同时还能够非常可靠地传送数据。  </a:t>
            </a:r>
          </a:p>
        </p:txBody>
      </p:sp>
      <p:sp>
        <p:nvSpPr>
          <p:cNvPr id="113667" name="Rectangle 2">
            <a:extLst>
              <a:ext uri="{FF2B5EF4-FFF2-40B4-BE49-F238E27FC236}">
                <a16:creationId xmlns:a16="http://schemas.microsoft.com/office/drawing/2014/main" id="{34B6A075-D825-E483-8B47-2F90DC8A2078}"/>
              </a:ext>
            </a:extLst>
          </p:cNvPr>
          <p:cNvSpPr>
            <a:spLocks noGrp="1" noChangeArrowheads="1"/>
          </p:cNvSpPr>
          <p:nvPr>
            <p:ph type="title"/>
          </p:nvPr>
        </p:nvSpPr>
        <p:spPr/>
        <p:txBody>
          <a:bodyPr/>
          <a:lstStyle/>
          <a:p>
            <a:pPr algn="ctr" eaLnBrk="1" hangingPunct="1"/>
            <a:r>
              <a:rPr lang="zh-CN" altLang="en-US"/>
              <a:t>新型网络的基本特点</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a:extLst>
              <a:ext uri="{FF2B5EF4-FFF2-40B4-BE49-F238E27FC236}">
                <a16:creationId xmlns:a16="http://schemas.microsoft.com/office/drawing/2014/main" id="{1D132C2E-7A46-1B10-CE58-41114DDBA58E}"/>
              </a:ext>
            </a:extLst>
          </p:cNvPr>
          <p:cNvSpPr>
            <a:spLocks noGrp="1" noChangeArrowheads="1"/>
          </p:cNvSpPr>
          <p:nvPr>
            <p:ph idx="1"/>
          </p:nvPr>
        </p:nvSpPr>
        <p:spPr>
          <a:xfrm>
            <a:off x="1042988" y="1978025"/>
            <a:ext cx="7772400" cy="4114800"/>
          </a:xfrm>
        </p:spPr>
        <p:txBody>
          <a:bodyPr/>
          <a:lstStyle/>
          <a:p>
            <a:pPr eaLnBrk="1" hangingPunct="1"/>
            <a:r>
              <a:rPr lang="zh-CN" altLang="en-US"/>
              <a:t>早期的面向终端的计算机网络是以</a:t>
            </a:r>
            <a:r>
              <a:rPr lang="zh-CN" altLang="en-US">
                <a:solidFill>
                  <a:schemeClr val="hlink"/>
                </a:solidFill>
              </a:rPr>
              <a:t>单个主机为中心</a:t>
            </a:r>
            <a:r>
              <a:rPr lang="zh-CN" altLang="en-US"/>
              <a:t>的星形网</a:t>
            </a:r>
          </a:p>
          <a:p>
            <a:pPr lvl="1" eaLnBrk="1" hangingPunct="1"/>
            <a:r>
              <a:rPr lang="zh-CN" altLang="en-US">
                <a:solidFill>
                  <a:srgbClr val="333399"/>
                </a:solidFill>
                <a:ea typeface="黑体" panose="02010609060101010101" pitchFamily="49" charset="-122"/>
              </a:rPr>
              <a:t>各终端通过通信线路共享昂贵的中心主机的硬件和软件资源。</a:t>
            </a:r>
            <a:r>
              <a:rPr lang="zh-CN" altLang="en-US"/>
              <a:t> </a:t>
            </a:r>
          </a:p>
        </p:txBody>
      </p:sp>
      <p:sp>
        <p:nvSpPr>
          <p:cNvPr id="115715" name="Rectangle 2">
            <a:extLst>
              <a:ext uri="{FF2B5EF4-FFF2-40B4-BE49-F238E27FC236}">
                <a16:creationId xmlns:a16="http://schemas.microsoft.com/office/drawing/2014/main" id="{3A988C10-94C0-0F85-A531-DCFF1546B76A}"/>
              </a:ext>
            </a:extLst>
          </p:cNvPr>
          <p:cNvSpPr>
            <a:spLocks noGrp="1" noChangeArrowheads="1"/>
          </p:cNvSpPr>
          <p:nvPr>
            <p:ph type="title"/>
          </p:nvPr>
        </p:nvSpPr>
        <p:spPr/>
        <p:txBody>
          <a:bodyPr/>
          <a:lstStyle/>
          <a:p>
            <a:pPr algn="ctr" eaLnBrk="1" hangingPunct="1"/>
            <a:r>
              <a:rPr lang="en-US" altLang="zh-CN" sz="4000"/>
              <a:t>ARPANET</a:t>
            </a:r>
            <a:r>
              <a:rPr lang="zh-CN" altLang="en-US" sz="4000"/>
              <a:t>的成功使</a:t>
            </a:r>
            <a:br>
              <a:rPr lang="zh-CN" altLang="en-US" sz="4000"/>
            </a:br>
            <a:r>
              <a:rPr lang="zh-CN" altLang="en-US" sz="4000"/>
              <a:t>计算机网络的概念发生根本变化 </a:t>
            </a:r>
          </a:p>
        </p:txBody>
      </p:sp>
      <p:grpSp>
        <p:nvGrpSpPr>
          <p:cNvPr id="4" name="Group 96">
            <a:extLst>
              <a:ext uri="{FF2B5EF4-FFF2-40B4-BE49-F238E27FC236}">
                <a16:creationId xmlns:a16="http://schemas.microsoft.com/office/drawing/2014/main" id="{91CCBA8B-EE66-C148-5419-604B38891846}"/>
              </a:ext>
            </a:extLst>
          </p:cNvPr>
          <p:cNvGrpSpPr>
            <a:grpSpLocks/>
          </p:cNvGrpSpPr>
          <p:nvPr/>
        </p:nvGrpSpPr>
        <p:grpSpPr bwMode="auto">
          <a:xfrm>
            <a:off x="3028950" y="3762375"/>
            <a:ext cx="3771900" cy="2762250"/>
            <a:chOff x="204" y="1888"/>
            <a:chExt cx="2376" cy="1740"/>
          </a:xfrm>
        </p:grpSpPr>
        <p:sp>
          <p:nvSpPr>
            <p:cNvPr id="115717" name="Freeform 5">
              <a:extLst>
                <a:ext uri="{FF2B5EF4-FFF2-40B4-BE49-F238E27FC236}">
                  <a16:creationId xmlns:a16="http://schemas.microsoft.com/office/drawing/2014/main" id="{27857846-51D7-0537-AFF9-A913A5EEA092}"/>
                </a:ext>
              </a:extLst>
            </p:cNvPr>
            <p:cNvSpPr>
              <a:spLocks/>
            </p:cNvSpPr>
            <p:nvPr/>
          </p:nvSpPr>
          <p:spPr bwMode="auto">
            <a:xfrm rot="-2333506">
              <a:off x="1490" y="2271"/>
              <a:ext cx="737" cy="61"/>
            </a:xfrm>
            <a:custGeom>
              <a:avLst/>
              <a:gdLst>
                <a:gd name="T0" fmla="*/ 0 w 1450"/>
                <a:gd name="T1" fmla="*/ 0 h 45"/>
                <a:gd name="T2" fmla="*/ 1 w 1450"/>
                <a:gd name="T3" fmla="*/ 0 h 45"/>
                <a:gd name="T4" fmla="*/ 1 w 1450"/>
                <a:gd name="T5" fmla="*/ 924 h 45"/>
                <a:gd name="T6" fmla="*/ 2 w 1450"/>
                <a:gd name="T7" fmla="*/ 924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0" h="45">
                  <a:moveTo>
                    <a:pt x="0" y="0"/>
                  </a:moveTo>
                  <a:lnTo>
                    <a:pt x="743" y="0"/>
                  </a:lnTo>
                  <a:lnTo>
                    <a:pt x="663" y="44"/>
                  </a:lnTo>
                  <a:lnTo>
                    <a:pt x="1449" y="44"/>
                  </a:lnTo>
                </a:path>
              </a:pathLst>
            </a:custGeom>
            <a:noFill/>
            <a:ln w="28575" cap="rnd" cmpd="sng">
              <a:solidFill>
                <a:srgbClr val="3333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18" name="Freeform 6">
              <a:extLst>
                <a:ext uri="{FF2B5EF4-FFF2-40B4-BE49-F238E27FC236}">
                  <a16:creationId xmlns:a16="http://schemas.microsoft.com/office/drawing/2014/main" id="{C1B63B61-4800-5318-7D8A-0815E524AA6D}"/>
                </a:ext>
              </a:extLst>
            </p:cNvPr>
            <p:cNvSpPr>
              <a:spLocks/>
            </p:cNvSpPr>
            <p:nvPr/>
          </p:nvSpPr>
          <p:spPr bwMode="auto">
            <a:xfrm rot="2229264">
              <a:off x="717" y="2322"/>
              <a:ext cx="737" cy="61"/>
            </a:xfrm>
            <a:custGeom>
              <a:avLst/>
              <a:gdLst>
                <a:gd name="T0" fmla="*/ 0 w 1450"/>
                <a:gd name="T1" fmla="*/ 0 h 45"/>
                <a:gd name="T2" fmla="*/ 1 w 1450"/>
                <a:gd name="T3" fmla="*/ 0 h 45"/>
                <a:gd name="T4" fmla="*/ 1 w 1450"/>
                <a:gd name="T5" fmla="*/ 924 h 45"/>
                <a:gd name="T6" fmla="*/ 2 w 1450"/>
                <a:gd name="T7" fmla="*/ 924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0" h="45">
                  <a:moveTo>
                    <a:pt x="0" y="0"/>
                  </a:moveTo>
                  <a:lnTo>
                    <a:pt x="743" y="0"/>
                  </a:lnTo>
                  <a:lnTo>
                    <a:pt x="663" y="44"/>
                  </a:lnTo>
                  <a:lnTo>
                    <a:pt x="1449" y="44"/>
                  </a:lnTo>
                </a:path>
              </a:pathLst>
            </a:custGeom>
            <a:noFill/>
            <a:ln w="28575" cap="rnd" cmpd="sng">
              <a:solidFill>
                <a:srgbClr val="3333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19" name="Freeform 7">
              <a:extLst>
                <a:ext uri="{FF2B5EF4-FFF2-40B4-BE49-F238E27FC236}">
                  <a16:creationId xmlns:a16="http://schemas.microsoft.com/office/drawing/2014/main" id="{C5B0050C-11D2-3D6D-7BC8-D60DFCA07077}"/>
                </a:ext>
              </a:extLst>
            </p:cNvPr>
            <p:cNvSpPr>
              <a:spLocks/>
            </p:cNvSpPr>
            <p:nvPr/>
          </p:nvSpPr>
          <p:spPr bwMode="auto">
            <a:xfrm rot="2387191">
              <a:off x="1380" y="3248"/>
              <a:ext cx="737" cy="61"/>
            </a:xfrm>
            <a:custGeom>
              <a:avLst/>
              <a:gdLst>
                <a:gd name="T0" fmla="*/ 0 w 1450"/>
                <a:gd name="T1" fmla="*/ 0 h 45"/>
                <a:gd name="T2" fmla="*/ 1 w 1450"/>
                <a:gd name="T3" fmla="*/ 0 h 45"/>
                <a:gd name="T4" fmla="*/ 1 w 1450"/>
                <a:gd name="T5" fmla="*/ 924 h 45"/>
                <a:gd name="T6" fmla="*/ 2 w 1450"/>
                <a:gd name="T7" fmla="*/ 924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0" h="45">
                  <a:moveTo>
                    <a:pt x="0" y="0"/>
                  </a:moveTo>
                  <a:lnTo>
                    <a:pt x="743" y="0"/>
                  </a:lnTo>
                  <a:lnTo>
                    <a:pt x="663" y="44"/>
                  </a:lnTo>
                  <a:lnTo>
                    <a:pt x="1449" y="44"/>
                  </a:lnTo>
                </a:path>
              </a:pathLst>
            </a:custGeom>
            <a:noFill/>
            <a:ln w="28575" cap="rnd" cmpd="sng">
              <a:solidFill>
                <a:srgbClr val="3333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20" name="Freeform 8">
              <a:extLst>
                <a:ext uri="{FF2B5EF4-FFF2-40B4-BE49-F238E27FC236}">
                  <a16:creationId xmlns:a16="http://schemas.microsoft.com/office/drawing/2014/main" id="{717BB694-A9C1-4B18-244A-3A20E130C7FE}"/>
                </a:ext>
              </a:extLst>
            </p:cNvPr>
            <p:cNvSpPr>
              <a:spLocks/>
            </p:cNvSpPr>
            <p:nvPr/>
          </p:nvSpPr>
          <p:spPr bwMode="auto">
            <a:xfrm rot="-2521975">
              <a:off x="717" y="3248"/>
              <a:ext cx="737" cy="61"/>
            </a:xfrm>
            <a:custGeom>
              <a:avLst/>
              <a:gdLst>
                <a:gd name="T0" fmla="*/ 0 w 1450"/>
                <a:gd name="T1" fmla="*/ 0 h 45"/>
                <a:gd name="T2" fmla="*/ 1 w 1450"/>
                <a:gd name="T3" fmla="*/ 0 h 45"/>
                <a:gd name="T4" fmla="*/ 1 w 1450"/>
                <a:gd name="T5" fmla="*/ 924 h 45"/>
                <a:gd name="T6" fmla="*/ 2 w 1450"/>
                <a:gd name="T7" fmla="*/ 924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0" h="45">
                  <a:moveTo>
                    <a:pt x="0" y="0"/>
                  </a:moveTo>
                  <a:lnTo>
                    <a:pt x="743" y="0"/>
                  </a:lnTo>
                  <a:lnTo>
                    <a:pt x="663" y="44"/>
                  </a:lnTo>
                  <a:lnTo>
                    <a:pt x="1449" y="44"/>
                  </a:lnTo>
                </a:path>
              </a:pathLst>
            </a:custGeom>
            <a:noFill/>
            <a:ln w="28575" cap="rnd" cmpd="sng">
              <a:solidFill>
                <a:srgbClr val="3333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21" name="Freeform 9">
              <a:extLst>
                <a:ext uri="{FF2B5EF4-FFF2-40B4-BE49-F238E27FC236}">
                  <a16:creationId xmlns:a16="http://schemas.microsoft.com/office/drawing/2014/main" id="{9A6D9C3E-CD1B-CA60-840B-41D276335BED}"/>
                </a:ext>
              </a:extLst>
            </p:cNvPr>
            <p:cNvSpPr>
              <a:spLocks/>
            </p:cNvSpPr>
            <p:nvPr/>
          </p:nvSpPr>
          <p:spPr bwMode="auto">
            <a:xfrm>
              <a:off x="515" y="2943"/>
              <a:ext cx="737" cy="61"/>
            </a:xfrm>
            <a:custGeom>
              <a:avLst/>
              <a:gdLst>
                <a:gd name="T0" fmla="*/ 0 w 1450"/>
                <a:gd name="T1" fmla="*/ 0 h 45"/>
                <a:gd name="T2" fmla="*/ 1 w 1450"/>
                <a:gd name="T3" fmla="*/ 0 h 45"/>
                <a:gd name="T4" fmla="*/ 1 w 1450"/>
                <a:gd name="T5" fmla="*/ 924 h 45"/>
                <a:gd name="T6" fmla="*/ 2 w 1450"/>
                <a:gd name="T7" fmla="*/ 924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0" h="45">
                  <a:moveTo>
                    <a:pt x="0" y="0"/>
                  </a:moveTo>
                  <a:lnTo>
                    <a:pt x="743" y="0"/>
                  </a:lnTo>
                  <a:lnTo>
                    <a:pt x="663" y="44"/>
                  </a:lnTo>
                  <a:lnTo>
                    <a:pt x="1449" y="44"/>
                  </a:lnTo>
                </a:path>
              </a:pathLst>
            </a:custGeom>
            <a:noFill/>
            <a:ln w="28575" cap="rnd" cmpd="sng">
              <a:solidFill>
                <a:srgbClr val="3333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22" name="Freeform 10">
              <a:extLst>
                <a:ext uri="{FF2B5EF4-FFF2-40B4-BE49-F238E27FC236}">
                  <a16:creationId xmlns:a16="http://schemas.microsoft.com/office/drawing/2014/main" id="{81576B42-9BCA-3D82-EF5F-1ED566A89CDF}"/>
                </a:ext>
              </a:extLst>
            </p:cNvPr>
            <p:cNvSpPr>
              <a:spLocks/>
            </p:cNvSpPr>
            <p:nvPr/>
          </p:nvSpPr>
          <p:spPr bwMode="auto">
            <a:xfrm>
              <a:off x="1674" y="2749"/>
              <a:ext cx="737" cy="61"/>
            </a:xfrm>
            <a:custGeom>
              <a:avLst/>
              <a:gdLst>
                <a:gd name="T0" fmla="*/ 0 w 1450"/>
                <a:gd name="T1" fmla="*/ 0 h 45"/>
                <a:gd name="T2" fmla="*/ 1 w 1450"/>
                <a:gd name="T3" fmla="*/ 0 h 45"/>
                <a:gd name="T4" fmla="*/ 1 w 1450"/>
                <a:gd name="T5" fmla="*/ 924 h 45"/>
                <a:gd name="T6" fmla="*/ 2 w 1450"/>
                <a:gd name="T7" fmla="*/ 924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0" h="45">
                  <a:moveTo>
                    <a:pt x="0" y="0"/>
                  </a:moveTo>
                  <a:lnTo>
                    <a:pt x="743" y="0"/>
                  </a:lnTo>
                  <a:lnTo>
                    <a:pt x="663" y="44"/>
                  </a:lnTo>
                  <a:lnTo>
                    <a:pt x="1449" y="44"/>
                  </a:lnTo>
                </a:path>
              </a:pathLst>
            </a:custGeom>
            <a:noFill/>
            <a:ln w="28575" cap="rnd" cmpd="sng">
              <a:solidFill>
                <a:srgbClr val="3333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5723" name="Picture 21">
              <a:extLst>
                <a:ext uri="{FF2B5EF4-FFF2-40B4-BE49-F238E27FC236}">
                  <a16:creationId xmlns:a16="http://schemas.microsoft.com/office/drawing/2014/main" id="{F9A78A6A-2285-E849-877C-53F4D9F9801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2440"/>
              <a:ext cx="654" cy="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5724" name="Picture 22">
              <a:extLst>
                <a:ext uri="{FF2B5EF4-FFF2-40B4-BE49-F238E27FC236}">
                  <a16:creationId xmlns:a16="http://schemas.microsoft.com/office/drawing/2014/main" id="{C1E607EF-DDDB-F8CD-7278-84EDAB8D3A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 y="1904"/>
              <a:ext cx="262"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5725" name="Picture 23">
              <a:extLst>
                <a:ext uri="{FF2B5EF4-FFF2-40B4-BE49-F238E27FC236}">
                  <a16:creationId xmlns:a16="http://schemas.microsoft.com/office/drawing/2014/main" id="{A428D93C-1C2D-1B4E-5D09-F52C794B6FD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2739"/>
              <a:ext cx="26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5726" name="Picture 24">
              <a:extLst>
                <a:ext uri="{FF2B5EF4-FFF2-40B4-BE49-F238E27FC236}">
                  <a16:creationId xmlns:a16="http://schemas.microsoft.com/office/drawing/2014/main" id="{92E0BE64-CFCE-8367-5A76-844054E5FF9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 y="3309"/>
              <a:ext cx="26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5727" name="Picture 25">
              <a:extLst>
                <a:ext uri="{FF2B5EF4-FFF2-40B4-BE49-F238E27FC236}">
                  <a16:creationId xmlns:a16="http://schemas.microsoft.com/office/drawing/2014/main" id="{8568E150-9237-BF23-3AF6-CE25DD2362D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7" y="3351"/>
              <a:ext cx="26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5728" name="Picture 26">
              <a:extLst>
                <a:ext uri="{FF2B5EF4-FFF2-40B4-BE49-F238E27FC236}">
                  <a16:creationId xmlns:a16="http://schemas.microsoft.com/office/drawing/2014/main" id="{2E41AD87-94A5-D897-C78F-440BD92D5F3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 y="2576"/>
              <a:ext cx="262"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5729" name="Picture 27">
              <a:extLst>
                <a:ext uri="{FF2B5EF4-FFF2-40B4-BE49-F238E27FC236}">
                  <a16:creationId xmlns:a16="http://schemas.microsoft.com/office/drawing/2014/main" id="{55AC4E15-041F-FAEE-8321-E40B7F89B4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 y="1904"/>
              <a:ext cx="262"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5730" name="Text Box 28">
              <a:extLst>
                <a:ext uri="{FF2B5EF4-FFF2-40B4-BE49-F238E27FC236}">
                  <a16:creationId xmlns:a16="http://schemas.microsoft.com/office/drawing/2014/main" id="{802300A0-8CE4-51EF-F4D3-75A70153F9FF}"/>
                </a:ext>
              </a:extLst>
            </p:cNvPr>
            <p:cNvSpPr txBox="1">
              <a:spLocks noChangeArrowheads="1"/>
            </p:cNvSpPr>
            <p:nvPr/>
          </p:nvSpPr>
          <p:spPr bwMode="auto">
            <a:xfrm>
              <a:off x="1156" y="2160"/>
              <a:ext cx="50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85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主机</a:t>
              </a:r>
            </a:p>
          </p:txBody>
        </p:sp>
        <p:sp>
          <p:nvSpPr>
            <p:cNvPr id="115731" name="Text Box 35">
              <a:extLst>
                <a:ext uri="{FF2B5EF4-FFF2-40B4-BE49-F238E27FC236}">
                  <a16:creationId xmlns:a16="http://schemas.microsoft.com/office/drawing/2014/main" id="{95F905B4-0F56-24A5-F3D3-A50703F73AF1}"/>
                </a:ext>
              </a:extLst>
            </p:cNvPr>
            <p:cNvSpPr txBox="1">
              <a:spLocks noChangeArrowheads="1"/>
            </p:cNvSpPr>
            <p:nvPr/>
          </p:nvSpPr>
          <p:spPr bwMode="auto">
            <a:xfrm>
              <a:off x="204" y="1888"/>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终端</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ou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C8B44C5-6368-67E9-BE98-E4C905D74508}"/>
              </a:ext>
            </a:extLst>
          </p:cNvPr>
          <p:cNvSpPr>
            <a:spLocks noGrp="1" noChangeArrowheads="1"/>
          </p:cNvSpPr>
          <p:nvPr>
            <p:ph type="title"/>
          </p:nvPr>
        </p:nvSpPr>
        <p:spPr/>
        <p:txBody>
          <a:bodyPr/>
          <a:lstStyle/>
          <a:p>
            <a:pPr eaLnBrk="1" hangingPunct="1"/>
            <a:r>
              <a:rPr lang="zh-CN" altLang="en-US"/>
              <a:t>从主机为中心到以网络为中心</a:t>
            </a:r>
          </a:p>
        </p:txBody>
      </p:sp>
      <p:grpSp>
        <p:nvGrpSpPr>
          <p:cNvPr id="157793" name="Group 97">
            <a:extLst>
              <a:ext uri="{FF2B5EF4-FFF2-40B4-BE49-F238E27FC236}">
                <a16:creationId xmlns:a16="http://schemas.microsoft.com/office/drawing/2014/main" id="{F9DD6BE0-83E4-FAEF-5DE3-5860A906864F}"/>
              </a:ext>
            </a:extLst>
          </p:cNvPr>
          <p:cNvGrpSpPr>
            <a:grpSpLocks/>
          </p:cNvGrpSpPr>
          <p:nvPr/>
        </p:nvGrpSpPr>
        <p:grpSpPr bwMode="auto">
          <a:xfrm>
            <a:off x="2752725" y="3644900"/>
            <a:ext cx="3832225" cy="3024188"/>
            <a:chOff x="3051" y="1888"/>
            <a:chExt cx="2414" cy="1905"/>
          </a:xfrm>
        </p:grpSpPr>
        <p:sp>
          <p:nvSpPr>
            <p:cNvPr id="117765" name="Line 4">
              <a:extLst>
                <a:ext uri="{FF2B5EF4-FFF2-40B4-BE49-F238E27FC236}">
                  <a16:creationId xmlns:a16="http://schemas.microsoft.com/office/drawing/2014/main" id="{E6F82E62-4DC0-0134-791F-051406900A67}"/>
                </a:ext>
              </a:extLst>
            </p:cNvPr>
            <p:cNvSpPr>
              <a:spLocks noChangeShapeType="1"/>
            </p:cNvSpPr>
            <p:nvPr/>
          </p:nvSpPr>
          <p:spPr bwMode="auto">
            <a:xfrm flipH="1" flipV="1">
              <a:off x="3216" y="2637"/>
              <a:ext cx="497" cy="12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6" name="Line 11">
              <a:extLst>
                <a:ext uri="{FF2B5EF4-FFF2-40B4-BE49-F238E27FC236}">
                  <a16:creationId xmlns:a16="http://schemas.microsoft.com/office/drawing/2014/main" id="{982020FD-6386-0F57-0BF2-89738FFDF38C}"/>
                </a:ext>
              </a:extLst>
            </p:cNvPr>
            <p:cNvSpPr>
              <a:spLocks noChangeShapeType="1"/>
            </p:cNvSpPr>
            <p:nvPr/>
          </p:nvSpPr>
          <p:spPr bwMode="auto">
            <a:xfrm flipH="1">
              <a:off x="4817" y="2759"/>
              <a:ext cx="49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7" name="Line 12">
              <a:extLst>
                <a:ext uri="{FF2B5EF4-FFF2-40B4-BE49-F238E27FC236}">
                  <a16:creationId xmlns:a16="http://schemas.microsoft.com/office/drawing/2014/main" id="{7BEA703A-B1C6-9F39-2C37-DF4AA77F3F74}"/>
                </a:ext>
              </a:extLst>
            </p:cNvPr>
            <p:cNvSpPr>
              <a:spLocks noChangeShapeType="1"/>
            </p:cNvSpPr>
            <p:nvPr/>
          </p:nvSpPr>
          <p:spPr bwMode="auto">
            <a:xfrm flipH="1">
              <a:off x="4637" y="2009"/>
              <a:ext cx="179" cy="52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8" name="Line 13">
              <a:extLst>
                <a:ext uri="{FF2B5EF4-FFF2-40B4-BE49-F238E27FC236}">
                  <a16:creationId xmlns:a16="http://schemas.microsoft.com/office/drawing/2014/main" id="{CF7BF2D9-93D9-66D5-271D-AB91B70C5CA6}"/>
                </a:ext>
              </a:extLst>
            </p:cNvPr>
            <p:cNvSpPr>
              <a:spLocks noChangeShapeType="1"/>
            </p:cNvSpPr>
            <p:nvPr/>
          </p:nvSpPr>
          <p:spPr bwMode="auto">
            <a:xfrm flipH="1" flipV="1">
              <a:off x="4597" y="3126"/>
              <a:ext cx="276" cy="36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9" name="Line 14">
              <a:extLst>
                <a:ext uri="{FF2B5EF4-FFF2-40B4-BE49-F238E27FC236}">
                  <a16:creationId xmlns:a16="http://schemas.microsoft.com/office/drawing/2014/main" id="{189D7627-47E3-C56A-F346-B245292A5E46}"/>
                </a:ext>
              </a:extLst>
            </p:cNvPr>
            <p:cNvSpPr>
              <a:spLocks noChangeShapeType="1"/>
            </p:cNvSpPr>
            <p:nvPr/>
          </p:nvSpPr>
          <p:spPr bwMode="auto">
            <a:xfrm>
              <a:off x="3872" y="2057"/>
              <a:ext cx="181" cy="47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0" name="Line 15">
              <a:extLst>
                <a:ext uri="{FF2B5EF4-FFF2-40B4-BE49-F238E27FC236}">
                  <a16:creationId xmlns:a16="http://schemas.microsoft.com/office/drawing/2014/main" id="{D3AC1F45-B28F-138F-8C82-11508101AC09}"/>
                </a:ext>
              </a:extLst>
            </p:cNvPr>
            <p:cNvSpPr>
              <a:spLocks noChangeShapeType="1"/>
            </p:cNvSpPr>
            <p:nvPr/>
          </p:nvSpPr>
          <p:spPr bwMode="auto">
            <a:xfrm flipV="1">
              <a:off x="4155" y="3187"/>
              <a:ext cx="55" cy="36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1" name="Line 16">
              <a:extLst>
                <a:ext uri="{FF2B5EF4-FFF2-40B4-BE49-F238E27FC236}">
                  <a16:creationId xmlns:a16="http://schemas.microsoft.com/office/drawing/2014/main" id="{6C070DFB-5DDD-0C8B-DBF3-5F77924E4B35}"/>
                </a:ext>
              </a:extLst>
            </p:cNvPr>
            <p:cNvSpPr>
              <a:spLocks noChangeShapeType="1"/>
            </p:cNvSpPr>
            <p:nvPr/>
          </p:nvSpPr>
          <p:spPr bwMode="auto">
            <a:xfrm flipV="1">
              <a:off x="3548" y="3126"/>
              <a:ext cx="386" cy="24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7772" name="Picture 29">
              <a:extLst>
                <a:ext uri="{FF2B5EF4-FFF2-40B4-BE49-F238E27FC236}">
                  <a16:creationId xmlns:a16="http://schemas.microsoft.com/office/drawing/2014/main" id="{1ACF0A7B-BCC8-3865-0709-24CCA3CDBF8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 y="1904"/>
              <a:ext cx="31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3" name="Picture 30">
              <a:extLst>
                <a:ext uri="{FF2B5EF4-FFF2-40B4-BE49-F238E27FC236}">
                  <a16:creationId xmlns:a16="http://schemas.microsoft.com/office/drawing/2014/main" id="{EF558F48-A251-6055-0182-4CCEE54FE3C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 y="1904"/>
              <a:ext cx="317"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4" name="Picture 31">
              <a:extLst>
                <a:ext uri="{FF2B5EF4-FFF2-40B4-BE49-F238E27FC236}">
                  <a16:creationId xmlns:a16="http://schemas.microsoft.com/office/drawing/2014/main" id="{7A1F7422-F646-530C-AA9F-530CF10A5F1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 y="2515"/>
              <a:ext cx="3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5" name="Picture 32">
              <a:extLst>
                <a:ext uri="{FF2B5EF4-FFF2-40B4-BE49-F238E27FC236}">
                  <a16:creationId xmlns:a16="http://schemas.microsoft.com/office/drawing/2014/main" id="{C34FC86F-A6A5-48A8-23C6-C65261482DF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 y="3248"/>
              <a:ext cx="317"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6" name="Picture 33">
              <a:extLst>
                <a:ext uri="{FF2B5EF4-FFF2-40B4-BE49-F238E27FC236}">
                  <a16:creationId xmlns:a16="http://schemas.microsoft.com/office/drawing/2014/main" id="{7D29A82A-345D-9B6F-A278-8939685474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 y="3431"/>
              <a:ext cx="317"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77" name="Text Box 36">
              <a:extLst>
                <a:ext uri="{FF2B5EF4-FFF2-40B4-BE49-F238E27FC236}">
                  <a16:creationId xmlns:a16="http://schemas.microsoft.com/office/drawing/2014/main" id="{C31CCD53-9FB1-865C-FE8A-A5B6783BC494}"/>
                </a:ext>
              </a:extLst>
            </p:cNvPr>
            <p:cNvSpPr txBox="1">
              <a:spLocks noChangeArrowheads="1"/>
            </p:cNvSpPr>
            <p:nvPr/>
          </p:nvSpPr>
          <p:spPr bwMode="auto">
            <a:xfrm>
              <a:off x="3243" y="1888"/>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主机</a:t>
              </a:r>
            </a:p>
          </p:txBody>
        </p:sp>
        <p:pic>
          <p:nvPicPr>
            <p:cNvPr id="117778" name="Picture 37">
              <a:extLst>
                <a:ext uri="{FF2B5EF4-FFF2-40B4-BE49-F238E27FC236}">
                  <a16:creationId xmlns:a16="http://schemas.microsoft.com/office/drawing/2014/main" id="{4A368EA0-48AE-69AA-DC82-B76F3640AE4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 y="2393"/>
              <a:ext cx="3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7779" name="Group 95">
              <a:extLst>
                <a:ext uri="{FF2B5EF4-FFF2-40B4-BE49-F238E27FC236}">
                  <a16:creationId xmlns:a16="http://schemas.microsoft.com/office/drawing/2014/main" id="{E9C87C9F-CE01-0115-F20C-D8A86C5AD590}"/>
                </a:ext>
              </a:extLst>
            </p:cNvPr>
            <p:cNvGrpSpPr>
              <a:grpSpLocks/>
            </p:cNvGrpSpPr>
            <p:nvPr/>
          </p:nvGrpSpPr>
          <p:grpSpPr bwMode="auto">
            <a:xfrm>
              <a:off x="3515" y="2394"/>
              <a:ext cx="1497" cy="855"/>
              <a:chOff x="3515" y="2394"/>
              <a:chExt cx="1497" cy="855"/>
            </a:xfrm>
          </p:grpSpPr>
          <p:graphicFrame>
            <p:nvGraphicFramePr>
              <p:cNvPr id="117781" name="Object 93">
                <a:extLst>
                  <a:ext uri="{FF2B5EF4-FFF2-40B4-BE49-F238E27FC236}">
                    <a16:creationId xmlns:a16="http://schemas.microsoft.com/office/drawing/2014/main" id="{14CF5472-DD2A-CDE4-B585-2C4885B5260C}"/>
                  </a:ext>
                </a:extLst>
              </p:cNvPr>
              <p:cNvGraphicFramePr>
                <a:graphicFrameLocks noChangeAspect="1"/>
              </p:cNvGraphicFramePr>
              <p:nvPr/>
            </p:nvGraphicFramePr>
            <p:xfrm>
              <a:off x="3515" y="2394"/>
              <a:ext cx="1497" cy="855"/>
            </p:xfrm>
            <a:graphic>
              <a:graphicData uri="http://schemas.openxmlformats.org/presentationml/2006/ole">
                <mc:AlternateContent xmlns:mc="http://schemas.openxmlformats.org/markup-compatibility/2006">
                  <mc:Choice xmlns:v="urn:schemas-microsoft-com:vml" Requires="v">
                    <p:oleObj name="VISIO" r:id="rId4" imgW="1687068" imgH="964692" progId="Visio.Drawing.6">
                      <p:embed/>
                    </p:oleObj>
                  </mc:Choice>
                  <mc:Fallback>
                    <p:oleObj name="VISIO" r:id="rId4" imgW="1687068" imgH="964692" progId="Visio.Drawing.6">
                      <p:embed/>
                      <p:pic>
                        <p:nvPicPr>
                          <p:cNvPr id="117781" name="Object 93">
                            <a:extLst>
                              <a:ext uri="{FF2B5EF4-FFF2-40B4-BE49-F238E27FC236}">
                                <a16:creationId xmlns:a16="http://schemas.microsoft.com/office/drawing/2014/main" id="{14CF5472-DD2A-CDE4-B585-2C4885B52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2394"/>
                            <a:ext cx="1497" cy="85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7782" name="Text Box 20">
                <a:extLst>
                  <a:ext uri="{FF2B5EF4-FFF2-40B4-BE49-F238E27FC236}">
                    <a16:creationId xmlns:a16="http://schemas.microsoft.com/office/drawing/2014/main" id="{7B08D2DB-590D-A6E4-D6BC-3A02483E652B}"/>
                  </a:ext>
                </a:extLst>
              </p:cNvPr>
              <p:cNvSpPr txBox="1">
                <a:spLocks noChangeArrowheads="1"/>
              </p:cNvSpPr>
              <p:nvPr/>
            </p:nvSpPr>
            <p:spPr bwMode="auto">
              <a:xfrm>
                <a:off x="3742" y="2643"/>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分组交换网</a:t>
                </a:r>
              </a:p>
            </p:txBody>
          </p:sp>
        </p:grpSp>
        <p:pic>
          <p:nvPicPr>
            <p:cNvPr id="117780" name="Picture 34">
              <a:extLst>
                <a:ext uri="{FF2B5EF4-FFF2-40B4-BE49-F238E27FC236}">
                  <a16:creationId xmlns:a16="http://schemas.microsoft.com/office/drawing/2014/main" id="{E58A7C16-5384-2030-7D3E-0D33469C842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 y="3158"/>
              <a:ext cx="3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7764" name="矩形 1">
            <a:extLst>
              <a:ext uri="{FF2B5EF4-FFF2-40B4-BE49-F238E27FC236}">
                <a16:creationId xmlns:a16="http://schemas.microsoft.com/office/drawing/2014/main" id="{0044BF21-AF77-909E-18EC-5EFBBA9B9952}"/>
              </a:ext>
            </a:extLst>
          </p:cNvPr>
          <p:cNvSpPr>
            <a:spLocks noChangeArrowheads="1"/>
          </p:cNvSpPr>
          <p:nvPr/>
        </p:nvSpPr>
        <p:spPr bwMode="auto">
          <a:xfrm>
            <a:off x="827088" y="1797050"/>
            <a:ext cx="76327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a:latin typeface="Arial" panose="020B0604020202020204" pitchFamily="34" charset="0"/>
              </a:rPr>
              <a:t>分组交换网则是以</a:t>
            </a:r>
            <a:r>
              <a:rPr lang="zh-CN" altLang="en-US">
                <a:solidFill>
                  <a:schemeClr val="hlink"/>
                </a:solidFill>
                <a:latin typeface="Arial" panose="020B0604020202020204" pitchFamily="34" charset="0"/>
              </a:rPr>
              <a:t>网络为中心</a:t>
            </a:r>
            <a:r>
              <a:rPr lang="zh-CN" altLang="en-US">
                <a:latin typeface="Arial" panose="020B0604020202020204" pitchFamily="34" charset="0"/>
              </a:rPr>
              <a:t>，主机都处在网络的外围。</a:t>
            </a:r>
          </a:p>
          <a:p>
            <a:pPr lvl="1" eaLnBrk="1" hangingPunct="1">
              <a:lnSpc>
                <a:spcPct val="100000"/>
              </a:lnSpc>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用户通过分组交换网可共享连接在网络上的许多硬件和各种丰富的软件资源。</a:t>
            </a:r>
            <a:r>
              <a:rPr lang="zh-CN" altLang="en-US" sz="2800">
                <a:latin typeface="Arial" panose="020B0604020202020204" pitchFamily="34" charset="0"/>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157793"/>
                                        </p:tgtEl>
                                        <p:attrNameLst>
                                          <p:attrName>style.visibility</p:attrName>
                                        </p:attrNameLst>
                                      </p:cBhvr>
                                      <p:to>
                                        <p:strVal val="visible"/>
                                      </p:to>
                                    </p:set>
                                    <p:animEffect transition="in" filter="box(out)">
                                      <p:cBhvr>
                                        <p:cTn id="7" dur="1000"/>
                                        <p:tgtEl>
                                          <p:spTgt spid="157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a:extLst>
              <a:ext uri="{FF2B5EF4-FFF2-40B4-BE49-F238E27FC236}">
                <a16:creationId xmlns:a16="http://schemas.microsoft.com/office/drawing/2014/main" id="{AA4A88DC-DED7-BB38-DFD5-03AE1F0A149C}"/>
              </a:ext>
            </a:extLst>
          </p:cNvPr>
          <p:cNvSpPr>
            <a:spLocks noGrp="1" noChangeArrowheads="1"/>
          </p:cNvSpPr>
          <p:nvPr>
            <p:ph idx="1"/>
          </p:nvPr>
        </p:nvSpPr>
        <p:spPr>
          <a:xfrm>
            <a:off x="831850" y="1773238"/>
            <a:ext cx="7772400" cy="4941887"/>
          </a:xfrm>
        </p:spPr>
        <p:txBody>
          <a:bodyPr/>
          <a:lstStyle/>
          <a:p>
            <a:pPr eaLnBrk="1" hangingPunct="1">
              <a:buFont typeface="Wingdings" panose="05000000000000000000" pitchFamily="2" charset="2"/>
              <a:buChar char="l"/>
            </a:pPr>
            <a:r>
              <a:rPr lang="en-US" altLang="zh-CN" sz="2400"/>
              <a:t>1989 </a:t>
            </a:r>
            <a:r>
              <a:rPr lang="zh-CN" altLang="en-US" sz="2400"/>
              <a:t>年</a:t>
            </a:r>
            <a:r>
              <a:rPr lang="en-US" altLang="zh-CN" sz="2400"/>
              <a:t>11 </a:t>
            </a:r>
            <a:r>
              <a:rPr lang="zh-CN" altLang="en-US" sz="2400"/>
              <a:t>月我国第一个公用分组交换网 </a:t>
            </a:r>
            <a:r>
              <a:rPr lang="en-US" altLang="zh-CN" sz="2400"/>
              <a:t>CNPAC </a:t>
            </a:r>
            <a:r>
              <a:rPr lang="zh-CN" altLang="en-US" sz="2400"/>
              <a:t>建成运行。 </a:t>
            </a:r>
          </a:p>
          <a:p>
            <a:pPr eaLnBrk="1" hangingPunct="1">
              <a:buFont typeface="Wingdings" panose="05000000000000000000" pitchFamily="2" charset="2"/>
              <a:buChar char="l"/>
            </a:pPr>
            <a:r>
              <a:rPr lang="en-US" altLang="zh-CN" sz="2400" b="1"/>
              <a:t>1994</a:t>
            </a:r>
            <a:r>
              <a:rPr lang="zh-CN" altLang="en-US" sz="2400" b="1"/>
              <a:t>年</a:t>
            </a:r>
            <a:r>
              <a:rPr lang="en-US" altLang="zh-CN" sz="2400" b="1"/>
              <a:t>4</a:t>
            </a:r>
            <a:r>
              <a:rPr lang="zh-CN" altLang="en-US" sz="2400" b="1"/>
              <a:t>月</a:t>
            </a:r>
            <a:r>
              <a:rPr lang="en-US" altLang="zh-CN" sz="2400" b="1"/>
              <a:t>20</a:t>
            </a:r>
            <a:r>
              <a:rPr lang="zh-CN" altLang="en-US" sz="2400" b="1"/>
              <a:t>日我国用</a:t>
            </a:r>
            <a:r>
              <a:rPr lang="en-US" altLang="zh-CN" sz="2400" b="1"/>
              <a:t>64 kb/s</a:t>
            </a:r>
            <a:r>
              <a:rPr lang="zh-CN" altLang="en-US" sz="2400" b="1"/>
              <a:t>专线正式连入因特网。</a:t>
            </a:r>
          </a:p>
          <a:p>
            <a:pPr eaLnBrk="1" hangingPunct="1">
              <a:buFont typeface="Wingdings" panose="05000000000000000000" pitchFamily="2" charset="2"/>
              <a:buChar char="l"/>
            </a:pPr>
            <a:r>
              <a:rPr lang="zh-CN" altLang="en-US" sz="2400"/>
              <a:t>中国教育和科研计算机网</a:t>
            </a:r>
            <a:r>
              <a:rPr lang="en-US" altLang="zh-CN" sz="2400"/>
              <a:t>CERNET (China Education and Research NETwork)</a:t>
            </a:r>
            <a:r>
              <a:rPr lang="zh-CN" altLang="en-US" sz="2400"/>
              <a:t>，简称为中国教育网，是由国家投资建设，教育部负责管理，清华大学等高等学校承担建设和管理运行的全国性学术计算机互联网络。</a:t>
            </a:r>
          </a:p>
          <a:p>
            <a:pPr eaLnBrk="1" hangingPunct="1">
              <a:buFont typeface="Wingdings" panose="05000000000000000000" pitchFamily="2" charset="2"/>
              <a:buChar char="l"/>
            </a:pPr>
            <a:r>
              <a:rPr lang="zh-CN" altLang="en-US" sz="2400"/>
              <a:t>中国互联网络信息中心 </a:t>
            </a:r>
            <a:r>
              <a:rPr lang="en-US" altLang="zh-CN" sz="2400"/>
              <a:t>CNNIC (Network Information Center of China)</a:t>
            </a:r>
            <a:r>
              <a:rPr lang="zh-CN" altLang="en-US" sz="2400"/>
              <a:t>每年两次公布的我国因特网的发展情况。</a:t>
            </a:r>
            <a:endParaRPr lang="en-US" altLang="zh-CN" sz="2400"/>
          </a:p>
          <a:p>
            <a:pPr eaLnBrk="1" hangingPunct="1">
              <a:buFont typeface="Wingdings" panose="05000000000000000000" pitchFamily="2" charset="2"/>
              <a:buChar char="l"/>
            </a:pPr>
            <a:r>
              <a:rPr lang="zh-CN" altLang="en-US" sz="2400"/>
              <a:t>从</a:t>
            </a:r>
            <a:r>
              <a:rPr lang="en-US" altLang="zh-CN" sz="2400"/>
              <a:t>2014</a:t>
            </a:r>
            <a:r>
              <a:rPr lang="zh-CN" altLang="en-US" sz="2400"/>
              <a:t>年开始，世界互联网大会每年在乌镇举办一次。</a:t>
            </a:r>
          </a:p>
        </p:txBody>
      </p:sp>
      <p:sp>
        <p:nvSpPr>
          <p:cNvPr id="119811" name="Rectangle 2">
            <a:extLst>
              <a:ext uri="{FF2B5EF4-FFF2-40B4-BE49-F238E27FC236}">
                <a16:creationId xmlns:a16="http://schemas.microsoft.com/office/drawing/2014/main" id="{81DCFBB4-41A7-A95F-025A-38B8202347B4}"/>
              </a:ext>
            </a:extLst>
          </p:cNvPr>
          <p:cNvSpPr>
            <a:spLocks noGrp="1" noChangeArrowheads="1"/>
          </p:cNvSpPr>
          <p:nvPr>
            <p:ph type="title"/>
          </p:nvPr>
        </p:nvSpPr>
        <p:spPr>
          <a:xfrm>
            <a:off x="539750" y="214313"/>
            <a:ext cx="8043863" cy="1462087"/>
          </a:xfrm>
        </p:spPr>
        <p:txBody>
          <a:bodyPr/>
          <a:lstStyle/>
          <a:p>
            <a:pPr algn="ctr" eaLnBrk="1" hangingPunct="1"/>
            <a:r>
              <a:rPr lang="en-US" altLang="zh-CN"/>
              <a:t>1. 4  </a:t>
            </a:r>
            <a:r>
              <a:rPr lang="zh-CN" altLang="en-US"/>
              <a:t>计算机网络在我国的发展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2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8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a:extLst>
              <a:ext uri="{FF2B5EF4-FFF2-40B4-BE49-F238E27FC236}">
                <a16:creationId xmlns:a16="http://schemas.microsoft.com/office/drawing/2014/main" id="{6DD86172-F38A-E5BC-3F20-9AA84CCB025C}"/>
              </a:ext>
            </a:extLst>
          </p:cNvPr>
          <p:cNvSpPr>
            <a:spLocks noGrp="1" noChangeArrowheads="1"/>
          </p:cNvSpPr>
          <p:nvPr>
            <p:ph idx="1"/>
          </p:nvPr>
        </p:nvSpPr>
        <p:spPr>
          <a:xfrm>
            <a:off x="1116013" y="1916113"/>
            <a:ext cx="7772400" cy="4751387"/>
          </a:xfrm>
        </p:spPr>
        <p:txBody>
          <a:bodyPr/>
          <a:lstStyle/>
          <a:p>
            <a:pPr eaLnBrk="1" hangingPunct="1"/>
            <a:r>
              <a:rPr lang="en-US" altLang="zh-CN"/>
              <a:t>1.5.1  </a:t>
            </a:r>
            <a:r>
              <a:rPr lang="zh-CN" altLang="en-US"/>
              <a:t>计算机网络的不同定义</a:t>
            </a:r>
          </a:p>
          <a:p>
            <a:pPr lvl="1" eaLnBrk="1" hangingPunct="1"/>
            <a:r>
              <a:rPr lang="zh-CN" altLang="en-US">
                <a:solidFill>
                  <a:srgbClr val="333399"/>
                </a:solidFill>
                <a:latin typeface="Arial" panose="020B0604020202020204" pitchFamily="34" charset="0"/>
                <a:ea typeface="黑体" panose="02010609060101010101" pitchFamily="49" charset="-122"/>
              </a:rPr>
              <a:t>最简单的定义：计算机网络是</a:t>
            </a:r>
            <a:r>
              <a:rPr lang="zh-CN" altLang="en-US">
                <a:solidFill>
                  <a:srgbClr val="333399"/>
                </a:solidFill>
                <a:ea typeface="黑体" panose="02010609060101010101" pitchFamily="49" charset="-122"/>
              </a:rPr>
              <a:t>一些互相连接的、自治的计算机的集合。</a:t>
            </a:r>
          </a:p>
          <a:p>
            <a:pPr lvl="1" eaLnBrk="1" hangingPunct="1"/>
            <a:r>
              <a:rPr lang="zh-CN" altLang="en-US">
                <a:solidFill>
                  <a:srgbClr val="333399"/>
                </a:solidFill>
                <a:ea typeface="黑体" panose="02010609060101010101" pitchFamily="49" charset="-122"/>
              </a:rPr>
              <a:t>因特网</a:t>
            </a:r>
            <a:r>
              <a:rPr lang="en-US" altLang="zh-CN">
                <a:solidFill>
                  <a:srgbClr val="333399"/>
                </a:solidFill>
                <a:ea typeface="黑体" panose="02010609060101010101" pitchFamily="49" charset="-122"/>
              </a:rPr>
              <a:t>(Internet)</a:t>
            </a:r>
            <a:r>
              <a:rPr lang="zh-CN" altLang="en-US">
                <a:solidFill>
                  <a:srgbClr val="333399"/>
                </a:solidFill>
                <a:ea typeface="黑体" panose="02010609060101010101" pitchFamily="49" charset="-122"/>
              </a:rPr>
              <a:t>是</a:t>
            </a:r>
            <a:r>
              <a:rPr lang="zh-CN" altLang="en-US">
                <a:solidFill>
                  <a:srgbClr val="333399"/>
                </a:solidFill>
                <a:latin typeface="Arial" panose="020B0604020202020204" pitchFamily="34" charset="0"/>
                <a:ea typeface="黑体" panose="02010609060101010101" pitchFamily="49" charset="-122"/>
              </a:rPr>
              <a:t>“</a:t>
            </a:r>
            <a:r>
              <a:rPr lang="zh-CN" altLang="en-US">
                <a:solidFill>
                  <a:srgbClr val="333399"/>
                </a:solidFill>
                <a:ea typeface="黑体" panose="02010609060101010101" pitchFamily="49" charset="-122"/>
              </a:rPr>
              <a:t>网络的网络</a:t>
            </a:r>
            <a:r>
              <a:rPr lang="zh-CN" altLang="en-US">
                <a:solidFill>
                  <a:srgbClr val="333399"/>
                </a:solidFill>
                <a:latin typeface="Arial" panose="020B0604020202020204" pitchFamily="34" charset="0"/>
                <a:ea typeface="黑体" panose="02010609060101010101" pitchFamily="49" charset="-122"/>
              </a:rPr>
              <a:t>”</a:t>
            </a:r>
            <a:r>
              <a:rPr lang="zh-CN" altLang="en-US">
                <a:solidFill>
                  <a:srgbClr val="333399"/>
                </a:solidFill>
                <a:ea typeface="黑体" panose="02010609060101010101" pitchFamily="49" charset="-122"/>
              </a:rPr>
              <a:t>。</a:t>
            </a:r>
          </a:p>
        </p:txBody>
      </p:sp>
      <p:sp>
        <p:nvSpPr>
          <p:cNvPr id="121859" name="Rectangle 2">
            <a:extLst>
              <a:ext uri="{FF2B5EF4-FFF2-40B4-BE49-F238E27FC236}">
                <a16:creationId xmlns:a16="http://schemas.microsoft.com/office/drawing/2014/main" id="{1064D857-06A2-2A85-2F92-BDCA50923604}"/>
              </a:ext>
            </a:extLst>
          </p:cNvPr>
          <p:cNvSpPr>
            <a:spLocks noGrp="1" noChangeArrowheads="1"/>
          </p:cNvSpPr>
          <p:nvPr>
            <p:ph type="title"/>
          </p:nvPr>
        </p:nvSpPr>
        <p:spPr/>
        <p:txBody>
          <a:bodyPr/>
          <a:lstStyle/>
          <a:p>
            <a:pPr algn="ctr" eaLnBrk="1" hangingPunct="1"/>
            <a:r>
              <a:rPr lang="en-US" altLang="zh-CN"/>
              <a:t>1.5  </a:t>
            </a:r>
            <a:r>
              <a:rPr lang="zh-CN" altLang="en-US"/>
              <a:t>计算机网络的分类</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80C5EB-DAEC-4062-9A08-27D8B983D545}"/>
              </a:ext>
            </a:extLst>
          </p:cNvPr>
          <p:cNvSpPr>
            <a:spLocks noGrp="1" noChangeArrowheads="1"/>
          </p:cNvSpPr>
          <p:nvPr>
            <p:ph idx="1"/>
          </p:nvPr>
        </p:nvSpPr>
        <p:spPr>
          <a:xfrm>
            <a:off x="900113" y="1916113"/>
            <a:ext cx="7772400" cy="4114800"/>
          </a:xfrm>
        </p:spPr>
        <p:txBody>
          <a:bodyPr/>
          <a:lstStyle/>
          <a:p>
            <a:pPr eaLnBrk="1" hangingPunct="1"/>
            <a:r>
              <a:rPr lang="zh-CN" altLang="en-US"/>
              <a:t>进入 </a:t>
            </a:r>
            <a:r>
              <a:rPr lang="en-US" altLang="zh-CN"/>
              <a:t>20 </a:t>
            </a:r>
            <a:r>
              <a:rPr lang="zh-CN" altLang="en-US"/>
              <a:t>世纪 </a:t>
            </a:r>
            <a:r>
              <a:rPr lang="en-US" altLang="zh-CN"/>
              <a:t>90 </a:t>
            </a:r>
            <a:r>
              <a:rPr lang="zh-CN" altLang="en-US"/>
              <a:t>年代以后，以因特网为代表的计算机网络得到了飞速的发展。</a:t>
            </a:r>
          </a:p>
          <a:p>
            <a:pPr eaLnBrk="1" hangingPunct="1"/>
            <a:r>
              <a:rPr lang="zh-CN" altLang="en-US"/>
              <a:t>已从最初的教育科研网络逐步发展成为商业网络。</a:t>
            </a:r>
          </a:p>
          <a:p>
            <a:pPr eaLnBrk="1" hangingPunct="1"/>
            <a:r>
              <a:rPr lang="zh-CN" altLang="en-US"/>
              <a:t>已成为仅次于全球电话网的世界第二大网络。</a:t>
            </a:r>
            <a:endParaRPr lang="en-US" altLang="zh-CN"/>
          </a:p>
          <a:p>
            <a:pPr eaLnBrk="1" hangingPunct="1"/>
            <a:r>
              <a:rPr lang="zh-CN" altLang="en-US"/>
              <a:t>截止</a:t>
            </a:r>
            <a:r>
              <a:rPr lang="en-US" altLang="zh-CN"/>
              <a:t>2019</a:t>
            </a:r>
            <a:r>
              <a:rPr lang="zh-CN" altLang="en-US"/>
              <a:t>年底，全球网民用户数量达到</a:t>
            </a:r>
            <a:r>
              <a:rPr lang="en-US" altLang="zh-CN"/>
              <a:t>44</a:t>
            </a:r>
            <a:r>
              <a:rPr lang="zh-CN" altLang="en-US"/>
              <a:t>亿，中国网民数量超过</a:t>
            </a:r>
            <a:r>
              <a:rPr lang="en-US" altLang="zh-CN"/>
              <a:t>9</a:t>
            </a:r>
            <a:r>
              <a:rPr lang="zh-CN" altLang="en-US"/>
              <a:t>亿，相当于欧洲人口总量。 </a:t>
            </a:r>
          </a:p>
          <a:p>
            <a:pPr eaLnBrk="1" hangingPunct="1"/>
            <a:endParaRPr lang="zh-CN" altLang="en-US"/>
          </a:p>
        </p:txBody>
      </p:sp>
      <p:sp>
        <p:nvSpPr>
          <p:cNvPr id="14339" name="Rectangle 2">
            <a:extLst>
              <a:ext uri="{FF2B5EF4-FFF2-40B4-BE49-F238E27FC236}">
                <a16:creationId xmlns:a16="http://schemas.microsoft.com/office/drawing/2014/main" id="{F95BD1A5-636A-6B1A-5C2E-20CB9B90844D}"/>
              </a:ext>
            </a:extLst>
          </p:cNvPr>
          <p:cNvSpPr>
            <a:spLocks noGrp="1" noChangeArrowheads="1"/>
          </p:cNvSpPr>
          <p:nvPr>
            <p:ph type="title"/>
          </p:nvPr>
        </p:nvSpPr>
        <p:spPr/>
        <p:txBody>
          <a:bodyPr/>
          <a:lstStyle/>
          <a:p>
            <a:pPr algn="ctr" eaLnBrk="1" hangingPunct="1"/>
            <a:r>
              <a:rPr lang="zh-CN" altLang="en-US"/>
              <a:t>因特网</a:t>
            </a:r>
            <a:r>
              <a:rPr lang="en-US" altLang="zh-CN"/>
              <a:t>(Internet)</a:t>
            </a:r>
            <a:r>
              <a:rPr lang="zh-CN" altLang="en-US"/>
              <a:t>的发展</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a:extLst>
              <a:ext uri="{FF2B5EF4-FFF2-40B4-BE49-F238E27FC236}">
                <a16:creationId xmlns:a16="http://schemas.microsoft.com/office/drawing/2014/main" id="{0EA33B3F-E11F-29DA-ABB2-4CEE35FF532B}"/>
              </a:ext>
            </a:extLst>
          </p:cNvPr>
          <p:cNvSpPr>
            <a:spLocks noGrp="1" noChangeArrowheads="1"/>
          </p:cNvSpPr>
          <p:nvPr>
            <p:ph idx="1"/>
          </p:nvPr>
        </p:nvSpPr>
        <p:spPr>
          <a:xfrm>
            <a:off x="1042988" y="2051050"/>
            <a:ext cx="7772400" cy="4114800"/>
          </a:xfrm>
        </p:spPr>
        <p:txBody>
          <a:bodyPr/>
          <a:lstStyle/>
          <a:p>
            <a:pPr eaLnBrk="1" hangingPunct="1">
              <a:buFont typeface="Wingdings" panose="05000000000000000000" pitchFamily="2" charset="2"/>
              <a:buNone/>
            </a:pPr>
            <a:r>
              <a:rPr lang="en-US" altLang="zh-CN"/>
              <a:t>1. </a:t>
            </a:r>
            <a:r>
              <a:rPr lang="zh-CN" altLang="en-US"/>
              <a:t>从网络的作用范围进行分类</a:t>
            </a:r>
          </a:p>
          <a:p>
            <a:pPr lvl="1" eaLnBrk="1" hangingPunct="1"/>
            <a:r>
              <a:rPr lang="zh-CN" altLang="en-US">
                <a:solidFill>
                  <a:srgbClr val="333399"/>
                </a:solidFill>
                <a:latin typeface="Arial" panose="020B0604020202020204" pitchFamily="34" charset="0"/>
                <a:ea typeface="黑体" panose="02010609060101010101" pitchFamily="49" charset="-122"/>
              </a:rPr>
              <a:t>广域网 </a:t>
            </a:r>
            <a:r>
              <a:rPr lang="en-US" altLang="zh-CN" b="1">
                <a:solidFill>
                  <a:srgbClr val="333399"/>
                </a:solidFill>
                <a:latin typeface="Arial" panose="020B0604020202020204" pitchFamily="34" charset="0"/>
                <a:ea typeface="黑体" panose="02010609060101010101" pitchFamily="49" charset="-122"/>
              </a:rPr>
              <a:t>WAN</a:t>
            </a:r>
            <a:r>
              <a:rPr lang="en-US" altLang="zh-CN">
                <a:solidFill>
                  <a:srgbClr val="333399"/>
                </a:solidFill>
                <a:latin typeface="Arial" panose="020B0604020202020204" pitchFamily="34" charset="0"/>
                <a:ea typeface="黑体" panose="02010609060101010101" pitchFamily="49" charset="-122"/>
              </a:rPr>
              <a:t> (Wide Area Network)</a:t>
            </a:r>
          </a:p>
          <a:p>
            <a:pPr lvl="1" eaLnBrk="1" hangingPunct="1"/>
            <a:r>
              <a:rPr lang="zh-CN" altLang="en-US">
                <a:solidFill>
                  <a:srgbClr val="333399"/>
                </a:solidFill>
                <a:latin typeface="Arial" panose="020B0604020202020204" pitchFamily="34" charset="0"/>
                <a:ea typeface="黑体" panose="02010609060101010101" pitchFamily="49" charset="-122"/>
              </a:rPr>
              <a:t>局域网 </a:t>
            </a:r>
            <a:r>
              <a:rPr lang="en-US" altLang="zh-CN" b="1">
                <a:solidFill>
                  <a:srgbClr val="333399"/>
                </a:solidFill>
                <a:latin typeface="Arial" panose="020B0604020202020204" pitchFamily="34" charset="0"/>
                <a:ea typeface="黑体" panose="02010609060101010101" pitchFamily="49" charset="-122"/>
              </a:rPr>
              <a:t>LAN</a:t>
            </a:r>
            <a:r>
              <a:rPr lang="en-US" altLang="zh-CN">
                <a:solidFill>
                  <a:srgbClr val="333399"/>
                </a:solidFill>
                <a:latin typeface="Arial" panose="020B0604020202020204" pitchFamily="34" charset="0"/>
                <a:ea typeface="黑体" panose="02010609060101010101" pitchFamily="49" charset="-122"/>
              </a:rPr>
              <a:t> (Local Area Network)</a:t>
            </a:r>
            <a:r>
              <a:rPr lang="en-US" altLang="zh-CN"/>
              <a:t> </a:t>
            </a:r>
          </a:p>
          <a:p>
            <a:pPr lvl="1" eaLnBrk="1" hangingPunct="1"/>
            <a:r>
              <a:rPr lang="zh-CN" altLang="en-US">
                <a:solidFill>
                  <a:srgbClr val="333399"/>
                </a:solidFill>
                <a:latin typeface="Arial" panose="020B0604020202020204" pitchFamily="34" charset="0"/>
                <a:ea typeface="黑体" panose="02010609060101010101" pitchFamily="49" charset="-122"/>
              </a:rPr>
              <a:t>城域网 </a:t>
            </a:r>
            <a:r>
              <a:rPr lang="en-US" altLang="zh-CN" b="1">
                <a:solidFill>
                  <a:srgbClr val="333399"/>
                </a:solidFill>
                <a:latin typeface="Arial" panose="020B0604020202020204" pitchFamily="34" charset="0"/>
                <a:ea typeface="黑体" panose="02010609060101010101" pitchFamily="49" charset="-122"/>
              </a:rPr>
              <a:t>MAN</a:t>
            </a:r>
            <a:r>
              <a:rPr lang="en-US" altLang="zh-CN">
                <a:solidFill>
                  <a:srgbClr val="333399"/>
                </a:solidFill>
                <a:latin typeface="Arial" panose="020B0604020202020204" pitchFamily="34" charset="0"/>
                <a:ea typeface="黑体" panose="02010609060101010101" pitchFamily="49" charset="-122"/>
              </a:rPr>
              <a:t> (Metropolitan Area Network)</a:t>
            </a:r>
          </a:p>
          <a:p>
            <a:pPr lvl="1" eaLnBrk="1" hangingPunct="1"/>
            <a:r>
              <a:rPr lang="zh-CN" altLang="en-US">
                <a:solidFill>
                  <a:srgbClr val="000066"/>
                </a:solidFill>
                <a:latin typeface="Arial" panose="020B0604020202020204" pitchFamily="34" charset="0"/>
                <a:ea typeface="黑体" panose="02010609060101010101" pitchFamily="49" charset="-122"/>
              </a:rPr>
              <a:t>个人区域网 </a:t>
            </a:r>
            <a:r>
              <a:rPr lang="en-US" altLang="zh-CN" b="1">
                <a:solidFill>
                  <a:srgbClr val="000066"/>
                </a:solidFill>
                <a:latin typeface="Arial" panose="020B0604020202020204" pitchFamily="34" charset="0"/>
                <a:ea typeface="黑体" panose="02010609060101010101" pitchFamily="49" charset="-122"/>
              </a:rPr>
              <a:t>PAN</a:t>
            </a:r>
            <a:r>
              <a:rPr lang="en-US" altLang="zh-CN">
                <a:solidFill>
                  <a:srgbClr val="000066"/>
                </a:solidFill>
                <a:latin typeface="Arial" panose="020B0604020202020204" pitchFamily="34" charset="0"/>
                <a:ea typeface="黑体" panose="02010609060101010101" pitchFamily="49" charset="-122"/>
              </a:rPr>
              <a:t> (Personal Area Network)</a:t>
            </a:r>
            <a:r>
              <a:rPr lang="en-US" altLang="zh-CN">
                <a:solidFill>
                  <a:schemeClr val="folHlink"/>
                </a:solidFill>
                <a:latin typeface="Arial" panose="020B0604020202020204" pitchFamily="34" charset="0"/>
                <a:ea typeface="黑体" panose="02010609060101010101" pitchFamily="49" charset="-122"/>
              </a:rPr>
              <a:t> </a:t>
            </a:r>
          </a:p>
        </p:txBody>
      </p:sp>
      <p:sp>
        <p:nvSpPr>
          <p:cNvPr id="123907" name="Rectangle 2">
            <a:extLst>
              <a:ext uri="{FF2B5EF4-FFF2-40B4-BE49-F238E27FC236}">
                <a16:creationId xmlns:a16="http://schemas.microsoft.com/office/drawing/2014/main" id="{71D81A0F-29C6-0EEE-6D19-D815F7E0244E}"/>
              </a:ext>
            </a:extLst>
          </p:cNvPr>
          <p:cNvSpPr>
            <a:spLocks noGrp="1" noChangeArrowheads="1"/>
          </p:cNvSpPr>
          <p:nvPr>
            <p:ph type="title"/>
          </p:nvPr>
        </p:nvSpPr>
        <p:spPr/>
        <p:txBody>
          <a:bodyPr/>
          <a:lstStyle/>
          <a:p>
            <a:pPr algn="ctr" eaLnBrk="1" hangingPunct="1"/>
            <a:r>
              <a:rPr lang="en-US" altLang="zh-CN"/>
              <a:t>1.5.2  </a:t>
            </a:r>
            <a:r>
              <a:rPr lang="zh-CN" altLang="en-US"/>
              <a:t>几种不同类别的网络</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a:extLst>
              <a:ext uri="{FF2B5EF4-FFF2-40B4-BE49-F238E27FC236}">
                <a16:creationId xmlns:a16="http://schemas.microsoft.com/office/drawing/2014/main" id="{CCCCE450-F0DC-CC4D-E7A1-FE269B422746}"/>
              </a:ext>
            </a:extLst>
          </p:cNvPr>
          <p:cNvSpPr>
            <a:spLocks noGrp="1" noChangeArrowheads="1"/>
          </p:cNvSpPr>
          <p:nvPr>
            <p:ph idx="1"/>
          </p:nvPr>
        </p:nvSpPr>
        <p:spPr>
          <a:xfrm>
            <a:off x="1042988" y="1978025"/>
            <a:ext cx="7772400" cy="4114800"/>
          </a:xfrm>
        </p:spPr>
        <p:txBody>
          <a:bodyPr/>
          <a:lstStyle/>
          <a:p>
            <a:pPr eaLnBrk="1" hangingPunct="1"/>
            <a:r>
              <a:rPr lang="zh-CN" altLang="en-US"/>
              <a:t>从网络的使用者进行分类</a:t>
            </a:r>
          </a:p>
          <a:p>
            <a:pPr lvl="1" eaLnBrk="1" hangingPunct="1"/>
            <a:r>
              <a:rPr lang="zh-CN" altLang="en-US">
                <a:solidFill>
                  <a:srgbClr val="333399"/>
                </a:solidFill>
                <a:latin typeface="Arial" panose="020B0604020202020204" pitchFamily="34" charset="0"/>
                <a:ea typeface="黑体" panose="02010609060101010101" pitchFamily="49" charset="-122"/>
              </a:rPr>
              <a:t>公用网 </a:t>
            </a:r>
            <a:r>
              <a:rPr lang="en-US" altLang="zh-CN">
                <a:solidFill>
                  <a:srgbClr val="333399"/>
                </a:solidFill>
                <a:latin typeface="Arial" panose="020B0604020202020204" pitchFamily="34" charset="0"/>
                <a:ea typeface="黑体" panose="02010609060101010101" pitchFamily="49" charset="-122"/>
              </a:rPr>
              <a:t>(public network) </a:t>
            </a:r>
          </a:p>
          <a:p>
            <a:pPr lvl="1" eaLnBrk="1" hangingPunct="1"/>
            <a:r>
              <a:rPr lang="zh-CN" altLang="en-US">
                <a:solidFill>
                  <a:srgbClr val="333399"/>
                </a:solidFill>
                <a:latin typeface="Arial" panose="020B0604020202020204" pitchFamily="34" charset="0"/>
                <a:ea typeface="黑体" panose="02010609060101010101" pitchFamily="49" charset="-122"/>
              </a:rPr>
              <a:t>专用网 </a:t>
            </a:r>
            <a:r>
              <a:rPr lang="en-US" altLang="zh-CN">
                <a:solidFill>
                  <a:srgbClr val="333399"/>
                </a:solidFill>
                <a:latin typeface="Arial" panose="020B0604020202020204" pitchFamily="34" charset="0"/>
                <a:ea typeface="黑体" panose="02010609060101010101" pitchFamily="49" charset="-122"/>
              </a:rPr>
              <a:t>(private network)</a:t>
            </a:r>
            <a:r>
              <a:rPr lang="en-US" altLang="zh-CN"/>
              <a:t> </a:t>
            </a:r>
          </a:p>
        </p:txBody>
      </p:sp>
      <p:sp>
        <p:nvSpPr>
          <p:cNvPr id="125955" name="Rectangle 2">
            <a:extLst>
              <a:ext uri="{FF2B5EF4-FFF2-40B4-BE49-F238E27FC236}">
                <a16:creationId xmlns:a16="http://schemas.microsoft.com/office/drawing/2014/main" id="{EAA403A1-DC87-3724-6C15-CA392182678F}"/>
              </a:ext>
            </a:extLst>
          </p:cNvPr>
          <p:cNvSpPr>
            <a:spLocks noGrp="1" noChangeArrowheads="1"/>
          </p:cNvSpPr>
          <p:nvPr>
            <p:ph type="title"/>
          </p:nvPr>
        </p:nvSpPr>
        <p:spPr/>
        <p:txBody>
          <a:bodyPr/>
          <a:lstStyle/>
          <a:p>
            <a:pPr algn="ctr" eaLnBrk="1" hangingPunct="1"/>
            <a:r>
              <a:rPr lang="en-US" altLang="zh-CN"/>
              <a:t>2.  </a:t>
            </a:r>
            <a:r>
              <a:rPr lang="zh-CN" altLang="en-US"/>
              <a:t>不同使用者的网络</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a:extLst>
              <a:ext uri="{FF2B5EF4-FFF2-40B4-BE49-F238E27FC236}">
                <a16:creationId xmlns:a16="http://schemas.microsoft.com/office/drawing/2014/main" id="{F2FFF32A-CD73-775A-1703-F2DD0C7637B4}"/>
              </a:ext>
            </a:extLst>
          </p:cNvPr>
          <p:cNvSpPr>
            <a:spLocks noGrp="1" noChangeArrowheads="1"/>
          </p:cNvSpPr>
          <p:nvPr>
            <p:ph idx="1"/>
          </p:nvPr>
        </p:nvSpPr>
        <p:spPr/>
        <p:txBody>
          <a:bodyPr/>
          <a:lstStyle/>
          <a:p>
            <a:pPr eaLnBrk="1" hangingPunct="1"/>
            <a:r>
              <a:rPr lang="zh-CN" altLang="en-US">
                <a:solidFill>
                  <a:srgbClr val="CC0000"/>
                </a:solidFill>
              </a:rPr>
              <a:t>接入网</a:t>
            </a:r>
            <a:r>
              <a:rPr lang="zh-CN" altLang="en-US"/>
              <a:t> </a:t>
            </a:r>
            <a:r>
              <a:rPr lang="en-US" altLang="zh-CN"/>
              <a:t>AN (Access Network)</a:t>
            </a:r>
            <a:r>
              <a:rPr lang="zh-CN" altLang="en-US"/>
              <a:t>，它又称为本地接入网或居民接入网。</a:t>
            </a:r>
          </a:p>
          <a:p>
            <a:pPr eaLnBrk="1" hangingPunct="1"/>
            <a:r>
              <a:rPr lang="zh-CN" altLang="en-US"/>
              <a:t>由 </a:t>
            </a:r>
            <a:r>
              <a:rPr lang="en-US" altLang="zh-CN"/>
              <a:t>ISP </a:t>
            </a:r>
            <a:r>
              <a:rPr lang="zh-CN" altLang="en-US"/>
              <a:t>提供的接入网只是起到让用户能够与因特网连接的“桥梁”作用。  </a:t>
            </a:r>
          </a:p>
        </p:txBody>
      </p:sp>
      <p:sp>
        <p:nvSpPr>
          <p:cNvPr id="128003" name="Rectangle 2">
            <a:extLst>
              <a:ext uri="{FF2B5EF4-FFF2-40B4-BE49-F238E27FC236}">
                <a16:creationId xmlns:a16="http://schemas.microsoft.com/office/drawing/2014/main" id="{2D6AC8C3-292F-3C19-8B52-18DAF091AE36}"/>
              </a:ext>
            </a:extLst>
          </p:cNvPr>
          <p:cNvSpPr>
            <a:spLocks noGrp="1" noChangeArrowheads="1"/>
          </p:cNvSpPr>
          <p:nvPr>
            <p:ph type="title"/>
          </p:nvPr>
        </p:nvSpPr>
        <p:spPr>
          <a:xfrm>
            <a:off x="1150938" y="214313"/>
            <a:ext cx="7021512" cy="1462087"/>
          </a:xfrm>
        </p:spPr>
        <p:txBody>
          <a:bodyPr/>
          <a:lstStyle/>
          <a:p>
            <a:pPr marL="838200" indent="-838200" algn="ctr" eaLnBrk="1" hangingPunct="1">
              <a:buFontTx/>
              <a:buAutoNum type="arabicPeriod" startAt="3"/>
            </a:pPr>
            <a:r>
              <a:rPr lang="zh-CN" altLang="en-US"/>
              <a:t>用来把用户</a:t>
            </a:r>
            <a:br>
              <a:rPr lang="zh-CN" altLang="en-US"/>
            </a:br>
            <a:r>
              <a:rPr lang="zh-CN" altLang="en-US"/>
              <a:t>接入到因特网的网络</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a:extLst>
              <a:ext uri="{FF2B5EF4-FFF2-40B4-BE49-F238E27FC236}">
                <a16:creationId xmlns:a16="http://schemas.microsoft.com/office/drawing/2014/main" id="{3E96CF2C-DFD9-9D7C-A147-1B67D2D7CD44}"/>
              </a:ext>
            </a:extLst>
          </p:cNvPr>
          <p:cNvSpPr>
            <a:spLocks noGrp="1" noChangeArrowheads="1"/>
          </p:cNvSpPr>
          <p:nvPr>
            <p:ph idx="1"/>
          </p:nvPr>
        </p:nvSpPr>
        <p:spPr>
          <a:xfrm>
            <a:off x="1042988" y="1978025"/>
            <a:ext cx="7772400" cy="4546600"/>
          </a:xfrm>
        </p:spPr>
        <p:txBody>
          <a:bodyPr rtlCol="0">
            <a:normAutofit lnSpcReduction="10000"/>
          </a:bodyPr>
          <a:lstStyle/>
          <a:p>
            <a:pPr marL="609600" indent="-609600" eaLnBrk="1" fontAlgn="auto" hangingPunct="1">
              <a:spcAft>
                <a:spcPts val="0"/>
              </a:spcAft>
              <a:buFont typeface="Wingdings" pitchFamily="2" charset="2"/>
              <a:buNone/>
              <a:defRPr/>
            </a:pPr>
            <a:r>
              <a:rPr lang="en-US" altLang="zh-CN" sz="3600"/>
              <a:t>1.  </a:t>
            </a:r>
            <a:r>
              <a:rPr lang="zh-CN" altLang="en-US" sz="3600"/>
              <a:t>速率</a:t>
            </a:r>
          </a:p>
          <a:p>
            <a:pPr marL="609600" indent="-609600" eaLnBrk="1" fontAlgn="auto" hangingPunct="1">
              <a:spcAft>
                <a:spcPts val="0"/>
              </a:spcAft>
              <a:defRPr/>
            </a:pPr>
            <a:r>
              <a:rPr lang="zh-CN" altLang="en-US">
                <a:solidFill>
                  <a:srgbClr val="CC0000"/>
                </a:solidFill>
              </a:rPr>
              <a:t>比特</a:t>
            </a:r>
            <a:r>
              <a:rPr lang="zh-CN" altLang="en-US"/>
              <a:t>（</a:t>
            </a:r>
            <a:r>
              <a:rPr lang="en-US" altLang="zh-CN"/>
              <a:t>bit</a:t>
            </a:r>
            <a:r>
              <a:rPr lang="zh-CN" altLang="en-US"/>
              <a:t>）是计算机中数据量的单位，也是信息论中使用的信息量的单位。</a:t>
            </a:r>
          </a:p>
          <a:p>
            <a:pPr marL="609600" indent="-609600" eaLnBrk="1" fontAlgn="auto" hangingPunct="1">
              <a:spcAft>
                <a:spcPts val="0"/>
              </a:spcAft>
              <a:defRPr/>
            </a:pPr>
            <a:r>
              <a:rPr lang="en-US" altLang="zh-CN"/>
              <a:t>Bit </a:t>
            </a:r>
            <a:r>
              <a:rPr lang="zh-CN" altLang="en-US"/>
              <a:t>来源于 </a:t>
            </a:r>
            <a:r>
              <a:rPr lang="en-US" altLang="zh-CN"/>
              <a:t>binary digit</a:t>
            </a:r>
            <a:r>
              <a:rPr lang="zh-CN" altLang="en-US"/>
              <a:t>，意思是一个“</a:t>
            </a:r>
            <a:r>
              <a:rPr lang="zh-CN" altLang="en-US">
                <a:solidFill>
                  <a:srgbClr val="CC0000"/>
                </a:solidFill>
              </a:rPr>
              <a:t>二进制数字</a:t>
            </a:r>
            <a:r>
              <a:rPr lang="zh-CN" altLang="en-US"/>
              <a:t>”，因此一个比特就是二进制数字中的一个 </a:t>
            </a:r>
            <a:r>
              <a:rPr lang="en-US" altLang="zh-CN"/>
              <a:t>1 </a:t>
            </a:r>
            <a:r>
              <a:rPr lang="zh-CN" altLang="en-US"/>
              <a:t>或 </a:t>
            </a:r>
            <a:r>
              <a:rPr lang="en-US" altLang="zh-CN"/>
              <a:t>0</a:t>
            </a:r>
            <a:r>
              <a:rPr lang="zh-CN" altLang="en-US"/>
              <a:t>。</a:t>
            </a:r>
          </a:p>
          <a:p>
            <a:pPr marL="609600" indent="-609600" eaLnBrk="1" fontAlgn="auto" hangingPunct="1">
              <a:spcAft>
                <a:spcPts val="0"/>
              </a:spcAft>
              <a:defRPr/>
            </a:pPr>
            <a:r>
              <a:rPr lang="zh-CN" altLang="en-US">
                <a:solidFill>
                  <a:srgbClr val="CC0000"/>
                </a:solidFill>
              </a:rPr>
              <a:t>速率</a:t>
            </a:r>
            <a:r>
              <a:rPr lang="zh-CN" altLang="en-US">
                <a:solidFill>
                  <a:schemeClr val="folHlink"/>
                </a:solidFill>
              </a:rPr>
              <a:t>即</a:t>
            </a:r>
            <a:r>
              <a:rPr lang="zh-CN" altLang="en-US">
                <a:solidFill>
                  <a:srgbClr val="CC0000"/>
                </a:solidFill>
              </a:rPr>
              <a:t>数据率</a:t>
            </a:r>
            <a:r>
              <a:rPr lang="en-US" altLang="zh-CN"/>
              <a:t>(data rate)</a:t>
            </a:r>
            <a:r>
              <a:rPr lang="zh-CN" altLang="en-US"/>
              <a:t>或</a:t>
            </a:r>
            <a:r>
              <a:rPr lang="zh-CN" altLang="en-US">
                <a:solidFill>
                  <a:srgbClr val="CC0000"/>
                </a:solidFill>
              </a:rPr>
              <a:t>比特率</a:t>
            </a:r>
            <a:r>
              <a:rPr lang="en-US" altLang="zh-CN"/>
              <a:t>(bit rate)</a:t>
            </a:r>
            <a:r>
              <a:rPr lang="zh-CN" altLang="en-US"/>
              <a:t>是计算机网络中最重要的一个性能指标。速率的单位是 </a:t>
            </a:r>
            <a:r>
              <a:rPr lang="en-US" altLang="zh-CN"/>
              <a:t>b/s</a:t>
            </a:r>
            <a:r>
              <a:rPr lang="zh-CN" altLang="en-US"/>
              <a:t>，或</a:t>
            </a:r>
            <a:r>
              <a:rPr lang="en-US" altLang="zh-CN"/>
              <a:t>kb/s, Mb/s, Gb/s </a:t>
            </a:r>
            <a:r>
              <a:rPr lang="zh-CN" altLang="en-US"/>
              <a:t>等</a:t>
            </a:r>
          </a:p>
          <a:p>
            <a:pPr marL="609600" indent="-609600" eaLnBrk="1" fontAlgn="auto" hangingPunct="1">
              <a:spcAft>
                <a:spcPts val="0"/>
              </a:spcAft>
              <a:defRPr/>
            </a:pPr>
            <a:r>
              <a:rPr lang="zh-CN" altLang="en-US"/>
              <a:t>速率往往是指</a:t>
            </a:r>
            <a:r>
              <a:rPr lang="zh-CN" altLang="en-US">
                <a:solidFill>
                  <a:srgbClr val="CC0000"/>
                </a:solidFill>
              </a:rPr>
              <a:t>额定速率</a:t>
            </a:r>
            <a:r>
              <a:rPr lang="zh-CN" altLang="en-US"/>
              <a:t>或</a:t>
            </a:r>
            <a:r>
              <a:rPr lang="zh-CN" altLang="en-US">
                <a:solidFill>
                  <a:srgbClr val="CC0000"/>
                </a:solidFill>
              </a:rPr>
              <a:t>标称速率</a:t>
            </a:r>
            <a:r>
              <a:rPr lang="zh-CN" altLang="en-US"/>
              <a:t>。  </a:t>
            </a:r>
          </a:p>
        </p:txBody>
      </p:sp>
      <p:sp>
        <p:nvSpPr>
          <p:cNvPr id="130051" name="Rectangle 2">
            <a:extLst>
              <a:ext uri="{FF2B5EF4-FFF2-40B4-BE49-F238E27FC236}">
                <a16:creationId xmlns:a16="http://schemas.microsoft.com/office/drawing/2014/main" id="{7F538616-99FF-1347-2E97-50362CB49AD0}"/>
              </a:ext>
            </a:extLst>
          </p:cNvPr>
          <p:cNvSpPr>
            <a:spLocks noGrp="1" noChangeArrowheads="1"/>
          </p:cNvSpPr>
          <p:nvPr>
            <p:ph type="title"/>
          </p:nvPr>
        </p:nvSpPr>
        <p:spPr>
          <a:xfrm>
            <a:off x="250825" y="214313"/>
            <a:ext cx="8642350" cy="1462087"/>
          </a:xfrm>
        </p:spPr>
        <p:txBody>
          <a:bodyPr/>
          <a:lstStyle/>
          <a:p>
            <a:pPr algn="ctr" eaLnBrk="1" hangingPunct="1"/>
            <a:r>
              <a:rPr lang="en-US" altLang="zh-CN" sz="4800"/>
              <a:t>1.6  </a:t>
            </a:r>
            <a:r>
              <a:rPr lang="zh-CN" altLang="en-US" sz="4800"/>
              <a:t>计算机网络的性能</a:t>
            </a:r>
            <a:br>
              <a:rPr lang="zh-CN" altLang="en-US" sz="4000"/>
            </a:br>
            <a:r>
              <a:rPr lang="en-US" altLang="zh-CN" sz="3600"/>
              <a:t>1.6.1  </a:t>
            </a:r>
            <a:r>
              <a:rPr lang="zh-CN" altLang="en-US" sz="3600"/>
              <a:t>计算机网络的性能指标</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a:extLst>
              <a:ext uri="{FF2B5EF4-FFF2-40B4-BE49-F238E27FC236}">
                <a16:creationId xmlns:a16="http://schemas.microsoft.com/office/drawing/2014/main" id="{22BFE926-1650-8EC5-911D-DA85DDFC2F34}"/>
              </a:ext>
            </a:extLst>
          </p:cNvPr>
          <p:cNvSpPr>
            <a:spLocks noGrp="1" noChangeArrowheads="1"/>
          </p:cNvSpPr>
          <p:nvPr>
            <p:ph idx="1"/>
          </p:nvPr>
        </p:nvSpPr>
        <p:spPr/>
        <p:txBody>
          <a:bodyPr/>
          <a:lstStyle/>
          <a:p>
            <a:pPr eaLnBrk="1" hangingPunct="1"/>
            <a:r>
              <a:rPr lang="en-US" altLang="zh-CN"/>
              <a:t>“</a:t>
            </a:r>
            <a:r>
              <a:rPr lang="zh-CN" altLang="en-US">
                <a:solidFill>
                  <a:schemeClr val="hlink"/>
                </a:solidFill>
              </a:rPr>
              <a:t>带宽</a:t>
            </a:r>
            <a:r>
              <a:rPr lang="zh-CN" altLang="en-US"/>
              <a:t>”</a:t>
            </a:r>
            <a:r>
              <a:rPr lang="en-US" altLang="zh-CN"/>
              <a:t>(bandwidth)</a:t>
            </a:r>
            <a:r>
              <a:rPr lang="zh-CN" altLang="en-US"/>
              <a:t>本来是指信号具有的频带宽度，单位是赫（或千赫、兆赫、吉赫等）。</a:t>
            </a:r>
          </a:p>
          <a:p>
            <a:pPr eaLnBrk="1" hangingPunct="1"/>
            <a:r>
              <a:rPr lang="zh-CN" altLang="en-US"/>
              <a:t>现在“带宽”是数字信道所能传送的“</a:t>
            </a:r>
            <a:r>
              <a:rPr lang="zh-CN" altLang="en-US">
                <a:solidFill>
                  <a:schemeClr val="hlink"/>
                </a:solidFill>
              </a:rPr>
              <a:t>最高数据率</a:t>
            </a:r>
            <a:r>
              <a:rPr lang="zh-CN" altLang="en-US"/>
              <a:t>”的同义语，单位是“比特每秒”，或 </a:t>
            </a:r>
            <a:r>
              <a:rPr lang="en-US" altLang="zh-CN"/>
              <a:t>b/s (bit/s)</a:t>
            </a:r>
            <a:r>
              <a:rPr lang="zh-CN" altLang="en-US"/>
              <a:t>。    </a:t>
            </a:r>
          </a:p>
          <a:p>
            <a:pPr eaLnBrk="1" hangingPunct="1"/>
            <a:endParaRPr lang="en-US" altLang="zh-CN"/>
          </a:p>
        </p:txBody>
      </p:sp>
      <p:sp>
        <p:nvSpPr>
          <p:cNvPr id="132099" name="Rectangle 2">
            <a:extLst>
              <a:ext uri="{FF2B5EF4-FFF2-40B4-BE49-F238E27FC236}">
                <a16:creationId xmlns:a16="http://schemas.microsoft.com/office/drawing/2014/main" id="{23ACEAFF-71F2-ECE4-5352-D50378DCD3AA}"/>
              </a:ext>
            </a:extLst>
          </p:cNvPr>
          <p:cNvSpPr>
            <a:spLocks noGrp="1" noChangeArrowheads="1"/>
          </p:cNvSpPr>
          <p:nvPr>
            <p:ph type="title"/>
          </p:nvPr>
        </p:nvSpPr>
        <p:spPr>
          <a:xfrm>
            <a:off x="1150938" y="214313"/>
            <a:ext cx="6445250" cy="1462087"/>
          </a:xfrm>
        </p:spPr>
        <p:txBody>
          <a:bodyPr/>
          <a:lstStyle/>
          <a:p>
            <a:pPr algn="ctr" eaLnBrk="1" hangingPunct="1"/>
            <a:r>
              <a:rPr lang="en-US" altLang="zh-CN"/>
              <a:t>2.  </a:t>
            </a:r>
            <a:r>
              <a:rPr lang="zh-CN" altLang="en-US"/>
              <a:t>带宽 </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Line 2">
            <a:extLst>
              <a:ext uri="{FF2B5EF4-FFF2-40B4-BE49-F238E27FC236}">
                <a16:creationId xmlns:a16="http://schemas.microsoft.com/office/drawing/2014/main" id="{E5C65967-BE58-5D8C-F9E1-D8842B465AAF}"/>
              </a:ext>
            </a:extLst>
          </p:cNvPr>
          <p:cNvSpPr>
            <a:spLocks noChangeShapeType="1"/>
          </p:cNvSpPr>
          <p:nvPr/>
        </p:nvSpPr>
        <p:spPr bwMode="auto">
          <a:xfrm>
            <a:off x="2266950" y="2419350"/>
            <a:ext cx="5832475" cy="0"/>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47" name="Oval 3">
            <a:extLst>
              <a:ext uri="{FF2B5EF4-FFF2-40B4-BE49-F238E27FC236}">
                <a16:creationId xmlns:a16="http://schemas.microsoft.com/office/drawing/2014/main" id="{EFD751D6-1D02-30B7-1618-FE2C305FE429}"/>
              </a:ext>
            </a:extLst>
          </p:cNvPr>
          <p:cNvSpPr>
            <a:spLocks noChangeArrowheads="1"/>
          </p:cNvSpPr>
          <p:nvPr/>
        </p:nvSpPr>
        <p:spPr bwMode="auto">
          <a:xfrm>
            <a:off x="2051050" y="2203450"/>
            <a:ext cx="433388" cy="433388"/>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a:solidFill>
                  <a:srgbClr val="FFFF66"/>
                </a:solidFill>
                <a:latin typeface="Arial" panose="020B0604020202020204" pitchFamily="34" charset="0"/>
              </a:rPr>
              <a:t>A</a:t>
            </a:r>
          </a:p>
        </p:txBody>
      </p:sp>
      <p:sp>
        <p:nvSpPr>
          <p:cNvPr id="134148" name="Oval 4">
            <a:extLst>
              <a:ext uri="{FF2B5EF4-FFF2-40B4-BE49-F238E27FC236}">
                <a16:creationId xmlns:a16="http://schemas.microsoft.com/office/drawing/2014/main" id="{364E50A8-A3AE-D894-7263-0C68D32A629D}"/>
              </a:ext>
            </a:extLst>
          </p:cNvPr>
          <p:cNvSpPr>
            <a:spLocks noChangeArrowheads="1"/>
          </p:cNvSpPr>
          <p:nvPr/>
        </p:nvSpPr>
        <p:spPr bwMode="auto">
          <a:xfrm>
            <a:off x="8099425" y="2203450"/>
            <a:ext cx="433388" cy="433388"/>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a:solidFill>
                  <a:srgbClr val="FFFF66"/>
                </a:solidFill>
                <a:latin typeface="Arial" panose="020B0604020202020204" pitchFamily="34" charset="0"/>
              </a:rPr>
              <a:t>B</a:t>
            </a:r>
          </a:p>
        </p:txBody>
      </p:sp>
      <p:sp>
        <p:nvSpPr>
          <p:cNvPr id="134149" name="Line 5">
            <a:extLst>
              <a:ext uri="{FF2B5EF4-FFF2-40B4-BE49-F238E27FC236}">
                <a16:creationId xmlns:a16="http://schemas.microsoft.com/office/drawing/2014/main" id="{93AA0C19-3731-5DD3-D159-3AA0FCB3FE04}"/>
              </a:ext>
            </a:extLst>
          </p:cNvPr>
          <p:cNvSpPr>
            <a:spLocks noChangeShapeType="1"/>
          </p:cNvSpPr>
          <p:nvPr/>
        </p:nvSpPr>
        <p:spPr bwMode="auto">
          <a:xfrm>
            <a:off x="2266950" y="3859213"/>
            <a:ext cx="5832475" cy="0"/>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4150" name="Oval 6">
            <a:extLst>
              <a:ext uri="{FF2B5EF4-FFF2-40B4-BE49-F238E27FC236}">
                <a16:creationId xmlns:a16="http://schemas.microsoft.com/office/drawing/2014/main" id="{C682F7D7-167C-4ABD-0AB2-748EF2EEBC45}"/>
              </a:ext>
            </a:extLst>
          </p:cNvPr>
          <p:cNvSpPr>
            <a:spLocks noChangeArrowheads="1"/>
          </p:cNvSpPr>
          <p:nvPr/>
        </p:nvSpPr>
        <p:spPr bwMode="auto">
          <a:xfrm>
            <a:off x="2051050" y="3643313"/>
            <a:ext cx="433388" cy="433387"/>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a:solidFill>
                  <a:srgbClr val="FFFF66"/>
                </a:solidFill>
                <a:latin typeface="Arial" panose="020B0604020202020204" pitchFamily="34" charset="0"/>
              </a:rPr>
              <a:t>A</a:t>
            </a:r>
          </a:p>
        </p:txBody>
      </p:sp>
      <p:sp>
        <p:nvSpPr>
          <p:cNvPr id="134151" name="Oval 7">
            <a:extLst>
              <a:ext uri="{FF2B5EF4-FFF2-40B4-BE49-F238E27FC236}">
                <a16:creationId xmlns:a16="http://schemas.microsoft.com/office/drawing/2014/main" id="{94D838DE-47E2-2BFE-604F-FC29F4E9E8B7}"/>
              </a:ext>
            </a:extLst>
          </p:cNvPr>
          <p:cNvSpPr>
            <a:spLocks noChangeArrowheads="1"/>
          </p:cNvSpPr>
          <p:nvPr/>
        </p:nvSpPr>
        <p:spPr bwMode="auto">
          <a:xfrm>
            <a:off x="8099425" y="3643313"/>
            <a:ext cx="433388" cy="433387"/>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en-US" altLang="zh-CN">
                <a:solidFill>
                  <a:srgbClr val="FFFF66"/>
                </a:solidFill>
                <a:latin typeface="Arial" panose="020B0604020202020204" pitchFamily="34" charset="0"/>
              </a:rPr>
              <a:t>B</a:t>
            </a:r>
          </a:p>
        </p:txBody>
      </p:sp>
      <p:sp>
        <p:nvSpPr>
          <p:cNvPr id="134152" name="Text Box 8">
            <a:extLst>
              <a:ext uri="{FF2B5EF4-FFF2-40B4-BE49-F238E27FC236}">
                <a16:creationId xmlns:a16="http://schemas.microsoft.com/office/drawing/2014/main" id="{60F301C7-4AA3-F9EB-C648-C59FE544CD3D}"/>
              </a:ext>
            </a:extLst>
          </p:cNvPr>
          <p:cNvSpPr txBox="1">
            <a:spLocks noChangeArrowheads="1"/>
          </p:cNvSpPr>
          <p:nvPr/>
        </p:nvSpPr>
        <p:spPr bwMode="auto">
          <a:xfrm>
            <a:off x="492125" y="2060575"/>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b="1">
                <a:solidFill>
                  <a:srgbClr val="0000FF"/>
                </a:solidFill>
                <a:latin typeface="Arial" panose="020B0604020202020204" pitchFamily="34" charset="0"/>
              </a:rPr>
              <a:t>宽带线路</a:t>
            </a:r>
          </a:p>
        </p:txBody>
      </p:sp>
      <p:sp>
        <p:nvSpPr>
          <p:cNvPr id="134153" name="Text Box 9">
            <a:extLst>
              <a:ext uri="{FF2B5EF4-FFF2-40B4-BE49-F238E27FC236}">
                <a16:creationId xmlns:a16="http://schemas.microsoft.com/office/drawing/2014/main" id="{BEF5931C-1B36-E328-8B4F-0D55F342563D}"/>
              </a:ext>
            </a:extLst>
          </p:cNvPr>
          <p:cNvSpPr txBox="1">
            <a:spLocks noChangeArrowheads="1"/>
          </p:cNvSpPr>
          <p:nvPr/>
        </p:nvSpPr>
        <p:spPr bwMode="auto">
          <a:xfrm>
            <a:off x="492125" y="350043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b="1">
                <a:solidFill>
                  <a:srgbClr val="0000FF"/>
                </a:solidFill>
                <a:latin typeface="Arial" panose="020B0604020202020204" pitchFamily="34" charset="0"/>
              </a:rPr>
              <a:t>窄带线路</a:t>
            </a:r>
          </a:p>
        </p:txBody>
      </p:sp>
      <p:sp>
        <p:nvSpPr>
          <p:cNvPr id="10" name="Rectangle 10">
            <a:extLst>
              <a:ext uri="{FF2B5EF4-FFF2-40B4-BE49-F238E27FC236}">
                <a16:creationId xmlns:a16="http://schemas.microsoft.com/office/drawing/2014/main" id="{9917C654-E13E-9250-1053-B27F164ECDAC}"/>
              </a:ext>
            </a:extLst>
          </p:cNvPr>
          <p:cNvSpPr>
            <a:spLocks noChangeArrowheads="1"/>
          </p:cNvSpPr>
          <p:nvPr/>
        </p:nvSpPr>
        <p:spPr bwMode="auto">
          <a:xfrm>
            <a:off x="2339975" y="206057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1" name="Rectangle 11">
            <a:extLst>
              <a:ext uri="{FF2B5EF4-FFF2-40B4-BE49-F238E27FC236}">
                <a16:creationId xmlns:a16="http://schemas.microsoft.com/office/drawing/2014/main" id="{A183F6BD-B10B-9098-C922-9D83BDC59734}"/>
              </a:ext>
            </a:extLst>
          </p:cNvPr>
          <p:cNvSpPr>
            <a:spLocks noChangeArrowheads="1"/>
          </p:cNvSpPr>
          <p:nvPr/>
        </p:nvSpPr>
        <p:spPr bwMode="auto">
          <a:xfrm>
            <a:off x="2339975" y="3498850"/>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2" name="Rectangle 13">
            <a:extLst>
              <a:ext uri="{FF2B5EF4-FFF2-40B4-BE49-F238E27FC236}">
                <a16:creationId xmlns:a16="http://schemas.microsoft.com/office/drawing/2014/main" id="{B6327622-F151-9B88-F2FE-9962C58883CE}"/>
              </a:ext>
            </a:extLst>
          </p:cNvPr>
          <p:cNvSpPr>
            <a:spLocks noChangeArrowheads="1"/>
          </p:cNvSpPr>
          <p:nvPr/>
        </p:nvSpPr>
        <p:spPr bwMode="auto">
          <a:xfrm>
            <a:off x="2339975" y="206057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3" name="Rectangle 14">
            <a:extLst>
              <a:ext uri="{FF2B5EF4-FFF2-40B4-BE49-F238E27FC236}">
                <a16:creationId xmlns:a16="http://schemas.microsoft.com/office/drawing/2014/main" id="{9406D6DE-D3B7-E03E-ADDE-855C18DBAF45}"/>
              </a:ext>
            </a:extLst>
          </p:cNvPr>
          <p:cNvSpPr>
            <a:spLocks noChangeArrowheads="1"/>
          </p:cNvSpPr>
          <p:nvPr/>
        </p:nvSpPr>
        <p:spPr bwMode="auto">
          <a:xfrm>
            <a:off x="2339975" y="206057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4" name="Rectangle 15">
            <a:extLst>
              <a:ext uri="{FF2B5EF4-FFF2-40B4-BE49-F238E27FC236}">
                <a16:creationId xmlns:a16="http://schemas.microsoft.com/office/drawing/2014/main" id="{29F06C13-7DCC-2EA9-2A13-C0AB57EC4ECA}"/>
              </a:ext>
            </a:extLst>
          </p:cNvPr>
          <p:cNvSpPr>
            <a:spLocks noChangeArrowheads="1"/>
          </p:cNvSpPr>
          <p:nvPr/>
        </p:nvSpPr>
        <p:spPr bwMode="auto">
          <a:xfrm>
            <a:off x="2339975" y="3500438"/>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5" name="Rectangle 16">
            <a:extLst>
              <a:ext uri="{FF2B5EF4-FFF2-40B4-BE49-F238E27FC236}">
                <a16:creationId xmlns:a16="http://schemas.microsoft.com/office/drawing/2014/main" id="{E9F759B5-1D16-F16B-4F70-042EF175604F}"/>
              </a:ext>
            </a:extLst>
          </p:cNvPr>
          <p:cNvSpPr>
            <a:spLocks noChangeArrowheads="1"/>
          </p:cNvSpPr>
          <p:nvPr/>
        </p:nvSpPr>
        <p:spPr bwMode="auto">
          <a:xfrm>
            <a:off x="2339975" y="350202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6" name="Rectangle 17">
            <a:extLst>
              <a:ext uri="{FF2B5EF4-FFF2-40B4-BE49-F238E27FC236}">
                <a16:creationId xmlns:a16="http://schemas.microsoft.com/office/drawing/2014/main" id="{A2C2FABA-FF28-366F-1776-48AD99F24FE0}"/>
              </a:ext>
            </a:extLst>
          </p:cNvPr>
          <p:cNvSpPr>
            <a:spLocks noChangeArrowheads="1"/>
          </p:cNvSpPr>
          <p:nvPr/>
        </p:nvSpPr>
        <p:spPr bwMode="auto">
          <a:xfrm>
            <a:off x="2339975" y="206057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7" name="Rectangle 18">
            <a:extLst>
              <a:ext uri="{FF2B5EF4-FFF2-40B4-BE49-F238E27FC236}">
                <a16:creationId xmlns:a16="http://schemas.microsoft.com/office/drawing/2014/main" id="{000519CB-EDAE-D6F8-CB69-DAA81F19B79B}"/>
              </a:ext>
            </a:extLst>
          </p:cNvPr>
          <p:cNvSpPr>
            <a:spLocks noChangeArrowheads="1"/>
          </p:cNvSpPr>
          <p:nvPr/>
        </p:nvSpPr>
        <p:spPr bwMode="auto">
          <a:xfrm>
            <a:off x="2339975" y="206057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8" name="Rectangle 19">
            <a:extLst>
              <a:ext uri="{FF2B5EF4-FFF2-40B4-BE49-F238E27FC236}">
                <a16:creationId xmlns:a16="http://schemas.microsoft.com/office/drawing/2014/main" id="{A97D671C-742F-A062-0091-8B8B07379DBC}"/>
              </a:ext>
            </a:extLst>
          </p:cNvPr>
          <p:cNvSpPr>
            <a:spLocks noChangeArrowheads="1"/>
          </p:cNvSpPr>
          <p:nvPr/>
        </p:nvSpPr>
        <p:spPr bwMode="auto">
          <a:xfrm>
            <a:off x="2339975" y="2060575"/>
            <a:ext cx="287338" cy="3587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000">
              <a:latin typeface="Arial" panose="020B0604020202020204" pitchFamily="34" charset="0"/>
            </a:endParaRPr>
          </a:p>
        </p:txBody>
      </p:sp>
      <p:sp>
        <p:nvSpPr>
          <p:cNvPr id="19" name="Text Box 20">
            <a:extLst>
              <a:ext uri="{FF2B5EF4-FFF2-40B4-BE49-F238E27FC236}">
                <a16:creationId xmlns:a16="http://schemas.microsoft.com/office/drawing/2014/main" id="{1945A84E-8FE9-3437-15FB-2143F7376E3D}"/>
              </a:ext>
            </a:extLst>
          </p:cNvPr>
          <p:cNvSpPr txBox="1">
            <a:spLocks noChangeArrowheads="1"/>
          </p:cNvSpPr>
          <p:nvPr/>
        </p:nvSpPr>
        <p:spPr bwMode="auto">
          <a:xfrm>
            <a:off x="2843213" y="1773238"/>
            <a:ext cx="3262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a:solidFill>
                  <a:srgbClr val="0000FF"/>
                </a:solidFill>
                <a:latin typeface="Arial" panose="020B0604020202020204" pitchFamily="34" charset="0"/>
              </a:rPr>
              <a:t>在宽带线路上比特传播得快</a:t>
            </a:r>
          </a:p>
        </p:txBody>
      </p:sp>
      <p:sp>
        <p:nvSpPr>
          <p:cNvPr id="20" name="Text Box 22">
            <a:extLst>
              <a:ext uri="{FF2B5EF4-FFF2-40B4-BE49-F238E27FC236}">
                <a16:creationId xmlns:a16="http://schemas.microsoft.com/office/drawing/2014/main" id="{D2450A4F-BC5C-A130-63C2-D356D9F6E145}"/>
              </a:ext>
            </a:extLst>
          </p:cNvPr>
          <p:cNvSpPr txBox="1">
            <a:spLocks noChangeArrowheads="1"/>
          </p:cNvSpPr>
          <p:nvPr/>
        </p:nvSpPr>
        <p:spPr bwMode="auto">
          <a:xfrm>
            <a:off x="4643438" y="504825"/>
            <a:ext cx="1273175"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5600">
                <a:solidFill>
                  <a:srgbClr val="FF3300"/>
                </a:solidFill>
                <a:latin typeface="Arial" panose="020B0604020202020204" pitchFamily="34" charset="0"/>
                <a:sym typeface="Symbol" panose="05050102010706020507" pitchFamily="18" charset="2"/>
              </a:rPr>
              <a:t></a:t>
            </a:r>
          </a:p>
        </p:txBody>
      </p:sp>
      <p:sp>
        <p:nvSpPr>
          <p:cNvPr id="21" name="Text Box 23">
            <a:extLst>
              <a:ext uri="{FF2B5EF4-FFF2-40B4-BE49-F238E27FC236}">
                <a16:creationId xmlns:a16="http://schemas.microsoft.com/office/drawing/2014/main" id="{D295472D-95E6-80F1-A53E-F87A7B89276D}"/>
              </a:ext>
            </a:extLst>
          </p:cNvPr>
          <p:cNvSpPr txBox="1">
            <a:spLocks noChangeArrowheads="1"/>
          </p:cNvSpPr>
          <p:nvPr/>
        </p:nvSpPr>
        <p:spPr bwMode="auto">
          <a:xfrm>
            <a:off x="2843213" y="3213100"/>
            <a:ext cx="3262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a:solidFill>
                  <a:srgbClr val="0000FF"/>
                </a:solidFill>
                <a:latin typeface="Arial" panose="020B0604020202020204" pitchFamily="34" charset="0"/>
              </a:rPr>
              <a:t>在窄带线路上比特传播得慢</a:t>
            </a:r>
          </a:p>
        </p:txBody>
      </p:sp>
      <p:sp>
        <p:nvSpPr>
          <p:cNvPr id="22" name="Text Box 24">
            <a:extLst>
              <a:ext uri="{FF2B5EF4-FFF2-40B4-BE49-F238E27FC236}">
                <a16:creationId xmlns:a16="http://schemas.microsoft.com/office/drawing/2014/main" id="{B92DE56C-1319-9A9A-4D1A-996CA6D45D38}"/>
              </a:ext>
            </a:extLst>
          </p:cNvPr>
          <p:cNvSpPr txBox="1">
            <a:spLocks noChangeArrowheads="1"/>
          </p:cNvSpPr>
          <p:nvPr/>
        </p:nvSpPr>
        <p:spPr bwMode="auto">
          <a:xfrm>
            <a:off x="4643438" y="2038350"/>
            <a:ext cx="1500187"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700">
                <a:solidFill>
                  <a:srgbClr val="FF3300"/>
                </a:solidFill>
                <a:latin typeface="Arial" panose="020B0604020202020204" pitchFamily="34" charset="0"/>
                <a:sym typeface="Symbol" panose="05050102010706020507" pitchFamily="18" charset="2"/>
              </a:rPr>
              <a:t></a:t>
            </a:r>
          </a:p>
        </p:txBody>
      </p:sp>
      <p:sp>
        <p:nvSpPr>
          <p:cNvPr id="134167" name="Rectangle 26">
            <a:extLst>
              <a:ext uri="{FF2B5EF4-FFF2-40B4-BE49-F238E27FC236}">
                <a16:creationId xmlns:a16="http://schemas.microsoft.com/office/drawing/2014/main" id="{4B3D8B09-F5AE-7845-02AC-11DCD02D35ED}"/>
              </a:ext>
            </a:extLst>
          </p:cNvPr>
          <p:cNvSpPr txBox="1">
            <a:spLocks noChangeArrowheads="1"/>
          </p:cNvSpPr>
          <p:nvPr/>
        </p:nvSpPr>
        <p:spPr bwMode="auto">
          <a:xfrm>
            <a:off x="457200" y="260350"/>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4400">
                <a:latin typeface="Calibri Light" panose="020F0302020204030204" pitchFamily="34" charset="0"/>
              </a:rPr>
              <a:t>容易误解的概念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grpId="1" nodeType="afterEffect">
                                  <p:stCondLst>
                                    <p:cond delay="0"/>
                                  </p:stCondLst>
                                  <p:childTnLst>
                                    <p:animMotion origin="layout" path="M -2.77778E-6 2.83237E-6 L 0.61424 0.00532 " pathEditMode="relative" rAng="0" ptsTypes="AA">
                                      <p:cBhvr>
                                        <p:cTn id="9" dur="500" fill="hold"/>
                                        <p:tgtEl>
                                          <p:spTgt spid="10"/>
                                        </p:tgtEl>
                                        <p:attrNameLst>
                                          <p:attrName>ppt_x</p:attrName>
                                          <p:attrName>ppt_y</p:attrName>
                                        </p:attrNameLst>
                                      </p:cBhvr>
                                      <p:rCtr x="30712" y="254"/>
                                    </p:animMotion>
                                  </p:childTnLst>
                                </p:cTn>
                              </p:par>
                            </p:childTnLst>
                          </p:cTn>
                        </p:par>
                        <p:par>
                          <p:cTn id="10" fill="hold" nodeType="afterGroup">
                            <p:stCondLst>
                              <p:cond delay="500"/>
                            </p:stCondLst>
                            <p:childTnLst>
                              <p:par>
                                <p:cTn id="11" presetID="1" presetClass="exit" presetSubtype="0" fill="hold" grpId="2" nodeType="after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nodeType="afterGroup">
                            <p:stCondLst>
                              <p:cond delay="500"/>
                            </p:stCondLst>
                            <p:childTnLst>
                              <p:par>
                                <p:cTn id="17" presetID="63" presetClass="path" presetSubtype="0" accel="50000" decel="50000" fill="hold" grpId="1" nodeType="afterEffect">
                                  <p:stCondLst>
                                    <p:cond delay="0"/>
                                  </p:stCondLst>
                                  <p:childTnLst>
                                    <p:animMotion origin="layout" path="M -2.77778E-6 2.83237E-6 L 0.61424 0.00532 " pathEditMode="relative" rAng="0" ptsTypes="AA">
                                      <p:cBhvr>
                                        <p:cTn id="18" dur="500" fill="hold"/>
                                        <p:tgtEl>
                                          <p:spTgt spid="12"/>
                                        </p:tgtEl>
                                        <p:attrNameLst>
                                          <p:attrName>ppt_x</p:attrName>
                                          <p:attrName>ppt_y</p:attrName>
                                        </p:attrNameLst>
                                      </p:cBhvr>
                                      <p:rCtr x="30712" y="254"/>
                                    </p:animMotion>
                                  </p:childTnLst>
                                </p:cTn>
                              </p:par>
                            </p:childTnLst>
                          </p:cTn>
                        </p:par>
                        <p:par>
                          <p:cTn id="19" fill="hold" nodeType="afterGroup">
                            <p:stCondLst>
                              <p:cond delay="1000"/>
                            </p:stCondLst>
                            <p:childTnLst>
                              <p:par>
                                <p:cTn id="20" presetID="1" presetClass="exit" presetSubtype="0" fill="hold" grpId="2" nodeType="after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nodeType="afterGroup">
                            <p:stCondLst>
                              <p:cond delay="1000"/>
                            </p:stCondLst>
                            <p:childTnLst>
                              <p:par>
                                <p:cTn id="26" presetID="63" presetClass="path" presetSubtype="0" accel="50000" decel="50000" fill="hold" grpId="1" nodeType="afterEffect">
                                  <p:stCondLst>
                                    <p:cond delay="0"/>
                                  </p:stCondLst>
                                  <p:childTnLst>
                                    <p:animMotion origin="layout" path="M -2.77778E-6 2.83237E-6 L 0.61424 0.00532 " pathEditMode="relative" rAng="0" ptsTypes="AA">
                                      <p:cBhvr>
                                        <p:cTn id="27" dur="500" fill="hold"/>
                                        <p:tgtEl>
                                          <p:spTgt spid="13"/>
                                        </p:tgtEl>
                                        <p:attrNameLst>
                                          <p:attrName>ppt_x</p:attrName>
                                          <p:attrName>ppt_y</p:attrName>
                                        </p:attrNameLst>
                                      </p:cBhvr>
                                      <p:rCtr x="30712" y="254"/>
                                    </p:animMotion>
                                  </p:childTnLst>
                                </p:cTn>
                              </p:par>
                            </p:childTnLst>
                          </p:cTn>
                        </p:par>
                        <p:par>
                          <p:cTn id="28" fill="hold" nodeType="afterGroup">
                            <p:stCondLst>
                              <p:cond delay="1500"/>
                            </p:stCondLst>
                            <p:childTnLst>
                              <p:par>
                                <p:cTn id="29" presetID="1" presetClass="exit" presetSubtype="0" fill="hold" grpId="2" nodeType="after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par>
                          <p:cTn id="31" fill="hold" nodeType="afterGroup">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nodeType="afterGroup">
                            <p:stCondLst>
                              <p:cond delay="1500"/>
                            </p:stCondLst>
                            <p:childTnLst>
                              <p:par>
                                <p:cTn id="35" presetID="63" presetClass="path" presetSubtype="0" accel="50000" decel="50000" fill="hold" grpId="1" nodeType="afterEffect">
                                  <p:stCondLst>
                                    <p:cond delay="0"/>
                                  </p:stCondLst>
                                  <p:childTnLst>
                                    <p:animMotion origin="layout" path="M -2.77778E-6 2.83237E-6 L 0.61424 0.00532 " pathEditMode="relative" rAng="0" ptsTypes="AA">
                                      <p:cBhvr>
                                        <p:cTn id="36" dur="500" fill="hold"/>
                                        <p:tgtEl>
                                          <p:spTgt spid="16"/>
                                        </p:tgtEl>
                                        <p:attrNameLst>
                                          <p:attrName>ppt_x</p:attrName>
                                          <p:attrName>ppt_y</p:attrName>
                                        </p:attrNameLst>
                                      </p:cBhvr>
                                      <p:rCtr x="30712" y="254"/>
                                    </p:animMotion>
                                  </p:childTnLst>
                                </p:cTn>
                              </p:par>
                            </p:childTnLst>
                          </p:cTn>
                        </p:par>
                        <p:par>
                          <p:cTn id="37" fill="hold" nodeType="afterGroup">
                            <p:stCondLst>
                              <p:cond delay="2000"/>
                            </p:stCondLst>
                            <p:childTnLst>
                              <p:par>
                                <p:cTn id="38" presetID="1" presetClass="exit" presetSubtype="0" fill="hold" grpId="2"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nodeType="afterGroup">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par>
                          <p:cTn id="43" fill="hold" nodeType="afterGroup">
                            <p:stCondLst>
                              <p:cond delay="2000"/>
                            </p:stCondLst>
                            <p:childTnLst>
                              <p:par>
                                <p:cTn id="44" presetID="63" presetClass="path" presetSubtype="0" accel="50000" decel="50000" fill="hold" grpId="1" nodeType="afterEffect">
                                  <p:stCondLst>
                                    <p:cond delay="0"/>
                                  </p:stCondLst>
                                  <p:childTnLst>
                                    <p:animMotion origin="layout" path="M -2.77778E-6 2.83237E-6 L 0.61424 0.00532 " pathEditMode="relative" rAng="0" ptsTypes="AA">
                                      <p:cBhvr>
                                        <p:cTn id="45" dur="500" fill="hold"/>
                                        <p:tgtEl>
                                          <p:spTgt spid="17"/>
                                        </p:tgtEl>
                                        <p:attrNameLst>
                                          <p:attrName>ppt_x</p:attrName>
                                          <p:attrName>ppt_y</p:attrName>
                                        </p:attrNameLst>
                                      </p:cBhvr>
                                      <p:rCtr x="30712" y="254"/>
                                    </p:animMotion>
                                  </p:childTnLst>
                                </p:cTn>
                              </p:par>
                            </p:childTnLst>
                          </p:cTn>
                        </p:par>
                        <p:par>
                          <p:cTn id="46" fill="hold" nodeType="afterGroup">
                            <p:stCondLst>
                              <p:cond delay="2500"/>
                            </p:stCondLst>
                            <p:childTnLst>
                              <p:par>
                                <p:cTn id="47" presetID="1" presetClass="exit" presetSubtype="0" fill="hold" grpId="2" nodeType="after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par>
                          <p:cTn id="49" fill="hold" nodeType="afterGroup">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par>
                          <p:cTn id="52" fill="hold" nodeType="afterGroup">
                            <p:stCondLst>
                              <p:cond delay="2500"/>
                            </p:stCondLst>
                            <p:childTnLst>
                              <p:par>
                                <p:cTn id="53" presetID="63" presetClass="path" presetSubtype="0" accel="50000" decel="50000" fill="hold" grpId="1" nodeType="afterEffect">
                                  <p:stCondLst>
                                    <p:cond delay="0"/>
                                  </p:stCondLst>
                                  <p:childTnLst>
                                    <p:animMotion origin="layout" path="M 2.22222E-6 -4.95944E-6 L 0.63802 0.00534 " pathEditMode="relative" rAng="0" ptsTypes="AA">
                                      <p:cBhvr>
                                        <p:cTn id="54" dur="500" fill="hold"/>
                                        <p:tgtEl>
                                          <p:spTgt spid="18"/>
                                        </p:tgtEl>
                                        <p:attrNameLst>
                                          <p:attrName>ppt_x</p:attrName>
                                          <p:attrName>ppt_y</p:attrName>
                                        </p:attrNameLst>
                                      </p:cBhvr>
                                      <p:rCtr x="31892" y="255"/>
                                    </p:animMotion>
                                  </p:childTnLst>
                                </p:cTn>
                              </p:par>
                            </p:childTnLst>
                          </p:cTn>
                        </p:par>
                        <p:par>
                          <p:cTn id="55" fill="hold" nodeType="afterGroup">
                            <p:stCondLst>
                              <p:cond delay="3000"/>
                            </p:stCondLst>
                            <p:childTnLst>
                              <p:par>
                                <p:cTn id="56" presetID="1" presetClass="exit" presetSubtype="0" fill="hold" grpId="2" nodeType="afterEffect">
                                  <p:stCondLst>
                                    <p:cond delay="0"/>
                                  </p:stCondLst>
                                  <p:childTnLst>
                                    <p:set>
                                      <p:cBhvr>
                                        <p:cTn id="57" dur="1" fill="hold">
                                          <p:stCondLst>
                                            <p:cond delay="0"/>
                                          </p:stCondLst>
                                        </p:cTn>
                                        <p:tgtEl>
                                          <p:spTgt spid="18"/>
                                        </p:tgtEl>
                                        <p:attrNameLst>
                                          <p:attrName>style.visibility</p:attrName>
                                        </p:attrNameLst>
                                      </p:cBhvr>
                                      <p:to>
                                        <p:strVal val="hidden"/>
                                      </p:to>
                                    </p:set>
                                  </p:childTnLst>
                                </p:cTn>
                              </p:par>
                            </p:childTnLst>
                          </p:cTn>
                        </p:par>
                        <p:par>
                          <p:cTn id="58" fill="hold" nodeType="afterGroup">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par>
                          <p:cTn id="63" fill="hold" nodeType="afterGroup">
                            <p:stCondLst>
                              <p:cond delay="3000"/>
                            </p:stCondLst>
                            <p:childTnLst>
                              <p:par>
                                <p:cTn id="64" presetID="35" presetClass="emph" presetSubtype="0" fill="hold" grpId="1" nodeType="afterEffect">
                                  <p:stCondLst>
                                    <p:cond delay="500"/>
                                  </p:stCondLst>
                                  <p:childTnLst>
                                    <p:anim calcmode="discrete" valueType="str">
                                      <p:cBhvr>
                                        <p:cTn id="65"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66" fill="hold" nodeType="afterGroup">
                            <p:stCondLst>
                              <p:cond delay="4500"/>
                            </p:stCondLst>
                            <p:childTnLst>
                              <p:par>
                                <p:cTn id="67" presetID="35" presetClass="emph" presetSubtype="0" fill="hold" grpId="2" nodeType="afterEffect">
                                  <p:stCondLst>
                                    <p:cond delay="0"/>
                                  </p:stCondLst>
                                  <p:childTnLst>
                                    <p:anim calcmode="discrete" valueType="str">
                                      <p:cBhvr>
                                        <p:cTn id="68"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69" fill="hold" nodeType="afterGroup">
                            <p:stCondLst>
                              <p:cond delay="5500"/>
                            </p:stCondLst>
                            <p:childTnLst>
                              <p:par>
                                <p:cTn id="70" presetID="1" presetClass="entr" presetSubtype="0" fill="hold" grpId="0" nodeType="afterEffect">
                                  <p:stCondLst>
                                    <p:cond delay="500"/>
                                  </p:stCondLst>
                                  <p:childTnLst>
                                    <p:set>
                                      <p:cBhvr>
                                        <p:cTn id="71" dur="1" fill="hold">
                                          <p:stCondLst>
                                            <p:cond delay="0"/>
                                          </p:stCondLst>
                                        </p:cTn>
                                        <p:tgtEl>
                                          <p:spTgt spid="11"/>
                                        </p:tgtEl>
                                        <p:attrNameLst>
                                          <p:attrName>style.visibility</p:attrName>
                                        </p:attrNameLst>
                                      </p:cBhvr>
                                      <p:to>
                                        <p:strVal val="visible"/>
                                      </p:to>
                                    </p:set>
                                  </p:childTnLst>
                                </p:cTn>
                              </p:par>
                            </p:childTnLst>
                          </p:cTn>
                        </p:par>
                        <p:par>
                          <p:cTn id="72" fill="hold" nodeType="afterGroup">
                            <p:stCondLst>
                              <p:cond delay="6000"/>
                            </p:stCondLst>
                            <p:childTnLst>
                              <p:par>
                                <p:cTn id="73" presetID="63" presetClass="path" presetSubtype="0" accel="50000" decel="50000" fill="hold" grpId="1" nodeType="afterEffect">
                                  <p:stCondLst>
                                    <p:cond delay="0"/>
                                  </p:stCondLst>
                                  <p:childTnLst>
                                    <p:animMotion origin="layout" path="M -2.77778E-6 -2.13873E-6 L 0.62275 -0.00069 " pathEditMode="relative" rAng="0" ptsTypes="AA">
                                      <p:cBhvr>
                                        <p:cTn id="74" dur="2000" fill="hold"/>
                                        <p:tgtEl>
                                          <p:spTgt spid="11"/>
                                        </p:tgtEl>
                                        <p:attrNameLst>
                                          <p:attrName>ppt_x</p:attrName>
                                          <p:attrName>ppt_y</p:attrName>
                                        </p:attrNameLst>
                                      </p:cBhvr>
                                      <p:rCtr x="31128" y="-46"/>
                                    </p:animMotion>
                                  </p:childTnLst>
                                </p:cTn>
                              </p:par>
                            </p:childTnLst>
                          </p:cTn>
                        </p:par>
                        <p:par>
                          <p:cTn id="75" fill="hold" nodeType="afterGroup">
                            <p:stCondLst>
                              <p:cond delay="8000"/>
                            </p:stCondLst>
                            <p:childTnLst>
                              <p:par>
                                <p:cTn id="76" presetID="1" presetClass="exit" presetSubtype="0" fill="hold" grpId="2" nodeType="afterEffect">
                                  <p:stCondLst>
                                    <p:cond delay="0"/>
                                  </p:stCondLst>
                                  <p:childTnLst>
                                    <p:set>
                                      <p:cBhvr>
                                        <p:cTn id="77" dur="1" fill="hold">
                                          <p:stCondLst>
                                            <p:cond delay="0"/>
                                          </p:stCondLst>
                                        </p:cTn>
                                        <p:tgtEl>
                                          <p:spTgt spid="11"/>
                                        </p:tgtEl>
                                        <p:attrNameLst>
                                          <p:attrName>style.visibility</p:attrName>
                                        </p:attrNameLst>
                                      </p:cBhvr>
                                      <p:to>
                                        <p:strVal val="hidden"/>
                                      </p:to>
                                    </p:set>
                                  </p:childTnLst>
                                </p:cTn>
                              </p:par>
                            </p:childTnLst>
                          </p:cTn>
                        </p:par>
                        <p:par>
                          <p:cTn id="78" fill="hold" nodeType="afterGroup">
                            <p:stCondLst>
                              <p:cond delay="8000"/>
                            </p:stCondLst>
                            <p:childTnLst>
                              <p:par>
                                <p:cTn id="79" presetID="1" presetClass="entr" presetSubtype="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childTnLst>
                          </p:cTn>
                        </p:par>
                        <p:par>
                          <p:cTn id="81" fill="hold" nodeType="afterGroup">
                            <p:stCondLst>
                              <p:cond delay="8000"/>
                            </p:stCondLst>
                            <p:childTnLst>
                              <p:par>
                                <p:cTn id="82" presetID="63" presetClass="path" presetSubtype="0" accel="50000" decel="50000" fill="hold" grpId="1" nodeType="afterEffect">
                                  <p:stCondLst>
                                    <p:cond delay="0"/>
                                  </p:stCondLst>
                                  <p:childTnLst>
                                    <p:animMotion origin="layout" path="M -2.77778E-6 -2.13873E-6 L 0.62275 -0.00069 " pathEditMode="relative" rAng="0" ptsTypes="AA">
                                      <p:cBhvr>
                                        <p:cTn id="83" dur="2000" fill="hold"/>
                                        <p:tgtEl>
                                          <p:spTgt spid="14"/>
                                        </p:tgtEl>
                                        <p:attrNameLst>
                                          <p:attrName>ppt_x</p:attrName>
                                          <p:attrName>ppt_y</p:attrName>
                                        </p:attrNameLst>
                                      </p:cBhvr>
                                      <p:rCtr x="31128" y="-46"/>
                                    </p:animMotion>
                                  </p:childTnLst>
                                </p:cTn>
                              </p:par>
                            </p:childTnLst>
                          </p:cTn>
                        </p:par>
                        <p:par>
                          <p:cTn id="84" fill="hold" nodeType="afterGroup">
                            <p:stCondLst>
                              <p:cond delay="10000"/>
                            </p:stCondLst>
                            <p:childTnLst>
                              <p:par>
                                <p:cTn id="85" presetID="1" presetClass="exit" presetSubtype="0" fill="hold" grpId="2" nodeType="afterEffect">
                                  <p:stCondLst>
                                    <p:cond delay="0"/>
                                  </p:stCondLst>
                                  <p:childTnLst>
                                    <p:set>
                                      <p:cBhvr>
                                        <p:cTn id="86" dur="1" fill="hold">
                                          <p:stCondLst>
                                            <p:cond delay="0"/>
                                          </p:stCondLst>
                                        </p:cTn>
                                        <p:tgtEl>
                                          <p:spTgt spid="14"/>
                                        </p:tgtEl>
                                        <p:attrNameLst>
                                          <p:attrName>style.visibility</p:attrName>
                                        </p:attrNameLst>
                                      </p:cBhvr>
                                      <p:to>
                                        <p:strVal val="hidden"/>
                                      </p:to>
                                    </p:set>
                                  </p:childTnLst>
                                </p:cTn>
                              </p:par>
                            </p:childTnLst>
                          </p:cTn>
                        </p:par>
                        <p:par>
                          <p:cTn id="87" fill="hold" nodeType="afterGroup">
                            <p:stCondLst>
                              <p:cond delay="10000"/>
                            </p:stCondLst>
                            <p:childTnLst>
                              <p:par>
                                <p:cTn id="88" presetID="1" presetClass="entr" presetSubtype="0" fill="hold" grpId="0" nodeType="afterEffect">
                                  <p:stCondLst>
                                    <p:cond delay="0"/>
                                  </p:stCondLst>
                                  <p:childTnLst>
                                    <p:set>
                                      <p:cBhvr>
                                        <p:cTn id="89" dur="1" fill="hold">
                                          <p:stCondLst>
                                            <p:cond delay="0"/>
                                          </p:stCondLst>
                                        </p:cTn>
                                        <p:tgtEl>
                                          <p:spTgt spid="15"/>
                                        </p:tgtEl>
                                        <p:attrNameLst>
                                          <p:attrName>style.visibility</p:attrName>
                                        </p:attrNameLst>
                                      </p:cBhvr>
                                      <p:to>
                                        <p:strVal val="visible"/>
                                      </p:to>
                                    </p:set>
                                  </p:childTnLst>
                                </p:cTn>
                              </p:par>
                            </p:childTnLst>
                          </p:cTn>
                        </p:par>
                        <p:par>
                          <p:cTn id="90" fill="hold" nodeType="afterGroup">
                            <p:stCondLst>
                              <p:cond delay="10000"/>
                            </p:stCondLst>
                            <p:childTnLst>
                              <p:par>
                                <p:cTn id="91" presetID="63" presetClass="path" presetSubtype="0" accel="50000" decel="50000" fill="hold" grpId="1" nodeType="afterEffect">
                                  <p:stCondLst>
                                    <p:cond delay="0"/>
                                  </p:stCondLst>
                                  <p:childTnLst>
                                    <p:animMotion origin="layout" path="M -2.77778E-6 -2.13873E-6 L 0.62275 -0.00069 " pathEditMode="relative" rAng="0" ptsTypes="AA">
                                      <p:cBhvr>
                                        <p:cTn id="92" dur="2000" fill="hold"/>
                                        <p:tgtEl>
                                          <p:spTgt spid="15"/>
                                        </p:tgtEl>
                                        <p:attrNameLst>
                                          <p:attrName>ppt_x</p:attrName>
                                          <p:attrName>ppt_y</p:attrName>
                                        </p:attrNameLst>
                                      </p:cBhvr>
                                      <p:rCtr x="31128" y="-46"/>
                                    </p:animMotion>
                                  </p:childTnLst>
                                </p:cTn>
                              </p:par>
                            </p:childTnLst>
                          </p:cTn>
                        </p:par>
                        <p:par>
                          <p:cTn id="93" fill="hold" nodeType="afterGroup">
                            <p:stCondLst>
                              <p:cond delay="12000"/>
                            </p:stCondLst>
                            <p:childTnLst>
                              <p:par>
                                <p:cTn id="94" presetID="1" presetClass="exit" presetSubtype="0" fill="hold" grpId="2" nodeType="afterEffect">
                                  <p:stCondLst>
                                    <p:cond delay="0"/>
                                  </p:stCondLst>
                                  <p:childTnLst>
                                    <p:set>
                                      <p:cBhvr>
                                        <p:cTn id="95" dur="1" fill="hold">
                                          <p:stCondLst>
                                            <p:cond delay="0"/>
                                          </p:stCondLst>
                                        </p:cTn>
                                        <p:tgtEl>
                                          <p:spTgt spid="15"/>
                                        </p:tgtEl>
                                        <p:attrNameLst>
                                          <p:attrName>style.visibility</p:attrName>
                                        </p:attrNameLst>
                                      </p:cBhvr>
                                      <p:to>
                                        <p:strVal val="hidden"/>
                                      </p:to>
                                    </p:set>
                                  </p:childTnLst>
                                </p:cTn>
                              </p:par>
                            </p:childTnLst>
                          </p:cTn>
                        </p:par>
                        <p:par>
                          <p:cTn id="96" fill="hold" nodeType="afterGroup">
                            <p:stCondLst>
                              <p:cond delay="12000"/>
                            </p:stCondLst>
                            <p:childTnLst>
                              <p:par>
                                <p:cTn id="97" presetID="1"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par>
                          <p:cTn id="101" fill="hold" nodeType="afterGroup">
                            <p:stCondLst>
                              <p:cond delay="12000"/>
                            </p:stCondLst>
                            <p:childTnLst>
                              <p:par>
                                <p:cTn id="102" presetID="35" presetClass="emph" presetSubtype="0" fill="hold" grpId="1" nodeType="afterEffect">
                                  <p:stCondLst>
                                    <p:cond delay="500"/>
                                  </p:stCondLst>
                                  <p:childTnLst>
                                    <p:anim calcmode="discrete" valueType="str">
                                      <p:cBhvr>
                                        <p:cTn id="103" dur="1000" fill="hold"/>
                                        <p:tgtEl>
                                          <p:spTgt spid="22"/>
                                        </p:tgtEl>
                                        <p:attrNameLst>
                                          <p:attrName>style.visibility</p:attrName>
                                        </p:attrNameLst>
                                      </p:cBhvr>
                                      <p:tavLst>
                                        <p:tav tm="0">
                                          <p:val>
                                            <p:strVal val="hidden"/>
                                          </p:val>
                                        </p:tav>
                                        <p:tav tm="50000">
                                          <p:val>
                                            <p:strVal val="visible"/>
                                          </p:val>
                                        </p:tav>
                                      </p:tavLst>
                                    </p:anim>
                                  </p:childTnLst>
                                </p:cTn>
                              </p:par>
                            </p:childTnLst>
                          </p:cTn>
                        </p:par>
                        <p:par>
                          <p:cTn id="104" fill="hold" nodeType="afterGroup">
                            <p:stCondLst>
                              <p:cond delay="13500"/>
                            </p:stCondLst>
                            <p:childTnLst>
                              <p:par>
                                <p:cTn id="105" presetID="35" presetClass="emph" presetSubtype="0" fill="hold" grpId="2" nodeType="afterEffect">
                                  <p:stCondLst>
                                    <p:cond delay="0"/>
                                  </p:stCondLst>
                                  <p:childTnLst>
                                    <p:anim calcmode="discrete" valueType="str">
                                      <p:cBhvr>
                                        <p:cTn id="106"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p:bldP spid="20" grpId="0"/>
      <p:bldP spid="20" grpId="1"/>
      <p:bldP spid="20" grpId="2"/>
      <p:bldP spid="21" grpId="0"/>
      <p:bldP spid="22" grpId="0"/>
      <p:bldP spid="22" grpId="1"/>
      <p:bldP spid="22" grpId="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Line 88">
            <a:extLst>
              <a:ext uri="{FF2B5EF4-FFF2-40B4-BE49-F238E27FC236}">
                <a16:creationId xmlns:a16="http://schemas.microsoft.com/office/drawing/2014/main" id="{6DF63964-9493-56B9-A65A-B9780138C69A}"/>
              </a:ext>
            </a:extLst>
          </p:cNvPr>
          <p:cNvSpPr>
            <a:spLocks noChangeShapeType="1"/>
          </p:cNvSpPr>
          <p:nvPr/>
        </p:nvSpPr>
        <p:spPr bwMode="auto">
          <a:xfrm>
            <a:off x="2122488" y="1941513"/>
            <a:ext cx="6337300" cy="1587"/>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 name="Group 107">
            <a:extLst>
              <a:ext uri="{FF2B5EF4-FFF2-40B4-BE49-F238E27FC236}">
                <a16:creationId xmlns:a16="http://schemas.microsoft.com/office/drawing/2014/main" id="{4B3C35A6-2D2B-1B25-5E0A-42D8766DA20D}"/>
              </a:ext>
            </a:extLst>
          </p:cNvPr>
          <p:cNvGrpSpPr>
            <a:grpSpLocks/>
          </p:cNvGrpSpPr>
          <p:nvPr/>
        </p:nvGrpSpPr>
        <p:grpSpPr bwMode="auto">
          <a:xfrm>
            <a:off x="-10333038" y="1584325"/>
            <a:ext cx="12641263" cy="1654175"/>
            <a:chOff x="-2203" y="845"/>
            <a:chExt cx="7963" cy="1042"/>
          </a:xfrm>
        </p:grpSpPr>
        <p:sp>
          <p:nvSpPr>
            <p:cNvPr id="135183" name="Rectangle 6">
              <a:extLst>
                <a:ext uri="{FF2B5EF4-FFF2-40B4-BE49-F238E27FC236}">
                  <a16:creationId xmlns:a16="http://schemas.microsoft.com/office/drawing/2014/main" id="{52B01B2E-C490-7885-8987-AABAE864E0C6}"/>
                </a:ext>
              </a:extLst>
            </p:cNvPr>
            <p:cNvSpPr>
              <a:spLocks noChangeArrowheads="1"/>
            </p:cNvSpPr>
            <p:nvPr/>
          </p:nvSpPr>
          <p:spPr bwMode="auto">
            <a:xfrm>
              <a:off x="5103"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5184" name="Group 7">
              <a:extLst>
                <a:ext uri="{FF2B5EF4-FFF2-40B4-BE49-F238E27FC236}">
                  <a16:creationId xmlns:a16="http://schemas.microsoft.com/office/drawing/2014/main" id="{CEA04793-D0DB-170F-25BD-E5795122778B}"/>
                </a:ext>
              </a:extLst>
            </p:cNvPr>
            <p:cNvGrpSpPr>
              <a:grpSpLocks/>
            </p:cNvGrpSpPr>
            <p:nvPr/>
          </p:nvGrpSpPr>
          <p:grpSpPr bwMode="auto">
            <a:xfrm>
              <a:off x="-2203" y="845"/>
              <a:ext cx="7963" cy="226"/>
              <a:chOff x="1178" y="2525"/>
              <a:chExt cx="3656" cy="226"/>
            </a:xfrm>
          </p:grpSpPr>
          <p:sp>
            <p:nvSpPr>
              <p:cNvPr id="135189" name="Line 8">
                <a:extLst>
                  <a:ext uri="{FF2B5EF4-FFF2-40B4-BE49-F238E27FC236}">
                    <a16:creationId xmlns:a16="http://schemas.microsoft.com/office/drawing/2014/main" id="{58A99124-94BE-C237-DFB6-450B674E8EC8}"/>
                  </a:ext>
                </a:extLst>
              </p:cNvPr>
              <p:cNvSpPr>
                <a:spLocks noChangeShapeType="1"/>
              </p:cNvSpPr>
              <p:nvPr/>
            </p:nvSpPr>
            <p:spPr bwMode="auto">
              <a:xfrm>
                <a:off x="11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0" name="Line 9">
                <a:extLst>
                  <a:ext uri="{FF2B5EF4-FFF2-40B4-BE49-F238E27FC236}">
                    <a16:creationId xmlns:a16="http://schemas.microsoft.com/office/drawing/2014/main" id="{CD5D3130-E257-EEC3-08EB-E2415B1F25E1}"/>
                  </a:ext>
                </a:extLst>
              </p:cNvPr>
              <p:cNvSpPr>
                <a:spLocks noChangeShapeType="1"/>
              </p:cNvSpPr>
              <p:nvPr/>
            </p:nvSpPr>
            <p:spPr bwMode="auto">
              <a:xfrm>
                <a:off x="122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1" name="Line 10">
                <a:extLst>
                  <a:ext uri="{FF2B5EF4-FFF2-40B4-BE49-F238E27FC236}">
                    <a16:creationId xmlns:a16="http://schemas.microsoft.com/office/drawing/2014/main" id="{09B93C9F-446E-B02E-1439-98FB819CD607}"/>
                  </a:ext>
                </a:extLst>
              </p:cNvPr>
              <p:cNvSpPr>
                <a:spLocks noChangeShapeType="1"/>
              </p:cNvSpPr>
              <p:nvPr/>
            </p:nvSpPr>
            <p:spPr bwMode="auto">
              <a:xfrm>
                <a:off x="127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2" name="Line 11">
                <a:extLst>
                  <a:ext uri="{FF2B5EF4-FFF2-40B4-BE49-F238E27FC236}">
                    <a16:creationId xmlns:a16="http://schemas.microsoft.com/office/drawing/2014/main" id="{AF52F980-D93F-6B75-6209-A51775D60B88}"/>
                  </a:ext>
                </a:extLst>
              </p:cNvPr>
              <p:cNvSpPr>
                <a:spLocks noChangeShapeType="1"/>
              </p:cNvSpPr>
              <p:nvPr/>
            </p:nvSpPr>
            <p:spPr bwMode="auto">
              <a:xfrm>
                <a:off x="131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3" name="Line 12">
                <a:extLst>
                  <a:ext uri="{FF2B5EF4-FFF2-40B4-BE49-F238E27FC236}">
                    <a16:creationId xmlns:a16="http://schemas.microsoft.com/office/drawing/2014/main" id="{5B0FAF1B-F917-B03F-B883-50ABA4ECFAD0}"/>
                  </a:ext>
                </a:extLst>
              </p:cNvPr>
              <p:cNvSpPr>
                <a:spLocks noChangeShapeType="1"/>
              </p:cNvSpPr>
              <p:nvPr/>
            </p:nvSpPr>
            <p:spPr bwMode="auto">
              <a:xfrm>
                <a:off x="136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4" name="Line 13">
                <a:extLst>
                  <a:ext uri="{FF2B5EF4-FFF2-40B4-BE49-F238E27FC236}">
                    <a16:creationId xmlns:a16="http://schemas.microsoft.com/office/drawing/2014/main" id="{01532417-3DF5-31A3-9521-81BB98FA1B60}"/>
                  </a:ext>
                </a:extLst>
              </p:cNvPr>
              <p:cNvSpPr>
                <a:spLocks noChangeShapeType="1"/>
              </p:cNvSpPr>
              <p:nvPr/>
            </p:nvSpPr>
            <p:spPr bwMode="auto">
              <a:xfrm>
                <a:off x="140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5" name="Line 14">
                <a:extLst>
                  <a:ext uri="{FF2B5EF4-FFF2-40B4-BE49-F238E27FC236}">
                    <a16:creationId xmlns:a16="http://schemas.microsoft.com/office/drawing/2014/main" id="{7776AD51-1F87-8129-2D52-06A9B9D6E83A}"/>
                  </a:ext>
                </a:extLst>
              </p:cNvPr>
              <p:cNvSpPr>
                <a:spLocks noChangeShapeType="1"/>
              </p:cNvSpPr>
              <p:nvPr/>
            </p:nvSpPr>
            <p:spPr bwMode="auto">
              <a:xfrm>
                <a:off x="145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6" name="Line 15">
                <a:extLst>
                  <a:ext uri="{FF2B5EF4-FFF2-40B4-BE49-F238E27FC236}">
                    <a16:creationId xmlns:a16="http://schemas.microsoft.com/office/drawing/2014/main" id="{1FBCFB41-7FAC-72E3-0D6C-92A434C7B086}"/>
                  </a:ext>
                </a:extLst>
              </p:cNvPr>
              <p:cNvSpPr>
                <a:spLocks noChangeShapeType="1"/>
              </p:cNvSpPr>
              <p:nvPr/>
            </p:nvSpPr>
            <p:spPr bwMode="auto">
              <a:xfrm>
                <a:off x="150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7" name="Line 16">
                <a:extLst>
                  <a:ext uri="{FF2B5EF4-FFF2-40B4-BE49-F238E27FC236}">
                    <a16:creationId xmlns:a16="http://schemas.microsoft.com/office/drawing/2014/main" id="{101195AE-C1C6-08A6-7326-AE9B448815AD}"/>
                  </a:ext>
                </a:extLst>
              </p:cNvPr>
              <p:cNvSpPr>
                <a:spLocks noChangeShapeType="1"/>
              </p:cNvSpPr>
              <p:nvPr/>
            </p:nvSpPr>
            <p:spPr bwMode="auto">
              <a:xfrm>
                <a:off x="154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8" name="Line 17">
                <a:extLst>
                  <a:ext uri="{FF2B5EF4-FFF2-40B4-BE49-F238E27FC236}">
                    <a16:creationId xmlns:a16="http://schemas.microsoft.com/office/drawing/2014/main" id="{F2824CE4-015B-31DE-2703-A6252896D6F6}"/>
                  </a:ext>
                </a:extLst>
              </p:cNvPr>
              <p:cNvSpPr>
                <a:spLocks noChangeShapeType="1"/>
              </p:cNvSpPr>
              <p:nvPr/>
            </p:nvSpPr>
            <p:spPr bwMode="auto">
              <a:xfrm>
                <a:off x="159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199" name="Line 18">
                <a:extLst>
                  <a:ext uri="{FF2B5EF4-FFF2-40B4-BE49-F238E27FC236}">
                    <a16:creationId xmlns:a16="http://schemas.microsoft.com/office/drawing/2014/main" id="{40349322-A7C4-0621-64EE-7C3CF6297A4C}"/>
                  </a:ext>
                </a:extLst>
              </p:cNvPr>
              <p:cNvSpPr>
                <a:spLocks noChangeShapeType="1"/>
              </p:cNvSpPr>
              <p:nvPr/>
            </p:nvSpPr>
            <p:spPr bwMode="auto">
              <a:xfrm>
                <a:off x="163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0" name="Line 19">
                <a:extLst>
                  <a:ext uri="{FF2B5EF4-FFF2-40B4-BE49-F238E27FC236}">
                    <a16:creationId xmlns:a16="http://schemas.microsoft.com/office/drawing/2014/main" id="{538CD9E7-5CB1-5718-49B9-F07606FFDB8F}"/>
                  </a:ext>
                </a:extLst>
              </p:cNvPr>
              <p:cNvSpPr>
                <a:spLocks noChangeShapeType="1"/>
              </p:cNvSpPr>
              <p:nvPr/>
            </p:nvSpPr>
            <p:spPr bwMode="auto">
              <a:xfrm>
                <a:off x="168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1" name="Line 20">
                <a:extLst>
                  <a:ext uri="{FF2B5EF4-FFF2-40B4-BE49-F238E27FC236}">
                    <a16:creationId xmlns:a16="http://schemas.microsoft.com/office/drawing/2014/main" id="{59D08DA0-9ECF-D9F8-542D-FBB7C8E2564E}"/>
                  </a:ext>
                </a:extLst>
              </p:cNvPr>
              <p:cNvSpPr>
                <a:spLocks noChangeShapeType="1"/>
              </p:cNvSpPr>
              <p:nvPr/>
            </p:nvSpPr>
            <p:spPr bwMode="auto">
              <a:xfrm>
                <a:off x="173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2" name="Line 21">
                <a:extLst>
                  <a:ext uri="{FF2B5EF4-FFF2-40B4-BE49-F238E27FC236}">
                    <a16:creationId xmlns:a16="http://schemas.microsoft.com/office/drawing/2014/main" id="{EECFFA8F-81EC-E5B2-A8D2-EE78B35A3723}"/>
                  </a:ext>
                </a:extLst>
              </p:cNvPr>
              <p:cNvSpPr>
                <a:spLocks noChangeShapeType="1"/>
              </p:cNvSpPr>
              <p:nvPr/>
            </p:nvSpPr>
            <p:spPr bwMode="auto">
              <a:xfrm>
                <a:off x="177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3" name="Line 22">
                <a:extLst>
                  <a:ext uri="{FF2B5EF4-FFF2-40B4-BE49-F238E27FC236}">
                    <a16:creationId xmlns:a16="http://schemas.microsoft.com/office/drawing/2014/main" id="{9914EDA1-D403-638B-0B95-EF4BA38BEEBF}"/>
                  </a:ext>
                </a:extLst>
              </p:cNvPr>
              <p:cNvSpPr>
                <a:spLocks noChangeShapeType="1"/>
              </p:cNvSpPr>
              <p:nvPr/>
            </p:nvSpPr>
            <p:spPr bwMode="auto">
              <a:xfrm>
                <a:off x="182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4" name="Line 23">
                <a:extLst>
                  <a:ext uri="{FF2B5EF4-FFF2-40B4-BE49-F238E27FC236}">
                    <a16:creationId xmlns:a16="http://schemas.microsoft.com/office/drawing/2014/main" id="{945B0199-1CCC-D925-E863-57CD7C3C3476}"/>
                  </a:ext>
                </a:extLst>
              </p:cNvPr>
              <p:cNvSpPr>
                <a:spLocks noChangeShapeType="1"/>
              </p:cNvSpPr>
              <p:nvPr/>
            </p:nvSpPr>
            <p:spPr bwMode="auto">
              <a:xfrm>
                <a:off x="186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5" name="Line 24">
                <a:extLst>
                  <a:ext uri="{FF2B5EF4-FFF2-40B4-BE49-F238E27FC236}">
                    <a16:creationId xmlns:a16="http://schemas.microsoft.com/office/drawing/2014/main" id="{50A3A1BC-6895-F2B3-2E4C-0D1653A0C0A3}"/>
                  </a:ext>
                </a:extLst>
              </p:cNvPr>
              <p:cNvSpPr>
                <a:spLocks noChangeShapeType="1"/>
              </p:cNvSpPr>
              <p:nvPr/>
            </p:nvSpPr>
            <p:spPr bwMode="auto">
              <a:xfrm>
                <a:off x="191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6" name="Line 25">
                <a:extLst>
                  <a:ext uri="{FF2B5EF4-FFF2-40B4-BE49-F238E27FC236}">
                    <a16:creationId xmlns:a16="http://schemas.microsoft.com/office/drawing/2014/main" id="{83E3779C-9911-14CC-A06F-AC028A2BCDED}"/>
                  </a:ext>
                </a:extLst>
              </p:cNvPr>
              <p:cNvSpPr>
                <a:spLocks noChangeShapeType="1"/>
              </p:cNvSpPr>
              <p:nvPr/>
            </p:nvSpPr>
            <p:spPr bwMode="auto">
              <a:xfrm>
                <a:off x="196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7" name="Line 26">
                <a:extLst>
                  <a:ext uri="{FF2B5EF4-FFF2-40B4-BE49-F238E27FC236}">
                    <a16:creationId xmlns:a16="http://schemas.microsoft.com/office/drawing/2014/main" id="{5EE581BB-CAFD-B90D-495B-9DAF627B3B89}"/>
                  </a:ext>
                </a:extLst>
              </p:cNvPr>
              <p:cNvSpPr>
                <a:spLocks noChangeShapeType="1"/>
              </p:cNvSpPr>
              <p:nvPr/>
            </p:nvSpPr>
            <p:spPr bwMode="auto">
              <a:xfrm>
                <a:off x="200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8" name="Line 27">
                <a:extLst>
                  <a:ext uri="{FF2B5EF4-FFF2-40B4-BE49-F238E27FC236}">
                    <a16:creationId xmlns:a16="http://schemas.microsoft.com/office/drawing/2014/main" id="{4D0AEF01-9432-DC5E-10BA-7305BA4787E5}"/>
                  </a:ext>
                </a:extLst>
              </p:cNvPr>
              <p:cNvSpPr>
                <a:spLocks noChangeShapeType="1"/>
              </p:cNvSpPr>
              <p:nvPr/>
            </p:nvSpPr>
            <p:spPr bwMode="auto">
              <a:xfrm>
                <a:off x="205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09" name="Line 28">
                <a:extLst>
                  <a:ext uri="{FF2B5EF4-FFF2-40B4-BE49-F238E27FC236}">
                    <a16:creationId xmlns:a16="http://schemas.microsoft.com/office/drawing/2014/main" id="{D9BDF2D3-38F0-9B7A-D6ED-A90B2FF92FBB}"/>
                  </a:ext>
                </a:extLst>
              </p:cNvPr>
              <p:cNvSpPr>
                <a:spLocks noChangeShapeType="1"/>
              </p:cNvSpPr>
              <p:nvPr/>
            </p:nvSpPr>
            <p:spPr bwMode="auto">
              <a:xfrm>
                <a:off x="209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0" name="Line 29">
                <a:extLst>
                  <a:ext uri="{FF2B5EF4-FFF2-40B4-BE49-F238E27FC236}">
                    <a16:creationId xmlns:a16="http://schemas.microsoft.com/office/drawing/2014/main" id="{30E73E8D-D7FA-C778-9C56-B88415A6D967}"/>
                  </a:ext>
                </a:extLst>
              </p:cNvPr>
              <p:cNvSpPr>
                <a:spLocks noChangeShapeType="1"/>
              </p:cNvSpPr>
              <p:nvPr/>
            </p:nvSpPr>
            <p:spPr bwMode="auto">
              <a:xfrm>
                <a:off x="214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1" name="Line 30">
                <a:extLst>
                  <a:ext uri="{FF2B5EF4-FFF2-40B4-BE49-F238E27FC236}">
                    <a16:creationId xmlns:a16="http://schemas.microsoft.com/office/drawing/2014/main" id="{26F2C722-513B-3292-DA59-4BEF918558BB}"/>
                  </a:ext>
                </a:extLst>
              </p:cNvPr>
              <p:cNvSpPr>
                <a:spLocks noChangeShapeType="1"/>
              </p:cNvSpPr>
              <p:nvPr/>
            </p:nvSpPr>
            <p:spPr bwMode="auto">
              <a:xfrm>
                <a:off x="219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2" name="Line 31">
                <a:extLst>
                  <a:ext uri="{FF2B5EF4-FFF2-40B4-BE49-F238E27FC236}">
                    <a16:creationId xmlns:a16="http://schemas.microsoft.com/office/drawing/2014/main" id="{08BAA09D-870D-D38C-F95C-E4492BE6A463}"/>
                  </a:ext>
                </a:extLst>
              </p:cNvPr>
              <p:cNvSpPr>
                <a:spLocks noChangeShapeType="1"/>
              </p:cNvSpPr>
              <p:nvPr/>
            </p:nvSpPr>
            <p:spPr bwMode="auto">
              <a:xfrm>
                <a:off x="223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3" name="Line 32">
                <a:extLst>
                  <a:ext uri="{FF2B5EF4-FFF2-40B4-BE49-F238E27FC236}">
                    <a16:creationId xmlns:a16="http://schemas.microsoft.com/office/drawing/2014/main" id="{904506B5-6F36-C63A-EA58-1A50D8B34536}"/>
                  </a:ext>
                </a:extLst>
              </p:cNvPr>
              <p:cNvSpPr>
                <a:spLocks noChangeShapeType="1"/>
              </p:cNvSpPr>
              <p:nvPr/>
            </p:nvSpPr>
            <p:spPr bwMode="auto">
              <a:xfrm>
                <a:off x="228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4" name="Line 33">
                <a:extLst>
                  <a:ext uri="{FF2B5EF4-FFF2-40B4-BE49-F238E27FC236}">
                    <a16:creationId xmlns:a16="http://schemas.microsoft.com/office/drawing/2014/main" id="{65369F88-08E4-C71A-A250-27BCAA5E6183}"/>
                  </a:ext>
                </a:extLst>
              </p:cNvPr>
              <p:cNvSpPr>
                <a:spLocks noChangeShapeType="1"/>
              </p:cNvSpPr>
              <p:nvPr/>
            </p:nvSpPr>
            <p:spPr bwMode="auto">
              <a:xfrm>
                <a:off x="232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5" name="Line 34">
                <a:extLst>
                  <a:ext uri="{FF2B5EF4-FFF2-40B4-BE49-F238E27FC236}">
                    <a16:creationId xmlns:a16="http://schemas.microsoft.com/office/drawing/2014/main" id="{22769B2B-00A2-F13A-0A3C-B1E9B002F4CC}"/>
                  </a:ext>
                </a:extLst>
              </p:cNvPr>
              <p:cNvSpPr>
                <a:spLocks noChangeShapeType="1"/>
              </p:cNvSpPr>
              <p:nvPr/>
            </p:nvSpPr>
            <p:spPr bwMode="auto">
              <a:xfrm>
                <a:off x="237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6" name="Line 35">
                <a:extLst>
                  <a:ext uri="{FF2B5EF4-FFF2-40B4-BE49-F238E27FC236}">
                    <a16:creationId xmlns:a16="http://schemas.microsoft.com/office/drawing/2014/main" id="{9A04A9CF-96D4-B024-D477-26480BE2CE94}"/>
                  </a:ext>
                </a:extLst>
              </p:cNvPr>
              <p:cNvSpPr>
                <a:spLocks noChangeShapeType="1"/>
              </p:cNvSpPr>
              <p:nvPr/>
            </p:nvSpPr>
            <p:spPr bwMode="auto">
              <a:xfrm>
                <a:off x="242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7" name="Line 36">
                <a:extLst>
                  <a:ext uri="{FF2B5EF4-FFF2-40B4-BE49-F238E27FC236}">
                    <a16:creationId xmlns:a16="http://schemas.microsoft.com/office/drawing/2014/main" id="{74260C10-EEBB-3639-B121-904EF814314D}"/>
                  </a:ext>
                </a:extLst>
              </p:cNvPr>
              <p:cNvSpPr>
                <a:spLocks noChangeShapeType="1"/>
              </p:cNvSpPr>
              <p:nvPr/>
            </p:nvSpPr>
            <p:spPr bwMode="auto">
              <a:xfrm>
                <a:off x="246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8" name="Line 37">
                <a:extLst>
                  <a:ext uri="{FF2B5EF4-FFF2-40B4-BE49-F238E27FC236}">
                    <a16:creationId xmlns:a16="http://schemas.microsoft.com/office/drawing/2014/main" id="{0F80F6D5-EC00-9103-FCBB-9560EE47DB0D}"/>
                  </a:ext>
                </a:extLst>
              </p:cNvPr>
              <p:cNvSpPr>
                <a:spLocks noChangeShapeType="1"/>
              </p:cNvSpPr>
              <p:nvPr/>
            </p:nvSpPr>
            <p:spPr bwMode="auto">
              <a:xfrm>
                <a:off x="251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19" name="Line 38">
                <a:extLst>
                  <a:ext uri="{FF2B5EF4-FFF2-40B4-BE49-F238E27FC236}">
                    <a16:creationId xmlns:a16="http://schemas.microsoft.com/office/drawing/2014/main" id="{976951F2-EDA4-E5D7-4464-2425E77C1F9F}"/>
                  </a:ext>
                </a:extLst>
              </p:cNvPr>
              <p:cNvSpPr>
                <a:spLocks noChangeShapeType="1"/>
              </p:cNvSpPr>
              <p:nvPr/>
            </p:nvSpPr>
            <p:spPr bwMode="auto">
              <a:xfrm>
                <a:off x="255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0" name="Line 39">
                <a:extLst>
                  <a:ext uri="{FF2B5EF4-FFF2-40B4-BE49-F238E27FC236}">
                    <a16:creationId xmlns:a16="http://schemas.microsoft.com/office/drawing/2014/main" id="{C86F3DEE-217F-E1EE-9458-736741FE0284}"/>
                  </a:ext>
                </a:extLst>
              </p:cNvPr>
              <p:cNvSpPr>
                <a:spLocks noChangeShapeType="1"/>
              </p:cNvSpPr>
              <p:nvPr/>
            </p:nvSpPr>
            <p:spPr bwMode="auto">
              <a:xfrm>
                <a:off x="260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1" name="Line 40">
                <a:extLst>
                  <a:ext uri="{FF2B5EF4-FFF2-40B4-BE49-F238E27FC236}">
                    <a16:creationId xmlns:a16="http://schemas.microsoft.com/office/drawing/2014/main" id="{68D5EA6A-D39C-BD7E-1D10-9570AA29CEF2}"/>
                  </a:ext>
                </a:extLst>
              </p:cNvPr>
              <p:cNvSpPr>
                <a:spLocks noChangeShapeType="1"/>
              </p:cNvSpPr>
              <p:nvPr/>
            </p:nvSpPr>
            <p:spPr bwMode="auto">
              <a:xfrm>
                <a:off x="265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2" name="Line 41">
                <a:extLst>
                  <a:ext uri="{FF2B5EF4-FFF2-40B4-BE49-F238E27FC236}">
                    <a16:creationId xmlns:a16="http://schemas.microsoft.com/office/drawing/2014/main" id="{C6A3B0E2-67E1-E3C6-9775-538D27C73497}"/>
                  </a:ext>
                </a:extLst>
              </p:cNvPr>
              <p:cNvSpPr>
                <a:spLocks noChangeShapeType="1"/>
              </p:cNvSpPr>
              <p:nvPr/>
            </p:nvSpPr>
            <p:spPr bwMode="auto">
              <a:xfrm>
                <a:off x="269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3" name="Line 42">
                <a:extLst>
                  <a:ext uri="{FF2B5EF4-FFF2-40B4-BE49-F238E27FC236}">
                    <a16:creationId xmlns:a16="http://schemas.microsoft.com/office/drawing/2014/main" id="{08791C55-0DAB-D01D-E6E9-EDA711259F9F}"/>
                  </a:ext>
                </a:extLst>
              </p:cNvPr>
              <p:cNvSpPr>
                <a:spLocks noChangeShapeType="1"/>
              </p:cNvSpPr>
              <p:nvPr/>
            </p:nvSpPr>
            <p:spPr bwMode="auto">
              <a:xfrm>
                <a:off x="274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4" name="Line 43">
                <a:extLst>
                  <a:ext uri="{FF2B5EF4-FFF2-40B4-BE49-F238E27FC236}">
                    <a16:creationId xmlns:a16="http://schemas.microsoft.com/office/drawing/2014/main" id="{5D361CB9-FAE8-B94F-4676-795447AA0131}"/>
                  </a:ext>
                </a:extLst>
              </p:cNvPr>
              <p:cNvSpPr>
                <a:spLocks noChangeShapeType="1"/>
              </p:cNvSpPr>
              <p:nvPr/>
            </p:nvSpPr>
            <p:spPr bwMode="auto">
              <a:xfrm>
                <a:off x="278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5" name="Line 44">
                <a:extLst>
                  <a:ext uri="{FF2B5EF4-FFF2-40B4-BE49-F238E27FC236}">
                    <a16:creationId xmlns:a16="http://schemas.microsoft.com/office/drawing/2014/main" id="{D3008F8A-B069-8D31-5AA0-B56BF7387B07}"/>
                  </a:ext>
                </a:extLst>
              </p:cNvPr>
              <p:cNvSpPr>
                <a:spLocks noChangeShapeType="1"/>
              </p:cNvSpPr>
              <p:nvPr/>
            </p:nvSpPr>
            <p:spPr bwMode="auto">
              <a:xfrm>
                <a:off x="283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6" name="Line 45">
                <a:extLst>
                  <a:ext uri="{FF2B5EF4-FFF2-40B4-BE49-F238E27FC236}">
                    <a16:creationId xmlns:a16="http://schemas.microsoft.com/office/drawing/2014/main" id="{D5554B8B-69D4-D9CC-EBDC-30F3C8FAC9C4}"/>
                  </a:ext>
                </a:extLst>
              </p:cNvPr>
              <p:cNvSpPr>
                <a:spLocks noChangeShapeType="1"/>
              </p:cNvSpPr>
              <p:nvPr/>
            </p:nvSpPr>
            <p:spPr bwMode="auto">
              <a:xfrm>
                <a:off x="288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7" name="Line 46">
                <a:extLst>
                  <a:ext uri="{FF2B5EF4-FFF2-40B4-BE49-F238E27FC236}">
                    <a16:creationId xmlns:a16="http://schemas.microsoft.com/office/drawing/2014/main" id="{362C851B-6DC8-1D7D-7211-B33204456677}"/>
                  </a:ext>
                </a:extLst>
              </p:cNvPr>
              <p:cNvSpPr>
                <a:spLocks noChangeShapeType="1"/>
              </p:cNvSpPr>
              <p:nvPr/>
            </p:nvSpPr>
            <p:spPr bwMode="auto">
              <a:xfrm>
                <a:off x="292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8" name="Line 47">
                <a:extLst>
                  <a:ext uri="{FF2B5EF4-FFF2-40B4-BE49-F238E27FC236}">
                    <a16:creationId xmlns:a16="http://schemas.microsoft.com/office/drawing/2014/main" id="{8D48FBD5-DB9B-0029-63F6-26A3D9ADDFA7}"/>
                  </a:ext>
                </a:extLst>
              </p:cNvPr>
              <p:cNvSpPr>
                <a:spLocks noChangeShapeType="1"/>
              </p:cNvSpPr>
              <p:nvPr/>
            </p:nvSpPr>
            <p:spPr bwMode="auto">
              <a:xfrm>
                <a:off x="297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29" name="Line 48">
                <a:extLst>
                  <a:ext uri="{FF2B5EF4-FFF2-40B4-BE49-F238E27FC236}">
                    <a16:creationId xmlns:a16="http://schemas.microsoft.com/office/drawing/2014/main" id="{376677BB-B715-88ED-6070-E23836133407}"/>
                  </a:ext>
                </a:extLst>
              </p:cNvPr>
              <p:cNvSpPr>
                <a:spLocks noChangeShapeType="1"/>
              </p:cNvSpPr>
              <p:nvPr/>
            </p:nvSpPr>
            <p:spPr bwMode="auto">
              <a:xfrm>
                <a:off x="301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0" name="Line 49">
                <a:extLst>
                  <a:ext uri="{FF2B5EF4-FFF2-40B4-BE49-F238E27FC236}">
                    <a16:creationId xmlns:a16="http://schemas.microsoft.com/office/drawing/2014/main" id="{12E16AC0-ECC7-D3BA-D5AC-642D8DB32544}"/>
                  </a:ext>
                </a:extLst>
              </p:cNvPr>
              <p:cNvSpPr>
                <a:spLocks noChangeShapeType="1"/>
              </p:cNvSpPr>
              <p:nvPr/>
            </p:nvSpPr>
            <p:spPr bwMode="auto">
              <a:xfrm>
                <a:off x="306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1" name="Line 50">
                <a:extLst>
                  <a:ext uri="{FF2B5EF4-FFF2-40B4-BE49-F238E27FC236}">
                    <a16:creationId xmlns:a16="http://schemas.microsoft.com/office/drawing/2014/main" id="{96974EAD-1CBC-7B81-93E2-584DC9AA3763}"/>
                  </a:ext>
                </a:extLst>
              </p:cNvPr>
              <p:cNvSpPr>
                <a:spLocks noChangeShapeType="1"/>
              </p:cNvSpPr>
              <p:nvPr/>
            </p:nvSpPr>
            <p:spPr bwMode="auto">
              <a:xfrm>
                <a:off x="311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2" name="Line 51">
                <a:extLst>
                  <a:ext uri="{FF2B5EF4-FFF2-40B4-BE49-F238E27FC236}">
                    <a16:creationId xmlns:a16="http://schemas.microsoft.com/office/drawing/2014/main" id="{C83CE9DE-5D4D-8FD7-9C49-7FE9534CD881}"/>
                  </a:ext>
                </a:extLst>
              </p:cNvPr>
              <p:cNvSpPr>
                <a:spLocks noChangeShapeType="1"/>
              </p:cNvSpPr>
              <p:nvPr/>
            </p:nvSpPr>
            <p:spPr bwMode="auto">
              <a:xfrm>
                <a:off x="315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3" name="Line 52">
                <a:extLst>
                  <a:ext uri="{FF2B5EF4-FFF2-40B4-BE49-F238E27FC236}">
                    <a16:creationId xmlns:a16="http://schemas.microsoft.com/office/drawing/2014/main" id="{219ECA1B-02FE-4532-CCE6-281FC887AC11}"/>
                  </a:ext>
                </a:extLst>
              </p:cNvPr>
              <p:cNvSpPr>
                <a:spLocks noChangeShapeType="1"/>
              </p:cNvSpPr>
              <p:nvPr/>
            </p:nvSpPr>
            <p:spPr bwMode="auto">
              <a:xfrm>
                <a:off x="320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4" name="Line 53">
                <a:extLst>
                  <a:ext uri="{FF2B5EF4-FFF2-40B4-BE49-F238E27FC236}">
                    <a16:creationId xmlns:a16="http://schemas.microsoft.com/office/drawing/2014/main" id="{64CDBDFD-F403-2F31-DD8F-07105D93D6FC}"/>
                  </a:ext>
                </a:extLst>
              </p:cNvPr>
              <p:cNvSpPr>
                <a:spLocks noChangeShapeType="1"/>
              </p:cNvSpPr>
              <p:nvPr/>
            </p:nvSpPr>
            <p:spPr bwMode="auto">
              <a:xfrm>
                <a:off x="324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5" name="Line 54">
                <a:extLst>
                  <a:ext uri="{FF2B5EF4-FFF2-40B4-BE49-F238E27FC236}">
                    <a16:creationId xmlns:a16="http://schemas.microsoft.com/office/drawing/2014/main" id="{190F9299-7752-A0EF-A344-EC2F45B63163}"/>
                  </a:ext>
                </a:extLst>
              </p:cNvPr>
              <p:cNvSpPr>
                <a:spLocks noChangeShapeType="1"/>
              </p:cNvSpPr>
              <p:nvPr/>
            </p:nvSpPr>
            <p:spPr bwMode="auto">
              <a:xfrm>
                <a:off x="329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6" name="Line 55">
                <a:extLst>
                  <a:ext uri="{FF2B5EF4-FFF2-40B4-BE49-F238E27FC236}">
                    <a16:creationId xmlns:a16="http://schemas.microsoft.com/office/drawing/2014/main" id="{34A6CC79-2133-9EF0-AE9B-CB2F9564BF65}"/>
                  </a:ext>
                </a:extLst>
              </p:cNvPr>
              <p:cNvSpPr>
                <a:spLocks noChangeShapeType="1"/>
              </p:cNvSpPr>
              <p:nvPr/>
            </p:nvSpPr>
            <p:spPr bwMode="auto">
              <a:xfrm>
                <a:off x="334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7" name="Line 56">
                <a:extLst>
                  <a:ext uri="{FF2B5EF4-FFF2-40B4-BE49-F238E27FC236}">
                    <a16:creationId xmlns:a16="http://schemas.microsoft.com/office/drawing/2014/main" id="{8B312DB7-03FD-AABB-8DE2-9D7C53083713}"/>
                  </a:ext>
                </a:extLst>
              </p:cNvPr>
              <p:cNvSpPr>
                <a:spLocks noChangeShapeType="1"/>
              </p:cNvSpPr>
              <p:nvPr/>
            </p:nvSpPr>
            <p:spPr bwMode="auto">
              <a:xfrm>
                <a:off x="338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8" name="Line 57">
                <a:extLst>
                  <a:ext uri="{FF2B5EF4-FFF2-40B4-BE49-F238E27FC236}">
                    <a16:creationId xmlns:a16="http://schemas.microsoft.com/office/drawing/2014/main" id="{45475E49-7596-1F23-EF17-918598086B50}"/>
                  </a:ext>
                </a:extLst>
              </p:cNvPr>
              <p:cNvSpPr>
                <a:spLocks noChangeShapeType="1"/>
              </p:cNvSpPr>
              <p:nvPr/>
            </p:nvSpPr>
            <p:spPr bwMode="auto">
              <a:xfrm>
                <a:off x="343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39" name="Line 58">
                <a:extLst>
                  <a:ext uri="{FF2B5EF4-FFF2-40B4-BE49-F238E27FC236}">
                    <a16:creationId xmlns:a16="http://schemas.microsoft.com/office/drawing/2014/main" id="{9C2E047A-68FB-F01C-B5F3-C7D02F0E9CCC}"/>
                  </a:ext>
                </a:extLst>
              </p:cNvPr>
              <p:cNvSpPr>
                <a:spLocks noChangeShapeType="1"/>
              </p:cNvSpPr>
              <p:nvPr/>
            </p:nvSpPr>
            <p:spPr bwMode="auto">
              <a:xfrm>
                <a:off x="34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0" name="Line 59">
                <a:extLst>
                  <a:ext uri="{FF2B5EF4-FFF2-40B4-BE49-F238E27FC236}">
                    <a16:creationId xmlns:a16="http://schemas.microsoft.com/office/drawing/2014/main" id="{2D5CCA6E-E8CF-98C1-D95B-F5CEF91B21E1}"/>
                  </a:ext>
                </a:extLst>
              </p:cNvPr>
              <p:cNvSpPr>
                <a:spLocks noChangeShapeType="1"/>
              </p:cNvSpPr>
              <p:nvPr/>
            </p:nvSpPr>
            <p:spPr bwMode="auto">
              <a:xfrm>
                <a:off x="352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1" name="Line 60">
                <a:extLst>
                  <a:ext uri="{FF2B5EF4-FFF2-40B4-BE49-F238E27FC236}">
                    <a16:creationId xmlns:a16="http://schemas.microsoft.com/office/drawing/2014/main" id="{68AFC0E3-5FD2-174C-C652-990FFDACAEED}"/>
                  </a:ext>
                </a:extLst>
              </p:cNvPr>
              <p:cNvSpPr>
                <a:spLocks noChangeShapeType="1"/>
              </p:cNvSpPr>
              <p:nvPr/>
            </p:nvSpPr>
            <p:spPr bwMode="auto">
              <a:xfrm>
                <a:off x="357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2" name="Line 61">
                <a:extLst>
                  <a:ext uri="{FF2B5EF4-FFF2-40B4-BE49-F238E27FC236}">
                    <a16:creationId xmlns:a16="http://schemas.microsoft.com/office/drawing/2014/main" id="{4D83B257-5B58-BAD9-229F-14C68E5B3AE5}"/>
                  </a:ext>
                </a:extLst>
              </p:cNvPr>
              <p:cNvSpPr>
                <a:spLocks noChangeShapeType="1"/>
              </p:cNvSpPr>
              <p:nvPr/>
            </p:nvSpPr>
            <p:spPr bwMode="auto">
              <a:xfrm>
                <a:off x="361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3" name="Line 62">
                <a:extLst>
                  <a:ext uri="{FF2B5EF4-FFF2-40B4-BE49-F238E27FC236}">
                    <a16:creationId xmlns:a16="http://schemas.microsoft.com/office/drawing/2014/main" id="{649CE67D-23E2-993E-0DEA-13CFF2AA1ED3}"/>
                  </a:ext>
                </a:extLst>
              </p:cNvPr>
              <p:cNvSpPr>
                <a:spLocks noChangeShapeType="1"/>
              </p:cNvSpPr>
              <p:nvPr/>
            </p:nvSpPr>
            <p:spPr bwMode="auto">
              <a:xfrm>
                <a:off x="366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4" name="Line 63">
                <a:extLst>
                  <a:ext uri="{FF2B5EF4-FFF2-40B4-BE49-F238E27FC236}">
                    <a16:creationId xmlns:a16="http://schemas.microsoft.com/office/drawing/2014/main" id="{636CD01F-91D0-1927-7D90-4D33B7F47D89}"/>
                  </a:ext>
                </a:extLst>
              </p:cNvPr>
              <p:cNvSpPr>
                <a:spLocks noChangeShapeType="1"/>
              </p:cNvSpPr>
              <p:nvPr/>
            </p:nvSpPr>
            <p:spPr bwMode="auto">
              <a:xfrm>
                <a:off x="370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5" name="Line 64">
                <a:extLst>
                  <a:ext uri="{FF2B5EF4-FFF2-40B4-BE49-F238E27FC236}">
                    <a16:creationId xmlns:a16="http://schemas.microsoft.com/office/drawing/2014/main" id="{299C9FAA-2DB1-5091-24D8-C0B200F84FD0}"/>
                  </a:ext>
                </a:extLst>
              </p:cNvPr>
              <p:cNvSpPr>
                <a:spLocks noChangeShapeType="1"/>
              </p:cNvSpPr>
              <p:nvPr/>
            </p:nvSpPr>
            <p:spPr bwMode="auto">
              <a:xfrm>
                <a:off x="375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6" name="Line 65">
                <a:extLst>
                  <a:ext uri="{FF2B5EF4-FFF2-40B4-BE49-F238E27FC236}">
                    <a16:creationId xmlns:a16="http://schemas.microsoft.com/office/drawing/2014/main" id="{6731B34D-F8AF-FBEF-56A3-EDB4AAAF84AD}"/>
                  </a:ext>
                </a:extLst>
              </p:cNvPr>
              <p:cNvSpPr>
                <a:spLocks noChangeShapeType="1"/>
              </p:cNvSpPr>
              <p:nvPr/>
            </p:nvSpPr>
            <p:spPr bwMode="auto">
              <a:xfrm>
                <a:off x="380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7" name="Line 66">
                <a:extLst>
                  <a:ext uri="{FF2B5EF4-FFF2-40B4-BE49-F238E27FC236}">
                    <a16:creationId xmlns:a16="http://schemas.microsoft.com/office/drawing/2014/main" id="{2AC98EEE-A4E2-F24F-18FD-C6DFB5657F11}"/>
                  </a:ext>
                </a:extLst>
              </p:cNvPr>
              <p:cNvSpPr>
                <a:spLocks noChangeShapeType="1"/>
              </p:cNvSpPr>
              <p:nvPr/>
            </p:nvSpPr>
            <p:spPr bwMode="auto">
              <a:xfrm>
                <a:off x="384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8" name="Line 67">
                <a:extLst>
                  <a:ext uri="{FF2B5EF4-FFF2-40B4-BE49-F238E27FC236}">
                    <a16:creationId xmlns:a16="http://schemas.microsoft.com/office/drawing/2014/main" id="{0D66B67F-8B99-9338-84B9-21206F8E618F}"/>
                  </a:ext>
                </a:extLst>
              </p:cNvPr>
              <p:cNvSpPr>
                <a:spLocks noChangeShapeType="1"/>
              </p:cNvSpPr>
              <p:nvPr/>
            </p:nvSpPr>
            <p:spPr bwMode="auto">
              <a:xfrm>
                <a:off x="389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49" name="Line 68">
                <a:extLst>
                  <a:ext uri="{FF2B5EF4-FFF2-40B4-BE49-F238E27FC236}">
                    <a16:creationId xmlns:a16="http://schemas.microsoft.com/office/drawing/2014/main" id="{9A7785FE-2414-7471-CD53-8ABB69FC07A0}"/>
                  </a:ext>
                </a:extLst>
              </p:cNvPr>
              <p:cNvSpPr>
                <a:spLocks noChangeShapeType="1"/>
              </p:cNvSpPr>
              <p:nvPr/>
            </p:nvSpPr>
            <p:spPr bwMode="auto">
              <a:xfrm>
                <a:off x="393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0" name="Line 69">
                <a:extLst>
                  <a:ext uri="{FF2B5EF4-FFF2-40B4-BE49-F238E27FC236}">
                    <a16:creationId xmlns:a16="http://schemas.microsoft.com/office/drawing/2014/main" id="{6E367CBF-709E-2403-8F76-F5DF8974324E}"/>
                  </a:ext>
                </a:extLst>
              </p:cNvPr>
              <p:cNvSpPr>
                <a:spLocks noChangeShapeType="1"/>
              </p:cNvSpPr>
              <p:nvPr/>
            </p:nvSpPr>
            <p:spPr bwMode="auto">
              <a:xfrm>
                <a:off x="398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1" name="Line 70">
                <a:extLst>
                  <a:ext uri="{FF2B5EF4-FFF2-40B4-BE49-F238E27FC236}">
                    <a16:creationId xmlns:a16="http://schemas.microsoft.com/office/drawing/2014/main" id="{D2C65943-446E-CBEF-2A76-C6BE4ADF9B2C}"/>
                  </a:ext>
                </a:extLst>
              </p:cNvPr>
              <p:cNvSpPr>
                <a:spLocks noChangeShapeType="1"/>
              </p:cNvSpPr>
              <p:nvPr/>
            </p:nvSpPr>
            <p:spPr bwMode="auto">
              <a:xfrm>
                <a:off x="403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2" name="Line 71">
                <a:extLst>
                  <a:ext uri="{FF2B5EF4-FFF2-40B4-BE49-F238E27FC236}">
                    <a16:creationId xmlns:a16="http://schemas.microsoft.com/office/drawing/2014/main" id="{C372D462-AF84-CD1D-5A67-E933269AE6CD}"/>
                  </a:ext>
                </a:extLst>
              </p:cNvPr>
              <p:cNvSpPr>
                <a:spLocks noChangeShapeType="1"/>
              </p:cNvSpPr>
              <p:nvPr/>
            </p:nvSpPr>
            <p:spPr bwMode="auto">
              <a:xfrm>
                <a:off x="407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3" name="Line 72">
                <a:extLst>
                  <a:ext uri="{FF2B5EF4-FFF2-40B4-BE49-F238E27FC236}">
                    <a16:creationId xmlns:a16="http://schemas.microsoft.com/office/drawing/2014/main" id="{E1B49125-D2B2-3851-2888-8D4130D8EA5B}"/>
                  </a:ext>
                </a:extLst>
              </p:cNvPr>
              <p:cNvSpPr>
                <a:spLocks noChangeShapeType="1"/>
              </p:cNvSpPr>
              <p:nvPr/>
            </p:nvSpPr>
            <p:spPr bwMode="auto">
              <a:xfrm>
                <a:off x="412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4" name="Line 73">
                <a:extLst>
                  <a:ext uri="{FF2B5EF4-FFF2-40B4-BE49-F238E27FC236}">
                    <a16:creationId xmlns:a16="http://schemas.microsoft.com/office/drawing/2014/main" id="{6621E050-73F4-E167-3C9A-1CF4F51539BE}"/>
                  </a:ext>
                </a:extLst>
              </p:cNvPr>
              <p:cNvSpPr>
                <a:spLocks noChangeShapeType="1"/>
              </p:cNvSpPr>
              <p:nvPr/>
            </p:nvSpPr>
            <p:spPr bwMode="auto">
              <a:xfrm>
                <a:off x="416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5" name="Line 74">
                <a:extLst>
                  <a:ext uri="{FF2B5EF4-FFF2-40B4-BE49-F238E27FC236}">
                    <a16:creationId xmlns:a16="http://schemas.microsoft.com/office/drawing/2014/main" id="{EA3D8BF0-5CCC-5033-5064-54B3735961FE}"/>
                  </a:ext>
                </a:extLst>
              </p:cNvPr>
              <p:cNvSpPr>
                <a:spLocks noChangeShapeType="1"/>
              </p:cNvSpPr>
              <p:nvPr/>
            </p:nvSpPr>
            <p:spPr bwMode="auto">
              <a:xfrm>
                <a:off x="421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6" name="Line 75">
                <a:extLst>
                  <a:ext uri="{FF2B5EF4-FFF2-40B4-BE49-F238E27FC236}">
                    <a16:creationId xmlns:a16="http://schemas.microsoft.com/office/drawing/2014/main" id="{180CE35C-F45F-71FF-77AA-00A2D89DA9E5}"/>
                  </a:ext>
                </a:extLst>
              </p:cNvPr>
              <p:cNvSpPr>
                <a:spLocks noChangeShapeType="1"/>
              </p:cNvSpPr>
              <p:nvPr/>
            </p:nvSpPr>
            <p:spPr bwMode="auto">
              <a:xfrm>
                <a:off x="426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7" name="Line 76">
                <a:extLst>
                  <a:ext uri="{FF2B5EF4-FFF2-40B4-BE49-F238E27FC236}">
                    <a16:creationId xmlns:a16="http://schemas.microsoft.com/office/drawing/2014/main" id="{13B30DB7-25B6-869A-D96C-68702ACDA161}"/>
                  </a:ext>
                </a:extLst>
              </p:cNvPr>
              <p:cNvSpPr>
                <a:spLocks noChangeShapeType="1"/>
              </p:cNvSpPr>
              <p:nvPr/>
            </p:nvSpPr>
            <p:spPr bwMode="auto">
              <a:xfrm>
                <a:off x="430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8" name="Line 77">
                <a:extLst>
                  <a:ext uri="{FF2B5EF4-FFF2-40B4-BE49-F238E27FC236}">
                    <a16:creationId xmlns:a16="http://schemas.microsoft.com/office/drawing/2014/main" id="{6F048B77-C49E-22F7-AB19-A15171B87CD8}"/>
                  </a:ext>
                </a:extLst>
              </p:cNvPr>
              <p:cNvSpPr>
                <a:spLocks noChangeShapeType="1"/>
              </p:cNvSpPr>
              <p:nvPr/>
            </p:nvSpPr>
            <p:spPr bwMode="auto">
              <a:xfrm>
                <a:off x="435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59" name="Line 78">
                <a:extLst>
                  <a:ext uri="{FF2B5EF4-FFF2-40B4-BE49-F238E27FC236}">
                    <a16:creationId xmlns:a16="http://schemas.microsoft.com/office/drawing/2014/main" id="{4865A5DE-0400-28C3-0B66-282941870607}"/>
                  </a:ext>
                </a:extLst>
              </p:cNvPr>
              <p:cNvSpPr>
                <a:spLocks noChangeShapeType="1"/>
              </p:cNvSpPr>
              <p:nvPr/>
            </p:nvSpPr>
            <p:spPr bwMode="auto">
              <a:xfrm>
                <a:off x="439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0" name="Line 79">
                <a:extLst>
                  <a:ext uri="{FF2B5EF4-FFF2-40B4-BE49-F238E27FC236}">
                    <a16:creationId xmlns:a16="http://schemas.microsoft.com/office/drawing/2014/main" id="{E9F68F2D-4C00-B93F-E634-925E58147BCE}"/>
                  </a:ext>
                </a:extLst>
              </p:cNvPr>
              <p:cNvSpPr>
                <a:spLocks noChangeShapeType="1"/>
              </p:cNvSpPr>
              <p:nvPr/>
            </p:nvSpPr>
            <p:spPr bwMode="auto">
              <a:xfrm>
                <a:off x="444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1" name="Line 80">
                <a:extLst>
                  <a:ext uri="{FF2B5EF4-FFF2-40B4-BE49-F238E27FC236}">
                    <a16:creationId xmlns:a16="http://schemas.microsoft.com/office/drawing/2014/main" id="{7A18A1F4-92BE-8707-BBFD-BDC792914A58}"/>
                  </a:ext>
                </a:extLst>
              </p:cNvPr>
              <p:cNvSpPr>
                <a:spLocks noChangeShapeType="1"/>
              </p:cNvSpPr>
              <p:nvPr/>
            </p:nvSpPr>
            <p:spPr bwMode="auto">
              <a:xfrm>
                <a:off x="4490"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2" name="Line 81">
                <a:extLst>
                  <a:ext uri="{FF2B5EF4-FFF2-40B4-BE49-F238E27FC236}">
                    <a16:creationId xmlns:a16="http://schemas.microsoft.com/office/drawing/2014/main" id="{6F85D608-001B-4F7E-FCE6-3681C781AC69}"/>
                  </a:ext>
                </a:extLst>
              </p:cNvPr>
              <p:cNvSpPr>
                <a:spLocks noChangeShapeType="1"/>
              </p:cNvSpPr>
              <p:nvPr/>
            </p:nvSpPr>
            <p:spPr bwMode="auto">
              <a:xfrm>
                <a:off x="4536"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3" name="Line 82">
                <a:extLst>
                  <a:ext uri="{FF2B5EF4-FFF2-40B4-BE49-F238E27FC236}">
                    <a16:creationId xmlns:a16="http://schemas.microsoft.com/office/drawing/2014/main" id="{BCDC5173-DCB7-D0B6-91A2-FA7AA5DD966A}"/>
                  </a:ext>
                </a:extLst>
              </p:cNvPr>
              <p:cNvSpPr>
                <a:spLocks noChangeShapeType="1"/>
              </p:cNvSpPr>
              <p:nvPr/>
            </p:nvSpPr>
            <p:spPr bwMode="auto">
              <a:xfrm>
                <a:off x="4582"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4" name="Line 83">
                <a:extLst>
                  <a:ext uri="{FF2B5EF4-FFF2-40B4-BE49-F238E27FC236}">
                    <a16:creationId xmlns:a16="http://schemas.microsoft.com/office/drawing/2014/main" id="{12283F59-E9FB-FAA3-5512-9B5D63369DC2}"/>
                  </a:ext>
                </a:extLst>
              </p:cNvPr>
              <p:cNvSpPr>
                <a:spLocks noChangeShapeType="1"/>
              </p:cNvSpPr>
              <p:nvPr/>
            </p:nvSpPr>
            <p:spPr bwMode="auto">
              <a:xfrm>
                <a:off x="462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5" name="Line 84">
                <a:extLst>
                  <a:ext uri="{FF2B5EF4-FFF2-40B4-BE49-F238E27FC236}">
                    <a16:creationId xmlns:a16="http://schemas.microsoft.com/office/drawing/2014/main" id="{280AEBDA-3784-E569-0EF3-38D49BFD330B}"/>
                  </a:ext>
                </a:extLst>
              </p:cNvPr>
              <p:cNvSpPr>
                <a:spLocks noChangeShapeType="1"/>
              </p:cNvSpPr>
              <p:nvPr/>
            </p:nvSpPr>
            <p:spPr bwMode="auto">
              <a:xfrm>
                <a:off x="46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6" name="Line 85">
                <a:extLst>
                  <a:ext uri="{FF2B5EF4-FFF2-40B4-BE49-F238E27FC236}">
                    <a16:creationId xmlns:a16="http://schemas.microsoft.com/office/drawing/2014/main" id="{177DAD9F-DD25-3A7E-DFE2-0C297E4D1862}"/>
                  </a:ext>
                </a:extLst>
              </p:cNvPr>
              <p:cNvSpPr>
                <a:spLocks noChangeShapeType="1"/>
              </p:cNvSpPr>
              <p:nvPr/>
            </p:nvSpPr>
            <p:spPr bwMode="auto">
              <a:xfrm>
                <a:off x="472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7" name="Line 86">
                <a:extLst>
                  <a:ext uri="{FF2B5EF4-FFF2-40B4-BE49-F238E27FC236}">
                    <a16:creationId xmlns:a16="http://schemas.microsoft.com/office/drawing/2014/main" id="{328ACD21-E144-D1F5-809B-8C7A5019D0E8}"/>
                  </a:ext>
                </a:extLst>
              </p:cNvPr>
              <p:cNvSpPr>
                <a:spLocks noChangeShapeType="1"/>
              </p:cNvSpPr>
              <p:nvPr/>
            </p:nvSpPr>
            <p:spPr bwMode="auto">
              <a:xfrm>
                <a:off x="4778"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5268" name="Line 87">
                <a:extLst>
                  <a:ext uri="{FF2B5EF4-FFF2-40B4-BE49-F238E27FC236}">
                    <a16:creationId xmlns:a16="http://schemas.microsoft.com/office/drawing/2014/main" id="{98C7DF5E-2D8C-1B8B-AE6F-4E99AE741272}"/>
                  </a:ext>
                </a:extLst>
              </p:cNvPr>
              <p:cNvSpPr>
                <a:spLocks noChangeShapeType="1"/>
              </p:cNvSpPr>
              <p:nvPr/>
            </p:nvSpPr>
            <p:spPr bwMode="auto">
              <a:xfrm>
                <a:off x="4834" y="2525"/>
                <a:ext cx="0" cy="22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35185" name="Rectangle 102">
              <a:extLst>
                <a:ext uri="{FF2B5EF4-FFF2-40B4-BE49-F238E27FC236}">
                  <a16:creationId xmlns:a16="http://schemas.microsoft.com/office/drawing/2014/main" id="{D1CF6FE7-38E5-FB29-7115-6A49413C60A5}"/>
                </a:ext>
              </a:extLst>
            </p:cNvPr>
            <p:cNvSpPr>
              <a:spLocks noChangeArrowheads="1"/>
            </p:cNvSpPr>
            <p:nvPr/>
          </p:nvSpPr>
          <p:spPr bwMode="auto">
            <a:xfrm>
              <a:off x="3379"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5186" name="Rectangle 103">
              <a:extLst>
                <a:ext uri="{FF2B5EF4-FFF2-40B4-BE49-F238E27FC236}">
                  <a16:creationId xmlns:a16="http://schemas.microsoft.com/office/drawing/2014/main" id="{70EE7438-59D3-01D2-9A5D-7DE3EDDEB648}"/>
                </a:ext>
              </a:extLst>
            </p:cNvPr>
            <p:cNvSpPr>
              <a:spLocks noChangeArrowheads="1"/>
            </p:cNvSpPr>
            <p:nvPr/>
          </p:nvSpPr>
          <p:spPr bwMode="auto">
            <a:xfrm>
              <a:off x="1655"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5187" name="Rectangle 105">
              <a:extLst>
                <a:ext uri="{FF2B5EF4-FFF2-40B4-BE49-F238E27FC236}">
                  <a16:creationId xmlns:a16="http://schemas.microsoft.com/office/drawing/2014/main" id="{E1262239-E0E3-0281-CCC9-C375F3EE7C03}"/>
                </a:ext>
              </a:extLst>
            </p:cNvPr>
            <p:cNvSpPr>
              <a:spLocks noChangeArrowheads="1"/>
            </p:cNvSpPr>
            <p:nvPr/>
          </p:nvSpPr>
          <p:spPr bwMode="auto">
            <a:xfrm>
              <a:off x="-23"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5188" name="Rectangle 106">
              <a:extLst>
                <a:ext uri="{FF2B5EF4-FFF2-40B4-BE49-F238E27FC236}">
                  <a16:creationId xmlns:a16="http://schemas.microsoft.com/office/drawing/2014/main" id="{87E3C786-BF46-56C8-ADC7-F7F6CE15CE00}"/>
                </a:ext>
              </a:extLst>
            </p:cNvPr>
            <p:cNvSpPr>
              <a:spLocks noChangeArrowheads="1"/>
            </p:cNvSpPr>
            <p:nvPr/>
          </p:nvSpPr>
          <p:spPr bwMode="auto">
            <a:xfrm>
              <a:off x="-1701" y="1661"/>
              <a:ext cx="648" cy="226"/>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135172" name="Rectangle 89">
            <a:extLst>
              <a:ext uri="{FF2B5EF4-FFF2-40B4-BE49-F238E27FC236}">
                <a16:creationId xmlns:a16="http://schemas.microsoft.com/office/drawing/2014/main" id="{73EF0C48-5DFB-507F-A9BF-EEAF88088A63}"/>
              </a:ext>
            </a:extLst>
          </p:cNvPr>
          <p:cNvSpPr>
            <a:spLocks noChangeArrowheads="1"/>
          </p:cNvSpPr>
          <p:nvPr/>
        </p:nvSpPr>
        <p:spPr bwMode="auto">
          <a:xfrm>
            <a:off x="0" y="1223963"/>
            <a:ext cx="24479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5173" name="Rectangle 90">
            <a:extLst>
              <a:ext uri="{FF2B5EF4-FFF2-40B4-BE49-F238E27FC236}">
                <a16:creationId xmlns:a16="http://schemas.microsoft.com/office/drawing/2014/main" id="{FD60BAD3-EB40-F750-F602-771C97D119E6}"/>
              </a:ext>
            </a:extLst>
          </p:cNvPr>
          <p:cNvSpPr>
            <a:spLocks noChangeArrowheads="1"/>
          </p:cNvSpPr>
          <p:nvPr/>
        </p:nvSpPr>
        <p:spPr bwMode="auto">
          <a:xfrm>
            <a:off x="8280400" y="1079500"/>
            <a:ext cx="111601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2" name="Oval 91">
            <a:extLst>
              <a:ext uri="{FF2B5EF4-FFF2-40B4-BE49-F238E27FC236}">
                <a16:creationId xmlns:a16="http://schemas.microsoft.com/office/drawing/2014/main" id="{899DEBE8-94D4-33E2-812D-CF929C31E3A0}"/>
              </a:ext>
            </a:extLst>
          </p:cNvPr>
          <p:cNvSpPr>
            <a:spLocks noChangeArrowheads="1"/>
          </p:cNvSpPr>
          <p:nvPr/>
        </p:nvSpPr>
        <p:spPr bwMode="auto">
          <a:xfrm>
            <a:off x="2087563" y="1725613"/>
            <a:ext cx="433387" cy="433387"/>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solidFill>
                  <a:srgbClr val="FFFF66"/>
                </a:solidFill>
                <a:effectLst>
                  <a:outerShdw blurRad="38100" dist="38100" dir="2700000" algn="tl">
                    <a:srgbClr val="000000"/>
                  </a:outerShdw>
                </a:effectLst>
                <a:latin typeface="Arial" charset="0"/>
              </a:rPr>
              <a:t>A</a:t>
            </a:r>
          </a:p>
        </p:txBody>
      </p:sp>
      <p:sp>
        <p:nvSpPr>
          <p:cNvPr id="93" name="Oval 92">
            <a:extLst>
              <a:ext uri="{FF2B5EF4-FFF2-40B4-BE49-F238E27FC236}">
                <a16:creationId xmlns:a16="http://schemas.microsoft.com/office/drawing/2014/main" id="{965BDF76-7587-73E8-1F54-DC28D1E137B9}"/>
              </a:ext>
            </a:extLst>
          </p:cNvPr>
          <p:cNvSpPr>
            <a:spLocks noChangeArrowheads="1"/>
          </p:cNvSpPr>
          <p:nvPr/>
        </p:nvSpPr>
        <p:spPr bwMode="auto">
          <a:xfrm>
            <a:off x="8135938" y="1725613"/>
            <a:ext cx="433387" cy="433387"/>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solidFill>
                  <a:srgbClr val="FFFF66"/>
                </a:solidFill>
                <a:effectLst>
                  <a:outerShdw blurRad="38100" dist="38100" dir="2700000" algn="tl">
                    <a:srgbClr val="000000"/>
                  </a:outerShdw>
                </a:effectLst>
                <a:latin typeface="Arial" charset="0"/>
              </a:rPr>
              <a:t>B</a:t>
            </a:r>
          </a:p>
        </p:txBody>
      </p:sp>
      <p:sp>
        <p:nvSpPr>
          <p:cNvPr id="135176" name="Line 93">
            <a:extLst>
              <a:ext uri="{FF2B5EF4-FFF2-40B4-BE49-F238E27FC236}">
                <a16:creationId xmlns:a16="http://schemas.microsoft.com/office/drawing/2014/main" id="{6E609482-B3F9-F191-7000-E2A445F11CE2}"/>
              </a:ext>
            </a:extLst>
          </p:cNvPr>
          <p:cNvSpPr>
            <a:spLocks noChangeShapeType="1"/>
          </p:cNvSpPr>
          <p:nvPr/>
        </p:nvSpPr>
        <p:spPr bwMode="auto">
          <a:xfrm>
            <a:off x="2303463" y="3238500"/>
            <a:ext cx="5832475" cy="0"/>
          </a:xfrm>
          <a:prstGeom prst="line">
            <a:avLst/>
          </a:prstGeom>
          <a:noFill/>
          <a:ln w="762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 name="Oval 94">
            <a:extLst>
              <a:ext uri="{FF2B5EF4-FFF2-40B4-BE49-F238E27FC236}">
                <a16:creationId xmlns:a16="http://schemas.microsoft.com/office/drawing/2014/main" id="{034DB83E-BCC4-8B0F-961F-6630106C5CC5}"/>
              </a:ext>
            </a:extLst>
          </p:cNvPr>
          <p:cNvSpPr>
            <a:spLocks noChangeArrowheads="1"/>
          </p:cNvSpPr>
          <p:nvPr/>
        </p:nvSpPr>
        <p:spPr bwMode="auto">
          <a:xfrm>
            <a:off x="2087563" y="3022600"/>
            <a:ext cx="433387" cy="433388"/>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solidFill>
                  <a:srgbClr val="FFFF66"/>
                </a:solidFill>
                <a:effectLst>
                  <a:outerShdw blurRad="38100" dist="38100" dir="2700000" algn="tl">
                    <a:srgbClr val="000000"/>
                  </a:outerShdw>
                </a:effectLst>
                <a:latin typeface="Arial" charset="0"/>
              </a:rPr>
              <a:t>A</a:t>
            </a:r>
          </a:p>
        </p:txBody>
      </p:sp>
      <p:sp>
        <p:nvSpPr>
          <p:cNvPr id="96" name="Oval 95">
            <a:extLst>
              <a:ext uri="{FF2B5EF4-FFF2-40B4-BE49-F238E27FC236}">
                <a16:creationId xmlns:a16="http://schemas.microsoft.com/office/drawing/2014/main" id="{818980A6-A171-118E-C816-38364D01A0EC}"/>
              </a:ext>
            </a:extLst>
          </p:cNvPr>
          <p:cNvSpPr>
            <a:spLocks noChangeArrowheads="1"/>
          </p:cNvSpPr>
          <p:nvPr/>
        </p:nvSpPr>
        <p:spPr bwMode="auto">
          <a:xfrm>
            <a:off x="8101013" y="3022600"/>
            <a:ext cx="433387" cy="433388"/>
          </a:xfrm>
          <a:prstGeom prst="ellipse">
            <a:avLst/>
          </a:prstGeom>
          <a:solidFill>
            <a:srgbClr val="6699FF"/>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en-US" altLang="zh-CN" sz="2400">
                <a:solidFill>
                  <a:srgbClr val="FFFF66"/>
                </a:solidFill>
                <a:effectLst>
                  <a:outerShdw blurRad="38100" dist="38100" dir="2700000" algn="tl">
                    <a:srgbClr val="000000"/>
                  </a:outerShdw>
                </a:effectLst>
                <a:latin typeface="Arial" charset="0"/>
              </a:rPr>
              <a:t>B</a:t>
            </a:r>
          </a:p>
        </p:txBody>
      </p:sp>
      <p:sp>
        <p:nvSpPr>
          <p:cNvPr id="135179" name="Text Box 96">
            <a:extLst>
              <a:ext uri="{FF2B5EF4-FFF2-40B4-BE49-F238E27FC236}">
                <a16:creationId xmlns:a16="http://schemas.microsoft.com/office/drawing/2014/main" id="{AA0D178A-C996-9F0D-1201-C90406B17E45}"/>
              </a:ext>
            </a:extLst>
          </p:cNvPr>
          <p:cNvSpPr txBox="1">
            <a:spLocks noChangeArrowheads="1"/>
          </p:cNvSpPr>
          <p:nvPr/>
        </p:nvSpPr>
        <p:spPr bwMode="auto">
          <a:xfrm>
            <a:off x="34925" y="1589088"/>
            <a:ext cx="20383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600" b="1">
                <a:solidFill>
                  <a:srgbClr val="0000FF"/>
                </a:solidFill>
                <a:latin typeface="Arial" panose="020B0604020202020204" pitchFamily="34" charset="0"/>
              </a:rPr>
              <a:t>宽带线路</a:t>
            </a:r>
          </a:p>
        </p:txBody>
      </p:sp>
      <p:sp>
        <p:nvSpPr>
          <p:cNvPr id="135180" name="Text Box 97">
            <a:extLst>
              <a:ext uri="{FF2B5EF4-FFF2-40B4-BE49-F238E27FC236}">
                <a16:creationId xmlns:a16="http://schemas.microsoft.com/office/drawing/2014/main" id="{7783FB3B-6F74-E44E-C4D5-C6A830465B37}"/>
              </a:ext>
            </a:extLst>
          </p:cNvPr>
          <p:cNvSpPr txBox="1">
            <a:spLocks noChangeArrowheads="1"/>
          </p:cNvSpPr>
          <p:nvPr/>
        </p:nvSpPr>
        <p:spPr bwMode="auto">
          <a:xfrm>
            <a:off x="34925" y="2886075"/>
            <a:ext cx="20383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600" b="1">
                <a:solidFill>
                  <a:srgbClr val="0000FF"/>
                </a:solidFill>
                <a:latin typeface="Arial" panose="020B0604020202020204" pitchFamily="34" charset="0"/>
              </a:rPr>
              <a:t>窄带线路</a:t>
            </a:r>
          </a:p>
        </p:txBody>
      </p:sp>
      <p:sp>
        <p:nvSpPr>
          <p:cNvPr id="99" name="Text Box 108">
            <a:extLst>
              <a:ext uri="{FF2B5EF4-FFF2-40B4-BE49-F238E27FC236}">
                <a16:creationId xmlns:a16="http://schemas.microsoft.com/office/drawing/2014/main" id="{F2A8CDB3-C0B4-D52E-2B5B-74DB82773F12}"/>
              </a:ext>
            </a:extLst>
          </p:cNvPr>
          <p:cNvSpPr txBox="1">
            <a:spLocks noChangeArrowheads="1"/>
          </p:cNvSpPr>
          <p:nvPr/>
        </p:nvSpPr>
        <p:spPr bwMode="auto">
          <a:xfrm>
            <a:off x="468313" y="4319588"/>
            <a:ext cx="82804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latin typeface="Arial" panose="020B0604020202020204" pitchFamily="34" charset="0"/>
              </a:rPr>
              <a:t>宽带线路：每秒有更多比特从计算机注入到线路。</a:t>
            </a:r>
          </a:p>
          <a:p>
            <a:pPr eaLnBrk="1" hangingPunct="1">
              <a:lnSpc>
                <a:spcPct val="100000"/>
              </a:lnSpc>
              <a:spcBef>
                <a:spcPct val="0"/>
              </a:spcBef>
              <a:buFontTx/>
              <a:buNone/>
            </a:pPr>
            <a:r>
              <a:rPr lang="zh-CN" altLang="en-US" sz="3200">
                <a:latin typeface="Arial" panose="020B0604020202020204" pitchFamily="34" charset="0"/>
              </a:rPr>
              <a:t>宽带线路和窄带线路上比特的传播速率是一样的。</a:t>
            </a:r>
          </a:p>
        </p:txBody>
      </p:sp>
      <p:sp>
        <p:nvSpPr>
          <p:cNvPr id="135182" name="Rectangle 109">
            <a:extLst>
              <a:ext uri="{FF2B5EF4-FFF2-40B4-BE49-F238E27FC236}">
                <a16:creationId xmlns:a16="http://schemas.microsoft.com/office/drawing/2014/main" id="{01B29573-8D06-800B-C820-FA0B2010A6B0}"/>
              </a:ext>
            </a:extLst>
          </p:cNvPr>
          <p:cNvSpPr txBox="1">
            <a:spLocks noChangeArrowheads="1"/>
          </p:cNvSpPr>
          <p:nvPr/>
        </p:nvSpPr>
        <p:spPr bwMode="auto">
          <a:xfrm>
            <a:off x="457200" y="273050"/>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4400">
                <a:latin typeface="Calibri Light" panose="020F0302020204030204" pitchFamily="34" charset="0"/>
              </a:rPr>
              <a:t>正确的概念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4.72222E-6 -3.7037E-6 L 1.43872 0.00533 " pathEditMode="relative" rAng="0" ptsTypes="AA">
                                      <p:cBhvr>
                                        <p:cTn id="9" dur="8400" fill="hold"/>
                                        <p:tgtEl>
                                          <p:spTgt spid="3"/>
                                        </p:tgtEl>
                                        <p:attrNameLst>
                                          <p:attrName>ppt_x</p:attrName>
                                          <p:attrName>ppt_y</p:attrName>
                                        </p:attrNameLst>
                                      </p:cBhvr>
                                      <p:rCtr x="71927" y="255"/>
                                    </p:animMotion>
                                  </p:childTnLst>
                                </p:cTn>
                              </p:par>
                            </p:childTnLst>
                          </p:cTn>
                        </p:par>
                        <p:par>
                          <p:cTn id="10" fill="hold" nodeType="afterGroup">
                            <p:stCondLst>
                              <p:cond delay="8400"/>
                            </p:stCondLst>
                            <p:childTnLst>
                              <p:par>
                                <p:cTn id="11" presetID="1" presetClass="exit" presetSubtype="0" fill="hold" nodeType="after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par>
                          <p:cTn id="13" fill="hold" nodeType="afterGroup">
                            <p:stCondLst>
                              <p:cond delay="8400"/>
                            </p:stCondLst>
                            <p:childTnLst>
                              <p:par>
                                <p:cTn id="14" presetID="1" presetClass="entr" presetSubtype="0" fill="hold" grpId="0" nodeType="afterEffect">
                                  <p:stCondLst>
                                    <p:cond delay="0"/>
                                  </p:stCondLst>
                                  <p:childTnLst>
                                    <p:set>
                                      <p:cBhvr>
                                        <p:cTn id="15"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061C9E82-06F4-432C-EB71-F8E19A96E6AB}"/>
              </a:ext>
            </a:extLst>
          </p:cNvPr>
          <p:cNvSpPr>
            <a:spLocks noChangeArrowheads="1"/>
          </p:cNvSpPr>
          <p:nvPr/>
        </p:nvSpPr>
        <p:spPr bwMode="auto">
          <a:xfrm>
            <a:off x="34925" y="2276475"/>
            <a:ext cx="9144000" cy="17287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195" name="Line 3">
            <a:extLst>
              <a:ext uri="{FF2B5EF4-FFF2-40B4-BE49-F238E27FC236}">
                <a16:creationId xmlns:a16="http://schemas.microsoft.com/office/drawing/2014/main" id="{320B127A-8228-2256-082B-7AEDB55449C1}"/>
              </a:ext>
            </a:extLst>
          </p:cNvPr>
          <p:cNvSpPr>
            <a:spLocks noChangeShapeType="1"/>
          </p:cNvSpPr>
          <p:nvPr/>
        </p:nvSpPr>
        <p:spPr bwMode="auto">
          <a:xfrm>
            <a:off x="0" y="27241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196" name="Line 4">
            <a:extLst>
              <a:ext uri="{FF2B5EF4-FFF2-40B4-BE49-F238E27FC236}">
                <a16:creationId xmlns:a16="http://schemas.microsoft.com/office/drawing/2014/main" id="{01AA3AC9-E261-AA7C-7698-48B4126B031A}"/>
              </a:ext>
            </a:extLst>
          </p:cNvPr>
          <p:cNvSpPr>
            <a:spLocks noChangeShapeType="1"/>
          </p:cNvSpPr>
          <p:nvPr/>
        </p:nvSpPr>
        <p:spPr bwMode="auto">
          <a:xfrm>
            <a:off x="0" y="31559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197" name="Line 5">
            <a:extLst>
              <a:ext uri="{FF2B5EF4-FFF2-40B4-BE49-F238E27FC236}">
                <a16:creationId xmlns:a16="http://schemas.microsoft.com/office/drawing/2014/main" id="{38150F22-6901-C5B1-27B8-4B5C777D72D9}"/>
              </a:ext>
            </a:extLst>
          </p:cNvPr>
          <p:cNvSpPr>
            <a:spLocks noChangeShapeType="1"/>
          </p:cNvSpPr>
          <p:nvPr/>
        </p:nvSpPr>
        <p:spPr bwMode="auto">
          <a:xfrm>
            <a:off x="0" y="35877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198" name="Line 6">
            <a:extLst>
              <a:ext uri="{FF2B5EF4-FFF2-40B4-BE49-F238E27FC236}">
                <a16:creationId xmlns:a16="http://schemas.microsoft.com/office/drawing/2014/main" id="{40D375B2-2039-90F5-749D-A54E1A449954}"/>
              </a:ext>
            </a:extLst>
          </p:cNvPr>
          <p:cNvSpPr>
            <a:spLocks noChangeShapeType="1"/>
          </p:cNvSpPr>
          <p:nvPr/>
        </p:nvSpPr>
        <p:spPr bwMode="auto">
          <a:xfrm>
            <a:off x="0" y="40195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199" name="Line 7">
            <a:extLst>
              <a:ext uri="{FF2B5EF4-FFF2-40B4-BE49-F238E27FC236}">
                <a16:creationId xmlns:a16="http://schemas.microsoft.com/office/drawing/2014/main" id="{E96B1CB7-CCB5-F3B4-13C6-89051A52BBC1}"/>
              </a:ext>
            </a:extLst>
          </p:cNvPr>
          <p:cNvSpPr>
            <a:spLocks noChangeShapeType="1"/>
          </p:cNvSpPr>
          <p:nvPr/>
        </p:nvSpPr>
        <p:spPr bwMode="auto">
          <a:xfrm>
            <a:off x="0" y="2292350"/>
            <a:ext cx="914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200" name="Rectangle 8">
            <a:extLst>
              <a:ext uri="{FF2B5EF4-FFF2-40B4-BE49-F238E27FC236}">
                <a16:creationId xmlns:a16="http://schemas.microsoft.com/office/drawing/2014/main" id="{37EE14F3-D8EC-AC4F-BE1B-E3D9597922BD}"/>
              </a:ext>
            </a:extLst>
          </p:cNvPr>
          <p:cNvSpPr>
            <a:spLocks noChangeArrowheads="1"/>
          </p:cNvSpPr>
          <p:nvPr/>
        </p:nvSpPr>
        <p:spPr bwMode="auto">
          <a:xfrm>
            <a:off x="0" y="-44450"/>
            <a:ext cx="91440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01" name="Rectangle 9">
            <a:extLst>
              <a:ext uri="{FF2B5EF4-FFF2-40B4-BE49-F238E27FC236}">
                <a16:creationId xmlns:a16="http://schemas.microsoft.com/office/drawing/2014/main" id="{5F6002F3-7FBE-EECE-AC57-3F2FF5C74871}"/>
              </a:ext>
            </a:extLst>
          </p:cNvPr>
          <p:cNvSpPr txBox="1">
            <a:spLocks noChangeArrowheads="1"/>
          </p:cNvSpPr>
          <p:nvPr/>
        </p:nvSpPr>
        <p:spPr bwMode="auto">
          <a:xfrm>
            <a:off x="250825" y="344488"/>
            <a:ext cx="8686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4000">
                <a:latin typeface="Calibri Light" panose="020F0302020204030204" pitchFamily="34" charset="0"/>
              </a:rPr>
              <a:t>另一种错误概念</a:t>
            </a:r>
            <a:br>
              <a:rPr lang="zh-CN" altLang="en-US" sz="4000">
                <a:latin typeface="Calibri Light" panose="020F0302020204030204" pitchFamily="34" charset="0"/>
              </a:rPr>
            </a:br>
            <a:r>
              <a:rPr lang="en-US" altLang="zh-CN" sz="4000">
                <a:latin typeface="Calibri Light" panose="020F0302020204030204" pitchFamily="34" charset="0"/>
              </a:rPr>
              <a:t>——</a:t>
            </a:r>
            <a:r>
              <a:rPr lang="en-US" altLang="zh-CN" sz="4000">
                <a:latin typeface="Times New Roman" panose="02020603050405020304" pitchFamily="18" charset="0"/>
              </a:rPr>
              <a:t>“</a:t>
            </a:r>
            <a:r>
              <a:rPr lang="zh-CN" altLang="en-US" sz="4000">
                <a:latin typeface="Calibri Light" panose="020F0302020204030204" pitchFamily="34" charset="0"/>
              </a:rPr>
              <a:t>宽带</a:t>
            </a:r>
            <a:r>
              <a:rPr lang="zh-CN" altLang="en-US" sz="4000">
                <a:latin typeface="Times New Roman" panose="02020603050405020304" pitchFamily="18" charset="0"/>
              </a:rPr>
              <a:t>”</a:t>
            </a:r>
            <a:r>
              <a:rPr lang="zh-CN" altLang="en-US" sz="4000">
                <a:latin typeface="Calibri Light" panose="020F0302020204030204" pitchFamily="34" charset="0"/>
              </a:rPr>
              <a:t>相当于</a:t>
            </a:r>
            <a:r>
              <a:rPr lang="zh-CN" altLang="en-US" sz="4000">
                <a:latin typeface="Times New Roman" panose="02020603050405020304" pitchFamily="18" charset="0"/>
              </a:rPr>
              <a:t>“</a:t>
            </a:r>
            <a:r>
              <a:rPr lang="zh-CN" altLang="en-US" sz="4000">
                <a:latin typeface="Calibri Light" panose="020F0302020204030204" pitchFamily="34" charset="0"/>
              </a:rPr>
              <a:t>多车道</a:t>
            </a:r>
            <a:r>
              <a:rPr lang="zh-CN" altLang="en-US" sz="4000">
                <a:latin typeface="Times New Roman" panose="02020603050405020304" pitchFamily="18" charset="0"/>
              </a:rPr>
              <a:t>”</a:t>
            </a:r>
          </a:p>
        </p:txBody>
      </p:sp>
      <p:grpSp>
        <p:nvGrpSpPr>
          <p:cNvPr id="10" name="Group 382">
            <a:extLst>
              <a:ext uri="{FF2B5EF4-FFF2-40B4-BE49-F238E27FC236}">
                <a16:creationId xmlns:a16="http://schemas.microsoft.com/office/drawing/2014/main" id="{1EB64180-14BB-4CBE-E6EB-73D82550B2DB}"/>
              </a:ext>
            </a:extLst>
          </p:cNvPr>
          <p:cNvGrpSpPr>
            <a:grpSpLocks/>
          </p:cNvGrpSpPr>
          <p:nvPr/>
        </p:nvGrpSpPr>
        <p:grpSpPr bwMode="auto">
          <a:xfrm>
            <a:off x="179388" y="2292350"/>
            <a:ext cx="1089025" cy="1655763"/>
            <a:chOff x="113" y="1444"/>
            <a:chExt cx="686" cy="1043"/>
          </a:xfrm>
        </p:grpSpPr>
        <p:grpSp>
          <p:nvGrpSpPr>
            <p:cNvPr id="136207" name="Group 10">
              <a:extLst>
                <a:ext uri="{FF2B5EF4-FFF2-40B4-BE49-F238E27FC236}">
                  <a16:creationId xmlns:a16="http://schemas.microsoft.com/office/drawing/2014/main" id="{27836940-5ADE-E6A4-85E1-A895950B4EA7}"/>
                </a:ext>
              </a:extLst>
            </p:cNvPr>
            <p:cNvGrpSpPr>
              <a:grpSpLocks noChangeAspect="1"/>
            </p:cNvGrpSpPr>
            <p:nvPr/>
          </p:nvGrpSpPr>
          <p:grpSpPr bwMode="auto">
            <a:xfrm flipH="1">
              <a:off x="113" y="1444"/>
              <a:ext cx="686" cy="204"/>
              <a:chOff x="4468" y="2908"/>
              <a:chExt cx="1004" cy="299"/>
            </a:xfrm>
          </p:grpSpPr>
          <p:sp>
            <p:nvSpPr>
              <p:cNvPr id="136484" name="AutoShape 11">
                <a:extLst>
                  <a:ext uri="{FF2B5EF4-FFF2-40B4-BE49-F238E27FC236}">
                    <a16:creationId xmlns:a16="http://schemas.microsoft.com/office/drawing/2014/main" id="{A6B17B66-FD75-2DF1-B6CA-40D063696CFA}"/>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6485" name="Group 12">
                <a:extLst>
                  <a:ext uri="{FF2B5EF4-FFF2-40B4-BE49-F238E27FC236}">
                    <a16:creationId xmlns:a16="http://schemas.microsoft.com/office/drawing/2014/main" id="{B79ACB08-732C-2123-27E4-A3076337EFDF}"/>
                  </a:ext>
                </a:extLst>
              </p:cNvPr>
              <p:cNvGrpSpPr>
                <a:grpSpLocks/>
              </p:cNvGrpSpPr>
              <p:nvPr/>
            </p:nvGrpSpPr>
            <p:grpSpPr bwMode="auto">
              <a:xfrm>
                <a:off x="5335" y="3115"/>
                <a:ext cx="94" cy="26"/>
                <a:chOff x="5335" y="3115"/>
                <a:chExt cx="94" cy="26"/>
              </a:xfrm>
            </p:grpSpPr>
            <p:sp>
              <p:nvSpPr>
                <p:cNvPr id="136573" name="Freeform 13">
                  <a:extLst>
                    <a:ext uri="{FF2B5EF4-FFF2-40B4-BE49-F238E27FC236}">
                      <a16:creationId xmlns:a16="http://schemas.microsoft.com/office/drawing/2014/main" id="{37F5676B-BD44-99B6-2B49-0DE719CFA6AC}"/>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74" name="Oval 14">
                  <a:extLst>
                    <a:ext uri="{FF2B5EF4-FFF2-40B4-BE49-F238E27FC236}">
                      <a16:creationId xmlns:a16="http://schemas.microsoft.com/office/drawing/2014/main" id="{98063DCF-4EEF-7C08-E5FA-1557D020F02C}"/>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486" name="Group 15">
                <a:extLst>
                  <a:ext uri="{FF2B5EF4-FFF2-40B4-BE49-F238E27FC236}">
                    <a16:creationId xmlns:a16="http://schemas.microsoft.com/office/drawing/2014/main" id="{3B3F303E-8541-1D14-1427-690568CB7669}"/>
                  </a:ext>
                </a:extLst>
              </p:cNvPr>
              <p:cNvGrpSpPr>
                <a:grpSpLocks/>
              </p:cNvGrpSpPr>
              <p:nvPr/>
            </p:nvGrpSpPr>
            <p:grpSpPr bwMode="auto">
              <a:xfrm>
                <a:off x="4689" y="2919"/>
                <a:ext cx="312" cy="85"/>
                <a:chOff x="4689" y="2919"/>
                <a:chExt cx="312" cy="85"/>
              </a:xfrm>
            </p:grpSpPr>
            <p:sp>
              <p:nvSpPr>
                <p:cNvPr id="136571" name="Freeform 16">
                  <a:extLst>
                    <a:ext uri="{FF2B5EF4-FFF2-40B4-BE49-F238E27FC236}">
                      <a16:creationId xmlns:a16="http://schemas.microsoft.com/office/drawing/2014/main" id="{B1C3A452-FFED-0225-1EE2-96D717B99397}"/>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72" name="Freeform 17">
                  <a:extLst>
                    <a:ext uri="{FF2B5EF4-FFF2-40B4-BE49-F238E27FC236}">
                      <a16:creationId xmlns:a16="http://schemas.microsoft.com/office/drawing/2014/main" id="{A6AD6D35-2301-4C55-48B1-AD35FB992F36}"/>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6487" name="Freeform 18">
                <a:extLst>
                  <a:ext uri="{FF2B5EF4-FFF2-40B4-BE49-F238E27FC236}">
                    <a16:creationId xmlns:a16="http://schemas.microsoft.com/office/drawing/2014/main" id="{9DBD696A-1B56-F702-63A4-195D5588063B}"/>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88" name="Oval 19">
                <a:extLst>
                  <a:ext uri="{FF2B5EF4-FFF2-40B4-BE49-F238E27FC236}">
                    <a16:creationId xmlns:a16="http://schemas.microsoft.com/office/drawing/2014/main" id="{7DAF5E3A-71C1-D18A-4390-0B31A3E9D5EB}"/>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89" name="Oval 20">
                <a:extLst>
                  <a:ext uri="{FF2B5EF4-FFF2-40B4-BE49-F238E27FC236}">
                    <a16:creationId xmlns:a16="http://schemas.microsoft.com/office/drawing/2014/main" id="{4B6D2412-3588-BC88-17DB-60C23B4AB9C6}"/>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90" name="Group 21">
                <a:extLst>
                  <a:ext uri="{FF2B5EF4-FFF2-40B4-BE49-F238E27FC236}">
                    <a16:creationId xmlns:a16="http://schemas.microsoft.com/office/drawing/2014/main" id="{8E2606E7-453C-B2B4-4E9F-4E25C635E402}"/>
                  </a:ext>
                </a:extLst>
              </p:cNvPr>
              <p:cNvGrpSpPr>
                <a:grpSpLocks/>
              </p:cNvGrpSpPr>
              <p:nvPr/>
            </p:nvGrpSpPr>
            <p:grpSpPr bwMode="auto">
              <a:xfrm>
                <a:off x="4468" y="3076"/>
                <a:ext cx="26" cy="38"/>
                <a:chOff x="4468" y="3076"/>
                <a:chExt cx="26" cy="38"/>
              </a:xfrm>
            </p:grpSpPr>
            <p:sp>
              <p:nvSpPr>
                <p:cNvPr id="136568" name="Rectangle 22">
                  <a:extLst>
                    <a:ext uri="{FF2B5EF4-FFF2-40B4-BE49-F238E27FC236}">
                      <a16:creationId xmlns:a16="http://schemas.microsoft.com/office/drawing/2014/main" id="{1ADB0D78-3F87-1109-B729-68F8D3AC0795}"/>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69" name="Freeform 23">
                  <a:extLst>
                    <a:ext uri="{FF2B5EF4-FFF2-40B4-BE49-F238E27FC236}">
                      <a16:creationId xmlns:a16="http://schemas.microsoft.com/office/drawing/2014/main" id="{B7E00C51-0E5B-113D-C35F-B7F68C83035D}"/>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70" name="Freeform 24">
                  <a:extLst>
                    <a:ext uri="{FF2B5EF4-FFF2-40B4-BE49-F238E27FC236}">
                      <a16:creationId xmlns:a16="http://schemas.microsoft.com/office/drawing/2014/main" id="{C55EE794-1E79-F572-B69C-18F9BF0E749B}"/>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491" name="Group 25">
                <a:extLst>
                  <a:ext uri="{FF2B5EF4-FFF2-40B4-BE49-F238E27FC236}">
                    <a16:creationId xmlns:a16="http://schemas.microsoft.com/office/drawing/2014/main" id="{F92846B2-9528-EAF4-9EDC-42316291B4BF}"/>
                  </a:ext>
                </a:extLst>
              </p:cNvPr>
              <p:cNvGrpSpPr>
                <a:grpSpLocks/>
              </p:cNvGrpSpPr>
              <p:nvPr/>
            </p:nvGrpSpPr>
            <p:grpSpPr bwMode="auto">
              <a:xfrm>
                <a:off x="5196" y="3077"/>
                <a:ext cx="130" cy="130"/>
                <a:chOff x="5196" y="3077"/>
                <a:chExt cx="130" cy="130"/>
              </a:xfrm>
            </p:grpSpPr>
            <p:sp>
              <p:nvSpPr>
                <p:cNvPr id="136562" name="Oval 26">
                  <a:extLst>
                    <a:ext uri="{FF2B5EF4-FFF2-40B4-BE49-F238E27FC236}">
                      <a16:creationId xmlns:a16="http://schemas.microsoft.com/office/drawing/2014/main" id="{BCE947D2-8950-9232-A822-7E5B20E37F74}"/>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563" name="Group 27">
                  <a:extLst>
                    <a:ext uri="{FF2B5EF4-FFF2-40B4-BE49-F238E27FC236}">
                      <a16:creationId xmlns:a16="http://schemas.microsoft.com/office/drawing/2014/main" id="{01E6C256-6319-ACA8-66C2-06589B7CA3E0}"/>
                    </a:ext>
                  </a:extLst>
                </p:cNvPr>
                <p:cNvGrpSpPr>
                  <a:grpSpLocks/>
                </p:cNvGrpSpPr>
                <p:nvPr/>
              </p:nvGrpSpPr>
              <p:grpSpPr bwMode="auto">
                <a:xfrm>
                  <a:off x="5225" y="3106"/>
                  <a:ext cx="72" cy="72"/>
                  <a:chOff x="5225" y="3106"/>
                  <a:chExt cx="72" cy="72"/>
                </a:xfrm>
              </p:grpSpPr>
              <p:sp>
                <p:nvSpPr>
                  <p:cNvPr id="136564" name="Oval 28">
                    <a:extLst>
                      <a:ext uri="{FF2B5EF4-FFF2-40B4-BE49-F238E27FC236}">
                        <a16:creationId xmlns:a16="http://schemas.microsoft.com/office/drawing/2014/main" id="{61707C9F-AA03-D55D-F140-29770E4DBCBE}"/>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65" name="Oval 29">
                    <a:extLst>
                      <a:ext uri="{FF2B5EF4-FFF2-40B4-BE49-F238E27FC236}">
                        <a16:creationId xmlns:a16="http://schemas.microsoft.com/office/drawing/2014/main" id="{AA3C05F4-0D9E-A82F-560C-A81B07B9163A}"/>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66" name="Oval 30">
                    <a:extLst>
                      <a:ext uri="{FF2B5EF4-FFF2-40B4-BE49-F238E27FC236}">
                        <a16:creationId xmlns:a16="http://schemas.microsoft.com/office/drawing/2014/main" id="{5FB9B93B-B127-13BA-8240-56A2ABCBFBD1}"/>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67" name="Oval 31">
                    <a:extLst>
                      <a:ext uri="{FF2B5EF4-FFF2-40B4-BE49-F238E27FC236}">
                        <a16:creationId xmlns:a16="http://schemas.microsoft.com/office/drawing/2014/main" id="{BA45068D-CE22-7B8A-2CF7-0FA367D6A19B}"/>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492" name="Freeform 32">
                <a:extLst>
                  <a:ext uri="{FF2B5EF4-FFF2-40B4-BE49-F238E27FC236}">
                    <a16:creationId xmlns:a16="http://schemas.microsoft.com/office/drawing/2014/main" id="{820B2CAE-84BA-79FD-0F28-2D0A0772D74B}"/>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493" name="Group 33">
                <a:extLst>
                  <a:ext uri="{FF2B5EF4-FFF2-40B4-BE49-F238E27FC236}">
                    <a16:creationId xmlns:a16="http://schemas.microsoft.com/office/drawing/2014/main" id="{BFCD4215-671B-8717-D4AF-610A1F659088}"/>
                  </a:ext>
                </a:extLst>
              </p:cNvPr>
              <p:cNvGrpSpPr>
                <a:grpSpLocks/>
              </p:cNvGrpSpPr>
              <p:nvPr/>
            </p:nvGrpSpPr>
            <p:grpSpPr bwMode="auto">
              <a:xfrm>
                <a:off x="4508" y="3077"/>
                <a:ext cx="130" cy="130"/>
                <a:chOff x="4508" y="3077"/>
                <a:chExt cx="130" cy="130"/>
              </a:xfrm>
            </p:grpSpPr>
            <p:sp>
              <p:nvSpPr>
                <p:cNvPr id="136556" name="Oval 34">
                  <a:extLst>
                    <a:ext uri="{FF2B5EF4-FFF2-40B4-BE49-F238E27FC236}">
                      <a16:creationId xmlns:a16="http://schemas.microsoft.com/office/drawing/2014/main" id="{7EDA898B-CE12-97BD-BF39-D6F2481547F2}"/>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557" name="Group 35">
                  <a:extLst>
                    <a:ext uri="{FF2B5EF4-FFF2-40B4-BE49-F238E27FC236}">
                      <a16:creationId xmlns:a16="http://schemas.microsoft.com/office/drawing/2014/main" id="{D9E66068-BF4E-9415-7694-A86D8B1F9D53}"/>
                    </a:ext>
                  </a:extLst>
                </p:cNvPr>
                <p:cNvGrpSpPr>
                  <a:grpSpLocks/>
                </p:cNvGrpSpPr>
                <p:nvPr/>
              </p:nvGrpSpPr>
              <p:grpSpPr bwMode="auto">
                <a:xfrm>
                  <a:off x="4537" y="3106"/>
                  <a:ext cx="71" cy="72"/>
                  <a:chOff x="4537" y="3106"/>
                  <a:chExt cx="71" cy="72"/>
                </a:xfrm>
              </p:grpSpPr>
              <p:sp>
                <p:nvSpPr>
                  <p:cNvPr id="136558" name="Oval 36">
                    <a:extLst>
                      <a:ext uri="{FF2B5EF4-FFF2-40B4-BE49-F238E27FC236}">
                        <a16:creationId xmlns:a16="http://schemas.microsoft.com/office/drawing/2014/main" id="{D6BA6B88-F62D-E5F1-6300-F9E9B0A57C04}"/>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59" name="Oval 37">
                    <a:extLst>
                      <a:ext uri="{FF2B5EF4-FFF2-40B4-BE49-F238E27FC236}">
                        <a16:creationId xmlns:a16="http://schemas.microsoft.com/office/drawing/2014/main" id="{844C4EB1-2965-2FBA-89DE-88EE9D3720AA}"/>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60" name="Oval 38">
                    <a:extLst>
                      <a:ext uri="{FF2B5EF4-FFF2-40B4-BE49-F238E27FC236}">
                        <a16:creationId xmlns:a16="http://schemas.microsoft.com/office/drawing/2014/main" id="{5A5CEC5F-4465-316C-6477-E78D9EC551BD}"/>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61" name="Oval 39">
                    <a:extLst>
                      <a:ext uri="{FF2B5EF4-FFF2-40B4-BE49-F238E27FC236}">
                        <a16:creationId xmlns:a16="http://schemas.microsoft.com/office/drawing/2014/main" id="{5A48FDBB-4B9D-D90F-8F37-A4227386F16C}"/>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494" name="Rectangle 40">
                <a:extLst>
                  <a:ext uri="{FF2B5EF4-FFF2-40B4-BE49-F238E27FC236}">
                    <a16:creationId xmlns:a16="http://schemas.microsoft.com/office/drawing/2014/main" id="{FE9FCE20-25CB-A46F-A33F-718E4AC1E2C4}"/>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95" name="Group 41">
                <a:extLst>
                  <a:ext uri="{FF2B5EF4-FFF2-40B4-BE49-F238E27FC236}">
                    <a16:creationId xmlns:a16="http://schemas.microsoft.com/office/drawing/2014/main" id="{478BA397-D2C2-499E-C47A-EC07B453F943}"/>
                  </a:ext>
                </a:extLst>
              </p:cNvPr>
              <p:cNvGrpSpPr>
                <a:grpSpLocks/>
              </p:cNvGrpSpPr>
              <p:nvPr/>
            </p:nvGrpSpPr>
            <p:grpSpPr bwMode="auto">
              <a:xfrm>
                <a:off x="4492" y="2908"/>
                <a:ext cx="556" cy="94"/>
                <a:chOff x="4492" y="2908"/>
                <a:chExt cx="556" cy="94"/>
              </a:xfrm>
            </p:grpSpPr>
            <p:sp>
              <p:nvSpPr>
                <p:cNvPr id="136547" name="Freeform 42">
                  <a:extLst>
                    <a:ext uri="{FF2B5EF4-FFF2-40B4-BE49-F238E27FC236}">
                      <a16:creationId xmlns:a16="http://schemas.microsoft.com/office/drawing/2014/main" id="{B489D8F5-67C4-A053-9CDA-095920DE4FFD}"/>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548" name="Group 43">
                  <a:extLst>
                    <a:ext uri="{FF2B5EF4-FFF2-40B4-BE49-F238E27FC236}">
                      <a16:creationId xmlns:a16="http://schemas.microsoft.com/office/drawing/2014/main" id="{26CBC85C-C3BA-4020-02D9-8652363116F5}"/>
                    </a:ext>
                  </a:extLst>
                </p:cNvPr>
                <p:cNvGrpSpPr>
                  <a:grpSpLocks/>
                </p:cNvGrpSpPr>
                <p:nvPr/>
              </p:nvGrpSpPr>
              <p:grpSpPr bwMode="auto">
                <a:xfrm>
                  <a:off x="5011" y="2908"/>
                  <a:ext cx="37" cy="92"/>
                  <a:chOff x="5011" y="2908"/>
                  <a:chExt cx="37" cy="92"/>
                </a:xfrm>
              </p:grpSpPr>
              <p:sp>
                <p:nvSpPr>
                  <p:cNvPr id="136549" name="Freeform 44">
                    <a:extLst>
                      <a:ext uri="{FF2B5EF4-FFF2-40B4-BE49-F238E27FC236}">
                        <a16:creationId xmlns:a16="http://schemas.microsoft.com/office/drawing/2014/main" id="{6C73EC55-068A-DF79-6413-89DD27C38F10}"/>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550" name="Group 45">
                    <a:extLst>
                      <a:ext uri="{FF2B5EF4-FFF2-40B4-BE49-F238E27FC236}">
                        <a16:creationId xmlns:a16="http://schemas.microsoft.com/office/drawing/2014/main" id="{029C959D-F711-6131-93BF-DCA3F10FC84A}"/>
                      </a:ext>
                    </a:extLst>
                  </p:cNvPr>
                  <p:cNvGrpSpPr>
                    <a:grpSpLocks/>
                  </p:cNvGrpSpPr>
                  <p:nvPr/>
                </p:nvGrpSpPr>
                <p:grpSpPr bwMode="auto">
                  <a:xfrm>
                    <a:off x="5016" y="2924"/>
                    <a:ext cx="27" cy="67"/>
                    <a:chOff x="5016" y="2924"/>
                    <a:chExt cx="27" cy="67"/>
                  </a:xfrm>
                </p:grpSpPr>
                <p:sp>
                  <p:nvSpPr>
                    <p:cNvPr id="136551" name="Freeform 46">
                      <a:extLst>
                        <a:ext uri="{FF2B5EF4-FFF2-40B4-BE49-F238E27FC236}">
                          <a16:creationId xmlns:a16="http://schemas.microsoft.com/office/drawing/2014/main" id="{3A4068CE-5002-FFBE-4CF6-01A300DA9238}"/>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6552" name="Group 47">
                      <a:extLst>
                        <a:ext uri="{FF2B5EF4-FFF2-40B4-BE49-F238E27FC236}">
                          <a16:creationId xmlns:a16="http://schemas.microsoft.com/office/drawing/2014/main" id="{BC2E20B5-AA1B-450F-11C6-5B588BC83EC7}"/>
                        </a:ext>
                      </a:extLst>
                    </p:cNvPr>
                    <p:cNvGrpSpPr>
                      <a:grpSpLocks/>
                    </p:cNvGrpSpPr>
                    <p:nvPr/>
                  </p:nvGrpSpPr>
                  <p:grpSpPr bwMode="auto">
                    <a:xfrm>
                      <a:off x="5021" y="2938"/>
                      <a:ext cx="15" cy="31"/>
                      <a:chOff x="5021" y="2938"/>
                      <a:chExt cx="15" cy="31"/>
                    </a:xfrm>
                  </p:grpSpPr>
                  <p:sp>
                    <p:nvSpPr>
                      <p:cNvPr id="136553" name="Line 48">
                        <a:extLst>
                          <a:ext uri="{FF2B5EF4-FFF2-40B4-BE49-F238E27FC236}">
                            <a16:creationId xmlns:a16="http://schemas.microsoft.com/office/drawing/2014/main" id="{824E4C9A-C43E-C0F9-AC2F-F43915730A69}"/>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554" name="Line 49">
                        <a:extLst>
                          <a:ext uri="{FF2B5EF4-FFF2-40B4-BE49-F238E27FC236}">
                            <a16:creationId xmlns:a16="http://schemas.microsoft.com/office/drawing/2014/main" id="{DE822BF3-DE11-364D-1737-2E4D67AC17C9}"/>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555" name="Line 50">
                        <a:extLst>
                          <a:ext uri="{FF2B5EF4-FFF2-40B4-BE49-F238E27FC236}">
                            <a16:creationId xmlns:a16="http://schemas.microsoft.com/office/drawing/2014/main" id="{1FD4DC12-997B-57B4-5F34-EC9467CC79E1}"/>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6496" name="Group 51">
                <a:extLst>
                  <a:ext uri="{FF2B5EF4-FFF2-40B4-BE49-F238E27FC236}">
                    <a16:creationId xmlns:a16="http://schemas.microsoft.com/office/drawing/2014/main" id="{8E9620C7-C601-E7E1-26AF-990E0C5C30AE}"/>
                  </a:ext>
                </a:extLst>
              </p:cNvPr>
              <p:cNvGrpSpPr>
                <a:grpSpLocks/>
              </p:cNvGrpSpPr>
              <p:nvPr/>
            </p:nvGrpSpPr>
            <p:grpSpPr bwMode="auto">
              <a:xfrm>
                <a:off x="5024" y="2994"/>
                <a:ext cx="435" cy="135"/>
                <a:chOff x="5024" y="2994"/>
                <a:chExt cx="435" cy="135"/>
              </a:xfrm>
            </p:grpSpPr>
            <p:sp>
              <p:nvSpPr>
                <p:cNvPr id="136540" name="Freeform 52">
                  <a:extLst>
                    <a:ext uri="{FF2B5EF4-FFF2-40B4-BE49-F238E27FC236}">
                      <a16:creationId xmlns:a16="http://schemas.microsoft.com/office/drawing/2014/main" id="{2934B7B8-94AF-4F8F-07D9-F6D9C19616DB}"/>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541" name="Group 53">
                  <a:extLst>
                    <a:ext uri="{FF2B5EF4-FFF2-40B4-BE49-F238E27FC236}">
                      <a16:creationId xmlns:a16="http://schemas.microsoft.com/office/drawing/2014/main" id="{EA18F516-5DCC-DBF7-F09D-B90214BB8652}"/>
                    </a:ext>
                  </a:extLst>
                </p:cNvPr>
                <p:cNvGrpSpPr>
                  <a:grpSpLocks/>
                </p:cNvGrpSpPr>
                <p:nvPr/>
              </p:nvGrpSpPr>
              <p:grpSpPr bwMode="auto">
                <a:xfrm>
                  <a:off x="5024" y="2994"/>
                  <a:ext cx="435" cy="135"/>
                  <a:chOff x="5024" y="2994"/>
                  <a:chExt cx="435" cy="135"/>
                </a:xfrm>
              </p:grpSpPr>
              <p:sp>
                <p:nvSpPr>
                  <p:cNvPr id="136542" name="Freeform 54">
                    <a:extLst>
                      <a:ext uri="{FF2B5EF4-FFF2-40B4-BE49-F238E27FC236}">
                        <a16:creationId xmlns:a16="http://schemas.microsoft.com/office/drawing/2014/main" id="{9E00C657-D6C5-72D1-1888-28BEC3979049}"/>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543" name="Group 55">
                    <a:extLst>
                      <a:ext uri="{FF2B5EF4-FFF2-40B4-BE49-F238E27FC236}">
                        <a16:creationId xmlns:a16="http://schemas.microsoft.com/office/drawing/2014/main" id="{6C190C99-1199-36B8-E6AF-3A1E5E3A0677}"/>
                      </a:ext>
                    </a:extLst>
                  </p:cNvPr>
                  <p:cNvGrpSpPr>
                    <a:grpSpLocks/>
                  </p:cNvGrpSpPr>
                  <p:nvPr/>
                </p:nvGrpSpPr>
                <p:grpSpPr bwMode="auto">
                  <a:xfrm>
                    <a:off x="5040" y="2996"/>
                    <a:ext cx="369" cy="4"/>
                    <a:chOff x="5040" y="2996"/>
                    <a:chExt cx="369" cy="4"/>
                  </a:xfrm>
                </p:grpSpPr>
                <p:sp>
                  <p:nvSpPr>
                    <p:cNvPr id="136545" name="Freeform 56">
                      <a:extLst>
                        <a:ext uri="{FF2B5EF4-FFF2-40B4-BE49-F238E27FC236}">
                          <a16:creationId xmlns:a16="http://schemas.microsoft.com/office/drawing/2014/main" id="{E0C32F47-3E48-ED96-6A17-EB9EB52CF0AB}"/>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6546" name="Freeform 57">
                      <a:extLst>
                        <a:ext uri="{FF2B5EF4-FFF2-40B4-BE49-F238E27FC236}">
                          <a16:creationId xmlns:a16="http://schemas.microsoft.com/office/drawing/2014/main" id="{8706FBC6-73E6-5067-4A3E-C1DA2F4E1632}"/>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6544" name="Freeform 58">
                    <a:extLst>
                      <a:ext uri="{FF2B5EF4-FFF2-40B4-BE49-F238E27FC236}">
                        <a16:creationId xmlns:a16="http://schemas.microsoft.com/office/drawing/2014/main" id="{30297E95-C02F-D5F0-264D-6F63F989334F}"/>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6497" name="Freeform 59">
                <a:extLst>
                  <a:ext uri="{FF2B5EF4-FFF2-40B4-BE49-F238E27FC236}">
                    <a16:creationId xmlns:a16="http://schemas.microsoft.com/office/drawing/2014/main" id="{D83875A0-F963-0111-FD5C-2D7E7526FB1D}"/>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98" name="Rectangle 60">
                <a:extLst>
                  <a:ext uri="{FF2B5EF4-FFF2-40B4-BE49-F238E27FC236}">
                    <a16:creationId xmlns:a16="http://schemas.microsoft.com/office/drawing/2014/main" id="{898CAF85-1D6E-C7EB-C986-388016822170}"/>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99" name="Group 61">
                <a:extLst>
                  <a:ext uri="{FF2B5EF4-FFF2-40B4-BE49-F238E27FC236}">
                    <a16:creationId xmlns:a16="http://schemas.microsoft.com/office/drawing/2014/main" id="{A97A4D93-C87D-8840-5067-0E489EFB59DB}"/>
                  </a:ext>
                </a:extLst>
              </p:cNvPr>
              <p:cNvGrpSpPr>
                <a:grpSpLocks/>
              </p:cNvGrpSpPr>
              <p:nvPr/>
            </p:nvGrpSpPr>
            <p:grpSpPr bwMode="auto">
              <a:xfrm>
                <a:off x="5439" y="3020"/>
                <a:ext cx="20" cy="56"/>
                <a:chOff x="5439" y="3020"/>
                <a:chExt cx="20" cy="56"/>
              </a:xfrm>
            </p:grpSpPr>
            <p:sp>
              <p:nvSpPr>
                <p:cNvPr id="136538" name="Rectangle 62">
                  <a:extLst>
                    <a:ext uri="{FF2B5EF4-FFF2-40B4-BE49-F238E27FC236}">
                      <a16:creationId xmlns:a16="http://schemas.microsoft.com/office/drawing/2014/main" id="{9E5D3CBA-7733-B05B-042D-060F90EC0FCE}"/>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39" name="Freeform 63">
                  <a:extLst>
                    <a:ext uri="{FF2B5EF4-FFF2-40B4-BE49-F238E27FC236}">
                      <a16:creationId xmlns:a16="http://schemas.microsoft.com/office/drawing/2014/main" id="{8052AA79-BEBA-56CE-261D-350B9C28F1B6}"/>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6500" name="Group 64">
                <a:extLst>
                  <a:ext uri="{FF2B5EF4-FFF2-40B4-BE49-F238E27FC236}">
                    <a16:creationId xmlns:a16="http://schemas.microsoft.com/office/drawing/2014/main" id="{68B6641E-DA46-C58B-3F38-81B1A0D126FC}"/>
                  </a:ext>
                </a:extLst>
              </p:cNvPr>
              <p:cNvGrpSpPr>
                <a:grpSpLocks/>
              </p:cNvGrpSpPr>
              <p:nvPr/>
            </p:nvGrpSpPr>
            <p:grpSpPr bwMode="auto">
              <a:xfrm>
                <a:off x="4515" y="2918"/>
                <a:ext cx="944" cy="204"/>
                <a:chOff x="4515" y="2918"/>
                <a:chExt cx="944" cy="204"/>
              </a:xfrm>
            </p:grpSpPr>
            <p:grpSp>
              <p:nvGrpSpPr>
                <p:cNvPr id="136507" name="Group 65">
                  <a:extLst>
                    <a:ext uri="{FF2B5EF4-FFF2-40B4-BE49-F238E27FC236}">
                      <a16:creationId xmlns:a16="http://schemas.microsoft.com/office/drawing/2014/main" id="{860664F6-FE66-AF9B-5622-581CF61C6717}"/>
                    </a:ext>
                  </a:extLst>
                </p:cNvPr>
                <p:cNvGrpSpPr>
                  <a:grpSpLocks/>
                </p:cNvGrpSpPr>
                <p:nvPr/>
              </p:nvGrpSpPr>
              <p:grpSpPr bwMode="auto">
                <a:xfrm>
                  <a:off x="4515" y="3022"/>
                  <a:ext cx="924" cy="7"/>
                  <a:chOff x="4515" y="3022"/>
                  <a:chExt cx="924" cy="7"/>
                </a:xfrm>
              </p:grpSpPr>
              <p:sp>
                <p:nvSpPr>
                  <p:cNvPr id="136534" name="Rectangle 66">
                    <a:extLst>
                      <a:ext uri="{FF2B5EF4-FFF2-40B4-BE49-F238E27FC236}">
                        <a16:creationId xmlns:a16="http://schemas.microsoft.com/office/drawing/2014/main" id="{88E8620D-B876-3F69-8B6D-50FDBF1EEB72}"/>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35" name="Rectangle 67">
                    <a:extLst>
                      <a:ext uri="{FF2B5EF4-FFF2-40B4-BE49-F238E27FC236}">
                        <a16:creationId xmlns:a16="http://schemas.microsoft.com/office/drawing/2014/main" id="{E3980072-D835-5D12-6329-EC1DAD3512B9}"/>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36" name="Rectangle 68">
                    <a:extLst>
                      <a:ext uri="{FF2B5EF4-FFF2-40B4-BE49-F238E27FC236}">
                        <a16:creationId xmlns:a16="http://schemas.microsoft.com/office/drawing/2014/main" id="{172A6E57-D804-5B3F-D28A-F6695D696EC9}"/>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37" name="Rectangle 69">
                    <a:extLst>
                      <a:ext uri="{FF2B5EF4-FFF2-40B4-BE49-F238E27FC236}">
                        <a16:creationId xmlns:a16="http://schemas.microsoft.com/office/drawing/2014/main" id="{361DD80E-9B26-17FC-9C69-6A8FCCC304D3}"/>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508" name="Group 70">
                  <a:extLst>
                    <a:ext uri="{FF2B5EF4-FFF2-40B4-BE49-F238E27FC236}">
                      <a16:creationId xmlns:a16="http://schemas.microsoft.com/office/drawing/2014/main" id="{88372FC4-2144-1DEA-DDF2-F334F3546973}"/>
                    </a:ext>
                  </a:extLst>
                </p:cNvPr>
                <p:cNvGrpSpPr>
                  <a:grpSpLocks/>
                </p:cNvGrpSpPr>
                <p:nvPr/>
              </p:nvGrpSpPr>
              <p:grpSpPr bwMode="auto">
                <a:xfrm>
                  <a:off x="4517" y="3001"/>
                  <a:ext cx="942" cy="108"/>
                  <a:chOff x="4517" y="3001"/>
                  <a:chExt cx="942" cy="108"/>
                </a:xfrm>
              </p:grpSpPr>
              <p:sp>
                <p:nvSpPr>
                  <p:cNvPr id="136530" name="Freeform 71">
                    <a:extLst>
                      <a:ext uri="{FF2B5EF4-FFF2-40B4-BE49-F238E27FC236}">
                        <a16:creationId xmlns:a16="http://schemas.microsoft.com/office/drawing/2014/main" id="{1AC1B800-E9F4-D4AE-7BCC-939E48B44319}"/>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31" name="Rectangle 72">
                    <a:extLst>
                      <a:ext uri="{FF2B5EF4-FFF2-40B4-BE49-F238E27FC236}">
                        <a16:creationId xmlns:a16="http://schemas.microsoft.com/office/drawing/2014/main" id="{8654C8C2-B796-1D54-E651-19CA7268D991}"/>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32" name="Rectangle 73">
                    <a:extLst>
                      <a:ext uri="{FF2B5EF4-FFF2-40B4-BE49-F238E27FC236}">
                        <a16:creationId xmlns:a16="http://schemas.microsoft.com/office/drawing/2014/main" id="{1D641C86-C475-F1EB-4BBE-E9128782ECC7}"/>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33" name="Freeform 74">
                    <a:extLst>
                      <a:ext uri="{FF2B5EF4-FFF2-40B4-BE49-F238E27FC236}">
                        <a16:creationId xmlns:a16="http://schemas.microsoft.com/office/drawing/2014/main" id="{CCBFD724-322E-C60F-407E-B31537D86DAF}"/>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509" name="Group 75">
                  <a:extLst>
                    <a:ext uri="{FF2B5EF4-FFF2-40B4-BE49-F238E27FC236}">
                      <a16:creationId xmlns:a16="http://schemas.microsoft.com/office/drawing/2014/main" id="{E526F620-9E78-0D03-4487-043C1010B56F}"/>
                    </a:ext>
                  </a:extLst>
                </p:cNvPr>
                <p:cNvGrpSpPr>
                  <a:grpSpLocks/>
                </p:cNvGrpSpPr>
                <p:nvPr/>
              </p:nvGrpSpPr>
              <p:grpSpPr bwMode="auto">
                <a:xfrm>
                  <a:off x="4809" y="3007"/>
                  <a:ext cx="188" cy="11"/>
                  <a:chOff x="4809" y="3007"/>
                  <a:chExt cx="188" cy="11"/>
                </a:xfrm>
              </p:grpSpPr>
              <p:grpSp>
                <p:nvGrpSpPr>
                  <p:cNvPr id="136516" name="Group 76">
                    <a:extLst>
                      <a:ext uri="{FF2B5EF4-FFF2-40B4-BE49-F238E27FC236}">
                        <a16:creationId xmlns:a16="http://schemas.microsoft.com/office/drawing/2014/main" id="{4C229F7E-5538-618D-7C62-FD1327A481C0}"/>
                      </a:ext>
                    </a:extLst>
                  </p:cNvPr>
                  <p:cNvGrpSpPr>
                    <a:grpSpLocks/>
                  </p:cNvGrpSpPr>
                  <p:nvPr/>
                </p:nvGrpSpPr>
                <p:grpSpPr bwMode="auto">
                  <a:xfrm>
                    <a:off x="4957" y="3007"/>
                    <a:ext cx="40" cy="11"/>
                    <a:chOff x="4957" y="3007"/>
                    <a:chExt cx="40" cy="11"/>
                  </a:xfrm>
                </p:grpSpPr>
                <p:grpSp>
                  <p:nvGrpSpPr>
                    <p:cNvPr id="136524" name="Group 77">
                      <a:extLst>
                        <a:ext uri="{FF2B5EF4-FFF2-40B4-BE49-F238E27FC236}">
                          <a16:creationId xmlns:a16="http://schemas.microsoft.com/office/drawing/2014/main" id="{8F3EA22E-3E5A-26AA-A4BD-24525EF82CD8}"/>
                        </a:ext>
                      </a:extLst>
                    </p:cNvPr>
                    <p:cNvGrpSpPr>
                      <a:grpSpLocks/>
                    </p:cNvGrpSpPr>
                    <p:nvPr/>
                  </p:nvGrpSpPr>
                  <p:grpSpPr bwMode="auto">
                    <a:xfrm>
                      <a:off x="4962" y="3007"/>
                      <a:ext cx="22" cy="10"/>
                      <a:chOff x="4962" y="3007"/>
                      <a:chExt cx="22" cy="10"/>
                    </a:xfrm>
                  </p:grpSpPr>
                  <p:sp>
                    <p:nvSpPr>
                      <p:cNvPr id="136528" name="Freeform 78">
                        <a:extLst>
                          <a:ext uri="{FF2B5EF4-FFF2-40B4-BE49-F238E27FC236}">
                            <a16:creationId xmlns:a16="http://schemas.microsoft.com/office/drawing/2014/main" id="{21639610-5511-D646-CD0C-8B8A3A7F6A8B}"/>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29" name="Freeform 79">
                        <a:extLst>
                          <a:ext uri="{FF2B5EF4-FFF2-40B4-BE49-F238E27FC236}">
                            <a16:creationId xmlns:a16="http://schemas.microsoft.com/office/drawing/2014/main" id="{F5D07CCA-6C58-8F4D-7D73-7FF55B079F73}"/>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525" name="Group 80">
                      <a:extLst>
                        <a:ext uri="{FF2B5EF4-FFF2-40B4-BE49-F238E27FC236}">
                          <a16:creationId xmlns:a16="http://schemas.microsoft.com/office/drawing/2014/main" id="{21CF7589-71BA-F8BF-AF66-42D6D349F55C}"/>
                        </a:ext>
                      </a:extLst>
                    </p:cNvPr>
                    <p:cNvGrpSpPr>
                      <a:grpSpLocks/>
                    </p:cNvGrpSpPr>
                    <p:nvPr/>
                  </p:nvGrpSpPr>
                  <p:grpSpPr bwMode="auto">
                    <a:xfrm>
                      <a:off x="4957" y="3009"/>
                      <a:ext cx="40" cy="9"/>
                      <a:chOff x="4957" y="3009"/>
                      <a:chExt cx="40" cy="9"/>
                    </a:xfrm>
                  </p:grpSpPr>
                  <p:sp>
                    <p:nvSpPr>
                      <p:cNvPr id="136526" name="Freeform 81">
                        <a:extLst>
                          <a:ext uri="{FF2B5EF4-FFF2-40B4-BE49-F238E27FC236}">
                            <a16:creationId xmlns:a16="http://schemas.microsoft.com/office/drawing/2014/main" id="{FDF94EB6-984B-7AD8-810E-BEB2128190C1}"/>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527" name="Rectangle 82">
                        <a:extLst>
                          <a:ext uri="{FF2B5EF4-FFF2-40B4-BE49-F238E27FC236}">
                            <a16:creationId xmlns:a16="http://schemas.microsoft.com/office/drawing/2014/main" id="{9F09A259-8C60-282C-1BD4-C4828F29271F}"/>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517" name="Group 83">
                    <a:extLst>
                      <a:ext uri="{FF2B5EF4-FFF2-40B4-BE49-F238E27FC236}">
                        <a16:creationId xmlns:a16="http://schemas.microsoft.com/office/drawing/2014/main" id="{532D2D5F-24B7-6715-3852-58C273BC09D8}"/>
                      </a:ext>
                    </a:extLst>
                  </p:cNvPr>
                  <p:cNvGrpSpPr>
                    <a:grpSpLocks/>
                  </p:cNvGrpSpPr>
                  <p:nvPr/>
                </p:nvGrpSpPr>
                <p:grpSpPr bwMode="auto">
                  <a:xfrm>
                    <a:off x="4809" y="3007"/>
                    <a:ext cx="40" cy="11"/>
                    <a:chOff x="4809" y="3007"/>
                    <a:chExt cx="40" cy="11"/>
                  </a:xfrm>
                </p:grpSpPr>
                <p:grpSp>
                  <p:nvGrpSpPr>
                    <p:cNvPr id="136518" name="Group 84">
                      <a:extLst>
                        <a:ext uri="{FF2B5EF4-FFF2-40B4-BE49-F238E27FC236}">
                          <a16:creationId xmlns:a16="http://schemas.microsoft.com/office/drawing/2014/main" id="{30A8CBFE-AD99-3DF3-BDB0-5A1EFD4AD1D3}"/>
                        </a:ext>
                      </a:extLst>
                    </p:cNvPr>
                    <p:cNvGrpSpPr>
                      <a:grpSpLocks/>
                    </p:cNvGrpSpPr>
                    <p:nvPr/>
                  </p:nvGrpSpPr>
                  <p:grpSpPr bwMode="auto">
                    <a:xfrm>
                      <a:off x="4814" y="3007"/>
                      <a:ext cx="22" cy="10"/>
                      <a:chOff x="4814" y="3007"/>
                      <a:chExt cx="22" cy="10"/>
                    </a:xfrm>
                  </p:grpSpPr>
                  <p:sp>
                    <p:nvSpPr>
                      <p:cNvPr id="136522" name="Freeform 85">
                        <a:extLst>
                          <a:ext uri="{FF2B5EF4-FFF2-40B4-BE49-F238E27FC236}">
                            <a16:creationId xmlns:a16="http://schemas.microsoft.com/office/drawing/2014/main" id="{DDD95DD9-5C7A-11A4-44BC-9F5EA056AF7D}"/>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23" name="Freeform 86">
                        <a:extLst>
                          <a:ext uri="{FF2B5EF4-FFF2-40B4-BE49-F238E27FC236}">
                            <a16:creationId xmlns:a16="http://schemas.microsoft.com/office/drawing/2014/main" id="{8E444451-17C9-27DA-3817-3925A6707F70}"/>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519" name="Group 87">
                      <a:extLst>
                        <a:ext uri="{FF2B5EF4-FFF2-40B4-BE49-F238E27FC236}">
                          <a16:creationId xmlns:a16="http://schemas.microsoft.com/office/drawing/2014/main" id="{06C29F1F-2129-FA4C-6F61-F20711DB9E09}"/>
                        </a:ext>
                      </a:extLst>
                    </p:cNvPr>
                    <p:cNvGrpSpPr>
                      <a:grpSpLocks/>
                    </p:cNvGrpSpPr>
                    <p:nvPr/>
                  </p:nvGrpSpPr>
                  <p:grpSpPr bwMode="auto">
                    <a:xfrm>
                      <a:off x="4809" y="3009"/>
                      <a:ext cx="40" cy="9"/>
                      <a:chOff x="4809" y="3009"/>
                      <a:chExt cx="40" cy="9"/>
                    </a:xfrm>
                  </p:grpSpPr>
                  <p:sp>
                    <p:nvSpPr>
                      <p:cNvPr id="136520" name="Freeform 88">
                        <a:extLst>
                          <a:ext uri="{FF2B5EF4-FFF2-40B4-BE49-F238E27FC236}">
                            <a16:creationId xmlns:a16="http://schemas.microsoft.com/office/drawing/2014/main" id="{880A2200-185B-C15C-DE81-093FEF4F3D2A}"/>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521" name="Rectangle 89">
                        <a:extLst>
                          <a:ext uri="{FF2B5EF4-FFF2-40B4-BE49-F238E27FC236}">
                            <a16:creationId xmlns:a16="http://schemas.microsoft.com/office/drawing/2014/main" id="{76E0CE2E-7213-438D-33D7-D1DDEFD6E456}"/>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6510" name="Group 90">
                  <a:extLst>
                    <a:ext uri="{FF2B5EF4-FFF2-40B4-BE49-F238E27FC236}">
                      <a16:creationId xmlns:a16="http://schemas.microsoft.com/office/drawing/2014/main" id="{B406BBF4-0D12-CF34-FF41-F2CE196AF606}"/>
                    </a:ext>
                  </a:extLst>
                </p:cNvPr>
                <p:cNvGrpSpPr>
                  <a:grpSpLocks/>
                </p:cNvGrpSpPr>
                <p:nvPr/>
              </p:nvGrpSpPr>
              <p:grpSpPr bwMode="auto">
                <a:xfrm>
                  <a:off x="4676" y="2918"/>
                  <a:ext cx="328" cy="204"/>
                  <a:chOff x="4676" y="2918"/>
                  <a:chExt cx="328" cy="204"/>
                </a:xfrm>
              </p:grpSpPr>
              <p:sp>
                <p:nvSpPr>
                  <p:cNvPr id="136514" name="Freeform 91">
                    <a:extLst>
                      <a:ext uri="{FF2B5EF4-FFF2-40B4-BE49-F238E27FC236}">
                        <a16:creationId xmlns:a16="http://schemas.microsoft.com/office/drawing/2014/main" id="{92D4329B-10E7-B877-DDE0-51AAB03868C6}"/>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515" name="Freeform 92">
                    <a:extLst>
                      <a:ext uri="{FF2B5EF4-FFF2-40B4-BE49-F238E27FC236}">
                        <a16:creationId xmlns:a16="http://schemas.microsoft.com/office/drawing/2014/main" id="{653B82DC-A689-30BD-8DBB-FD0B61474CDD}"/>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6511" name="Group 93">
                  <a:extLst>
                    <a:ext uri="{FF2B5EF4-FFF2-40B4-BE49-F238E27FC236}">
                      <a16:creationId xmlns:a16="http://schemas.microsoft.com/office/drawing/2014/main" id="{002F6C1B-386B-1C09-D74C-8D1B71A26DBE}"/>
                    </a:ext>
                  </a:extLst>
                </p:cNvPr>
                <p:cNvGrpSpPr>
                  <a:grpSpLocks/>
                </p:cNvGrpSpPr>
                <p:nvPr/>
              </p:nvGrpSpPr>
              <p:grpSpPr bwMode="auto">
                <a:xfrm>
                  <a:off x="4738" y="2980"/>
                  <a:ext cx="14" cy="21"/>
                  <a:chOff x="4738" y="2980"/>
                  <a:chExt cx="14" cy="21"/>
                </a:xfrm>
              </p:grpSpPr>
              <p:sp>
                <p:nvSpPr>
                  <p:cNvPr id="136512" name="Freeform 94">
                    <a:extLst>
                      <a:ext uri="{FF2B5EF4-FFF2-40B4-BE49-F238E27FC236}">
                        <a16:creationId xmlns:a16="http://schemas.microsoft.com/office/drawing/2014/main" id="{2872A6BF-BAD2-469A-E78D-D47C72F97EE6}"/>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13" name="AutoShape 95">
                    <a:extLst>
                      <a:ext uri="{FF2B5EF4-FFF2-40B4-BE49-F238E27FC236}">
                        <a16:creationId xmlns:a16="http://schemas.microsoft.com/office/drawing/2014/main" id="{8FE2831E-D0A1-CD9B-F4AA-16C32465F19B}"/>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501" name="Group 96">
                <a:extLst>
                  <a:ext uri="{FF2B5EF4-FFF2-40B4-BE49-F238E27FC236}">
                    <a16:creationId xmlns:a16="http://schemas.microsoft.com/office/drawing/2014/main" id="{2D99F529-971F-06CD-44BA-60FE2101BB98}"/>
                  </a:ext>
                </a:extLst>
              </p:cNvPr>
              <p:cNvGrpSpPr>
                <a:grpSpLocks/>
              </p:cNvGrpSpPr>
              <p:nvPr/>
            </p:nvGrpSpPr>
            <p:grpSpPr bwMode="auto">
              <a:xfrm>
                <a:off x="5447" y="3096"/>
                <a:ext cx="24" cy="35"/>
                <a:chOff x="5447" y="3096"/>
                <a:chExt cx="24" cy="35"/>
              </a:xfrm>
            </p:grpSpPr>
            <p:sp>
              <p:nvSpPr>
                <p:cNvPr id="136502" name="Freeform 97">
                  <a:extLst>
                    <a:ext uri="{FF2B5EF4-FFF2-40B4-BE49-F238E27FC236}">
                      <a16:creationId xmlns:a16="http://schemas.microsoft.com/office/drawing/2014/main" id="{6270A917-4878-B8F5-28E3-6B175097E6F8}"/>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03" name="Rectangle 98">
                  <a:extLst>
                    <a:ext uri="{FF2B5EF4-FFF2-40B4-BE49-F238E27FC236}">
                      <a16:creationId xmlns:a16="http://schemas.microsoft.com/office/drawing/2014/main" id="{B41560A8-6A74-1AD6-053B-CB5927FA15B1}"/>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04" name="Rectangle 99">
                  <a:extLst>
                    <a:ext uri="{FF2B5EF4-FFF2-40B4-BE49-F238E27FC236}">
                      <a16:creationId xmlns:a16="http://schemas.microsoft.com/office/drawing/2014/main" id="{7D5453A9-5AD4-250D-1F65-FB16754C6CA7}"/>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505" name="Freeform 100">
                  <a:extLst>
                    <a:ext uri="{FF2B5EF4-FFF2-40B4-BE49-F238E27FC236}">
                      <a16:creationId xmlns:a16="http://schemas.microsoft.com/office/drawing/2014/main" id="{18204D2D-27D1-38E1-8865-B9AE271C22FB}"/>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506" name="Freeform 101">
                  <a:extLst>
                    <a:ext uri="{FF2B5EF4-FFF2-40B4-BE49-F238E27FC236}">
                      <a16:creationId xmlns:a16="http://schemas.microsoft.com/office/drawing/2014/main" id="{7393D976-F9EB-4A00-D934-161EFDA0B0E7}"/>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6208" name="Group 102">
              <a:extLst>
                <a:ext uri="{FF2B5EF4-FFF2-40B4-BE49-F238E27FC236}">
                  <a16:creationId xmlns:a16="http://schemas.microsoft.com/office/drawing/2014/main" id="{45D7244C-A1AB-3681-6E95-BAA44D2CAFCF}"/>
                </a:ext>
              </a:extLst>
            </p:cNvPr>
            <p:cNvGrpSpPr>
              <a:grpSpLocks noChangeAspect="1"/>
            </p:cNvGrpSpPr>
            <p:nvPr/>
          </p:nvGrpSpPr>
          <p:grpSpPr bwMode="auto">
            <a:xfrm flipH="1">
              <a:off x="113" y="1739"/>
              <a:ext cx="686" cy="204"/>
              <a:chOff x="4468" y="2908"/>
              <a:chExt cx="1004" cy="299"/>
            </a:xfrm>
          </p:grpSpPr>
          <p:sp>
            <p:nvSpPr>
              <p:cNvPr id="136393" name="AutoShape 103">
                <a:extLst>
                  <a:ext uri="{FF2B5EF4-FFF2-40B4-BE49-F238E27FC236}">
                    <a16:creationId xmlns:a16="http://schemas.microsoft.com/office/drawing/2014/main" id="{EE405F4C-3FB1-7667-3FF7-559A211CB7C9}"/>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6394" name="Group 104">
                <a:extLst>
                  <a:ext uri="{FF2B5EF4-FFF2-40B4-BE49-F238E27FC236}">
                    <a16:creationId xmlns:a16="http://schemas.microsoft.com/office/drawing/2014/main" id="{991C021A-FD8F-12DD-B232-ABA66C4D7EAF}"/>
                  </a:ext>
                </a:extLst>
              </p:cNvPr>
              <p:cNvGrpSpPr>
                <a:grpSpLocks/>
              </p:cNvGrpSpPr>
              <p:nvPr/>
            </p:nvGrpSpPr>
            <p:grpSpPr bwMode="auto">
              <a:xfrm>
                <a:off x="5335" y="3115"/>
                <a:ext cx="94" cy="26"/>
                <a:chOff x="5335" y="3115"/>
                <a:chExt cx="94" cy="26"/>
              </a:xfrm>
            </p:grpSpPr>
            <p:sp>
              <p:nvSpPr>
                <p:cNvPr id="136482" name="Freeform 105">
                  <a:extLst>
                    <a:ext uri="{FF2B5EF4-FFF2-40B4-BE49-F238E27FC236}">
                      <a16:creationId xmlns:a16="http://schemas.microsoft.com/office/drawing/2014/main" id="{FCAB0875-A685-9AAD-7308-DBE622060532}"/>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83" name="Oval 106">
                  <a:extLst>
                    <a:ext uri="{FF2B5EF4-FFF2-40B4-BE49-F238E27FC236}">
                      <a16:creationId xmlns:a16="http://schemas.microsoft.com/office/drawing/2014/main" id="{39EACF21-1C46-E814-424F-E1050B5C2224}"/>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395" name="Group 107">
                <a:extLst>
                  <a:ext uri="{FF2B5EF4-FFF2-40B4-BE49-F238E27FC236}">
                    <a16:creationId xmlns:a16="http://schemas.microsoft.com/office/drawing/2014/main" id="{AB4D0F35-3552-F5C9-4FB2-5D0FEEAAF54F}"/>
                  </a:ext>
                </a:extLst>
              </p:cNvPr>
              <p:cNvGrpSpPr>
                <a:grpSpLocks/>
              </p:cNvGrpSpPr>
              <p:nvPr/>
            </p:nvGrpSpPr>
            <p:grpSpPr bwMode="auto">
              <a:xfrm>
                <a:off x="4689" y="2919"/>
                <a:ext cx="312" cy="85"/>
                <a:chOff x="4689" y="2919"/>
                <a:chExt cx="312" cy="85"/>
              </a:xfrm>
            </p:grpSpPr>
            <p:sp>
              <p:nvSpPr>
                <p:cNvPr id="136480" name="Freeform 108">
                  <a:extLst>
                    <a:ext uri="{FF2B5EF4-FFF2-40B4-BE49-F238E27FC236}">
                      <a16:creationId xmlns:a16="http://schemas.microsoft.com/office/drawing/2014/main" id="{816B6D5F-6FCA-9B37-202C-904DDD209C6F}"/>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81" name="Freeform 109">
                  <a:extLst>
                    <a:ext uri="{FF2B5EF4-FFF2-40B4-BE49-F238E27FC236}">
                      <a16:creationId xmlns:a16="http://schemas.microsoft.com/office/drawing/2014/main" id="{4C7E2EE0-200C-08CD-4564-669F827E5E88}"/>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6396" name="Freeform 110">
                <a:extLst>
                  <a:ext uri="{FF2B5EF4-FFF2-40B4-BE49-F238E27FC236}">
                    <a16:creationId xmlns:a16="http://schemas.microsoft.com/office/drawing/2014/main" id="{60014CA8-3CF2-92DA-1BB3-C904B1DF521F}"/>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97" name="Oval 111">
                <a:extLst>
                  <a:ext uri="{FF2B5EF4-FFF2-40B4-BE49-F238E27FC236}">
                    <a16:creationId xmlns:a16="http://schemas.microsoft.com/office/drawing/2014/main" id="{FBAF46EE-F8B1-6D33-E209-EC4CD9A57CCE}"/>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98" name="Oval 112">
                <a:extLst>
                  <a:ext uri="{FF2B5EF4-FFF2-40B4-BE49-F238E27FC236}">
                    <a16:creationId xmlns:a16="http://schemas.microsoft.com/office/drawing/2014/main" id="{FC74E8D6-1E3B-1C9D-8038-E80B513BFD8A}"/>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399" name="Group 113">
                <a:extLst>
                  <a:ext uri="{FF2B5EF4-FFF2-40B4-BE49-F238E27FC236}">
                    <a16:creationId xmlns:a16="http://schemas.microsoft.com/office/drawing/2014/main" id="{A94AB319-4936-E119-F59A-2D4C7CFA2F57}"/>
                  </a:ext>
                </a:extLst>
              </p:cNvPr>
              <p:cNvGrpSpPr>
                <a:grpSpLocks/>
              </p:cNvGrpSpPr>
              <p:nvPr/>
            </p:nvGrpSpPr>
            <p:grpSpPr bwMode="auto">
              <a:xfrm>
                <a:off x="4468" y="3076"/>
                <a:ext cx="26" cy="38"/>
                <a:chOff x="4468" y="3076"/>
                <a:chExt cx="26" cy="38"/>
              </a:xfrm>
            </p:grpSpPr>
            <p:sp>
              <p:nvSpPr>
                <p:cNvPr id="136477" name="Rectangle 114">
                  <a:extLst>
                    <a:ext uri="{FF2B5EF4-FFF2-40B4-BE49-F238E27FC236}">
                      <a16:creationId xmlns:a16="http://schemas.microsoft.com/office/drawing/2014/main" id="{728E70B0-92D7-5DA2-BBD2-D45BF904EBB9}"/>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78" name="Freeform 115">
                  <a:extLst>
                    <a:ext uri="{FF2B5EF4-FFF2-40B4-BE49-F238E27FC236}">
                      <a16:creationId xmlns:a16="http://schemas.microsoft.com/office/drawing/2014/main" id="{23777E2B-2164-8E7D-16E9-C432EDFDA020}"/>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79" name="Freeform 116">
                  <a:extLst>
                    <a:ext uri="{FF2B5EF4-FFF2-40B4-BE49-F238E27FC236}">
                      <a16:creationId xmlns:a16="http://schemas.microsoft.com/office/drawing/2014/main" id="{054842FC-DF27-ED40-9D46-6464809F3B87}"/>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400" name="Group 117">
                <a:extLst>
                  <a:ext uri="{FF2B5EF4-FFF2-40B4-BE49-F238E27FC236}">
                    <a16:creationId xmlns:a16="http://schemas.microsoft.com/office/drawing/2014/main" id="{43B5DEFB-8CE5-FFD8-F00E-9931DAE779A0}"/>
                  </a:ext>
                </a:extLst>
              </p:cNvPr>
              <p:cNvGrpSpPr>
                <a:grpSpLocks/>
              </p:cNvGrpSpPr>
              <p:nvPr/>
            </p:nvGrpSpPr>
            <p:grpSpPr bwMode="auto">
              <a:xfrm>
                <a:off x="5196" y="3077"/>
                <a:ext cx="130" cy="130"/>
                <a:chOff x="5196" y="3077"/>
                <a:chExt cx="130" cy="130"/>
              </a:xfrm>
            </p:grpSpPr>
            <p:sp>
              <p:nvSpPr>
                <p:cNvPr id="136471" name="Oval 118">
                  <a:extLst>
                    <a:ext uri="{FF2B5EF4-FFF2-40B4-BE49-F238E27FC236}">
                      <a16:creationId xmlns:a16="http://schemas.microsoft.com/office/drawing/2014/main" id="{7CBC4B79-8EAF-B0F0-7F42-12571D123DC6}"/>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72" name="Group 119">
                  <a:extLst>
                    <a:ext uri="{FF2B5EF4-FFF2-40B4-BE49-F238E27FC236}">
                      <a16:creationId xmlns:a16="http://schemas.microsoft.com/office/drawing/2014/main" id="{108D5ACE-ED82-A810-3AE0-A2F5632907AF}"/>
                    </a:ext>
                  </a:extLst>
                </p:cNvPr>
                <p:cNvGrpSpPr>
                  <a:grpSpLocks/>
                </p:cNvGrpSpPr>
                <p:nvPr/>
              </p:nvGrpSpPr>
              <p:grpSpPr bwMode="auto">
                <a:xfrm>
                  <a:off x="5225" y="3106"/>
                  <a:ext cx="72" cy="72"/>
                  <a:chOff x="5225" y="3106"/>
                  <a:chExt cx="72" cy="72"/>
                </a:xfrm>
              </p:grpSpPr>
              <p:sp>
                <p:nvSpPr>
                  <p:cNvPr id="136473" name="Oval 120">
                    <a:extLst>
                      <a:ext uri="{FF2B5EF4-FFF2-40B4-BE49-F238E27FC236}">
                        <a16:creationId xmlns:a16="http://schemas.microsoft.com/office/drawing/2014/main" id="{328F9B5B-85A1-3B28-993B-3100C78F958E}"/>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74" name="Oval 121">
                    <a:extLst>
                      <a:ext uri="{FF2B5EF4-FFF2-40B4-BE49-F238E27FC236}">
                        <a16:creationId xmlns:a16="http://schemas.microsoft.com/office/drawing/2014/main" id="{D14DD88E-1083-F4B0-1593-BB1D5DE58964}"/>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75" name="Oval 122">
                    <a:extLst>
                      <a:ext uri="{FF2B5EF4-FFF2-40B4-BE49-F238E27FC236}">
                        <a16:creationId xmlns:a16="http://schemas.microsoft.com/office/drawing/2014/main" id="{98B2C9A4-5D21-E95D-9075-B065B81386E9}"/>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76" name="Oval 123">
                    <a:extLst>
                      <a:ext uri="{FF2B5EF4-FFF2-40B4-BE49-F238E27FC236}">
                        <a16:creationId xmlns:a16="http://schemas.microsoft.com/office/drawing/2014/main" id="{E283B4A3-AF40-33CF-DB7D-33DD0837EE72}"/>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401" name="Freeform 124">
                <a:extLst>
                  <a:ext uri="{FF2B5EF4-FFF2-40B4-BE49-F238E27FC236}">
                    <a16:creationId xmlns:a16="http://schemas.microsoft.com/office/drawing/2014/main" id="{159A8126-0143-8EAB-8EEA-7033DA27EA01}"/>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402" name="Group 125">
                <a:extLst>
                  <a:ext uri="{FF2B5EF4-FFF2-40B4-BE49-F238E27FC236}">
                    <a16:creationId xmlns:a16="http://schemas.microsoft.com/office/drawing/2014/main" id="{25FE0EEA-8B09-4AAD-BB7F-C94FA15D0DB6}"/>
                  </a:ext>
                </a:extLst>
              </p:cNvPr>
              <p:cNvGrpSpPr>
                <a:grpSpLocks/>
              </p:cNvGrpSpPr>
              <p:nvPr/>
            </p:nvGrpSpPr>
            <p:grpSpPr bwMode="auto">
              <a:xfrm>
                <a:off x="4508" y="3077"/>
                <a:ext cx="130" cy="130"/>
                <a:chOff x="4508" y="3077"/>
                <a:chExt cx="130" cy="130"/>
              </a:xfrm>
            </p:grpSpPr>
            <p:sp>
              <p:nvSpPr>
                <p:cNvPr id="136465" name="Oval 126">
                  <a:extLst>
                    <a:ext uri="{FF2B5EF4-FFF2-40B4-BE49-F238E27FC236}">
                      <a16:creationId xmlns:a16="http://schemas.microsoft.com/office/drawing/2014/main" id="{6B0DF902-A3DB-3D3A-DF72-F0634FB7DECD}"/>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66" name="Group 127">
                  <a:extLst>
                    <a:ext uri="{FF2B5EF4-FFF2-40B4-BE49-F238E27FC236}">
                      <a16:creationId xmlns:a16="http://schemas.microsoft.com/office/drawing/2014/main" id="{8BF9F537-B69C-8D3A-2797-4ABD9CB16006}"/>
                    </a:ext>
                  </a:extLst>
                </p:cNvPr>
                <p:cNvGrpSpPr>
                  <a:grpSpLocks/>
                </p:cNvGrpSpPr>
                <p:nvPr/>
              </p:nvGrpSpPr>
              <p:grpSpPr bwMode="auto">
                <a:xfrm>
                  <a:off x="4537" y="3106"/>
                  <a:ext cx="71" cy="72"/>
                  <a:chOff x="4537" y="3106"/>
                  <a:chExt cx="71" cy="72"/>
                </a:xfrm>
              </p:grpSpPr>
              <p:sp>
                <p:nvSpPr>
                  <p:cNvPr id="136467" name="Oval 128">
                    <a:extLst>
                      <a:ext uri="{FF2B5EF4-FFF2-40B4-BE49-F238E27FC236}">
                        <a16:creationId xmlns:a16="http://schemas.microsoft.com/office/drawing/2014/main" id="{D18B87D4-EB78-44D5-083E-E582A5847725}"/>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68" name="Oval 129">
                    <a:extLst>
                      <a:ext uri="{FF2B5EF4-FFF2-40B4-BE49-F238E27FC236}">
                        <a16:creationId xmlns:a16="http://schemas.microsoft.com/office/drawing/2014/main" id="{A06A93C8-C199-098D-D552-D8042CA7DB28}"/>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69" name="Oval 130">
                    <a:extLst>
                      <a:ext uri="{FF2B5EF4-FFF2-40B4-BE49-F238E27FC236}">
                        <a16:creationId xmlns:a16="http://schemas.microsoft.com/office/drawing/2014/main" id="{4A43BE26-53D2-7736-4EB7-A5F09FCD7834}"/>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70" name="Oval 131">
                    <a:extLst>
                      <a:ext uri="{FF2B5EF4-FFF2-40B4-BE49-F238E27FC236}">
                        <a16:creationId xmlns:a16="http://schemas.microsoft.com/office/drawing/2014/main" id="{37D7BCBC-C330-A781-4376-C1B0921E7181}"/>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403" name="Rectangle 132">
                <a:extLst>
                  <a:ext uri="{FF2B5EF4-FFF2-40B4-BE49-F238E27FC236}">
                    <a16:creationId xmlns:a16="http://schemas.microsoft.com/office/drawing/2014/main" id="{51CE42FB-8419-F3D1-1AED-C3C0BD0FFCF0}"/>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04" name="Group 133">
                <a:extLst>
                  <a:ext uri="{FF2B5EF4-FFF2-40B4-BE49-F238E27FC236}">
                    <a16:creationId xmlns:a16="http://schemas.microsoft.com/office/drawing/2014/main" id="{03230C2A-8388-06B0-D6B5-1107F1256640}"/>
                  </a:ext>
                </a:extLst>
              </p:cNvPr>
              <p:cNvGrpSpPr>
                <a:grpSpLocks/>
              </p:cNvGrpSpPr>
              <p:nvPr/>
            </p:nvGrpSpPr>
            <p:grpSpPr bwMode="auto">
              <a:xfrm>
                <a:off x="4492" y="2908"/>
                <a:ext cx="556" cy="94"/>
                <a:chOff x="4492" y="2908"/>
                <a:chExt cx="556" cy="94"/>
              </a:xfrm>
            </p:grpSpPr>
            <p:sp>
              <p:nvSpPr>
                <p:cNvPr id="136456" name="Freeform 134">
                  <a:extLst>
                    <a:ext uri="{FF2B5EF4-FFF2-40B4-BE49-F238E27FC236}">
                      <a16:creationId xmlns:a16="http://schemas.microsoft.com/office/drawing/2014/main" id="{CBFA9953-4747-D5B3-DFAE-28A2C13AC668}"/>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457" name="Group 135">
                  <a:extLst>
                    <a:ext uri="{FF2B5EF4-FFF2-40B4-BE49-F238E27FC236}">
                      <a16:creationId xmlns:a16="http://schemas.microsoft.com/office/drawing/2014/main" id="{7D6C7C58-2286-61E0-40A0-4F4117AA90C7}"/>
                    </a:ext>
                  </a:extLst>
                </p:cNvPr>
                <p:cNvGrpSpPr>
                  <a:grpSpLocks/>
                </p:cNvGrpSpPr>
                <p:nvPr/>
              </p:nvGrpSpPr>
              <p:grpSpPr bwMode="auto">
                <a:xfrm>
                  <a:off x="5011" y="2908"/>
                  <a:ext cx="37" cy="92"/>
                  <a:chOff x="5011" y="2908"/>
                  <a:chExt cx="37" cy="92"/>
                </a:xfrm>
              </p:grpSpPr>
              <p:sp>
                <p:nvSpPr>
                  <p:cNvPr id="136458" name="Freeform 136">
                    <a:extLst>
                      <a:ext uri="{FF2B5EF4-FFF2-40B4-BE49-F238E27FC236}">
                        <a16:creationId xmlns:a16="http://schemas.microsoft.com/office/drawing/2014/main" id="{5399F988-1DC7-4AF8-868B-FF33B15EA573}"/>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459" name="Group 137">
                    <a:extLst>
                      <a:ext uri="{FF2B5EF4-FFF2-40B4-BE49-F238E27FC236}">
                        <a16:creationId xmlns:a16="http://schemas.microsoft.com/office/drawing/2014/main" id="{72C9A674-749D-2395-11D8-88195A8316F1}"/>
                      </a:ext>
                    </a:extLst>
                  </p:cNvPr>
                  <p:cNvGrpSpPr>
                    <a:grpSpLocks/>
                  </p:cNvGrpSpPr>
                  <p:nvPr/>
                </p:nvGrpSpPr>
                <p:grpSpPr bwMode="auto">
                  <a:xfrm>
                    <a:off x="5016" y="2924"/>
                    <a:ext cx="27" cy="67"/>
                    <a:chOff x="5016" y="2924"/>
                    <a:chExt cx="27" cy="67"/>
                  </a:xfrm>
                </p:grpSpPr>
                <p:sp>
                  <p:nvSpPr>
                    <p:cNvPr id="136460" name="Freeform 138">
                      <a:extLst>
                        <a:ext uri="{FF2B5EF4-FFF2-40B4-BE49-F238E27FC236}">
                          <a16:creationId xmlns:a16="http://schemas.microsoft.com/office/drawing/2014/main" id="{15CAAB4E-05E6-8823-0153-81EB497529AA}"/>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6461" name="Group 139">
                      <a:extLst>
                        <a:ext uri="{FF2B5EF4-FFF2-40B4-BE49-F238E27FC236}">
                          <a16:creationId xmlns:a16="http://schemas.microsoft.com/office/drawing/2014/main" id="{71D80E48-C339-462F-1605-CDB175FA7BD9}"/>
                        </a:ext>
                      </a:extLst>
                    </p:cNvPr>
                    <p:cNvGrpSpPr>
                      <a:grpSpLocks/>
                    </p:cNvGrpSpPr>
                    <p:nvPr/>
                  </p:nvGrpSpPr>
                  <p:grpSpPr bwMode="auto">
                    <a:xfrm>
                      <a:off x="5021" y="2938"/>
                      <a:ext cx="15" cy="31"/>
                      <a:chOff x="5021" y="2938"/>
                      <a:chExt cx="15" cy="31"/>
                    </a:xfrm>
                  </p:grpSpPr>
                  <p:sp>
                    <p:nvSpPr>
                      <p:cNvPr id="136462" name="Line 140">
                        <a:extLst>
                          <a:ext uri="{FF2B5EF4-FFF2-40B4-BE49-F238E27FC236}">
                            <a16:creationId xmlns:a16="http://schemas.microsoft.com/office/drawing/2014/main" id="{B38B1906-8739-8522-84A3-2F23F972EDD8}"/>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463" name="Line 141">
                        <a:extLst>
                          <a:ext uri="{FF2B5EF4-FFF2-40B4-BE49-F238E27FC236}">
                            <a16:creationId xmlns:a16="http://schemas.microsoft.com/office/drawing/2014/main" id="{4A3FC480-71AA-66F4-A09A-489B591EECEC}"/>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464" name="Line 142">
                        <a:extLst>
                          <a:ext uri="{FF2B5EF4-FFF2-40B4-BE49-F238E27FC236}">
                            <a16:creationId xmlns:a16="http://schemas.microsoft.com/office/drawing/2014/main" id="{F3EE9877-673F-4DE7-CF1E-ED50FFB347CD}"/>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6405" name="Group 143">
                <a:extLst>
                  <a:ext uri="{FF2B5EF4-FFF2-40B4-BE49-F238E27FC236}">
                    <a16:creationId xmlns:a16="http://schemas.microsoft.com/office/drawing/2014/main" id="{1B80B20E-B5F4-68A4-860B-55FC9B56B999}"/>
                  </a:ext>
                </a:extLst>
              </p:cNvPr>
              <p:cNvGrpSpPr>
                <a:grpSpLocks/>
              </p:cNvGrpSpPr>
              <p:nvPr/>
            </p:nvGrpSpPr>
            <p:grpSpPr bwMode="auto">
              <a:xfrm>
                <a:off x="5024" y="2994"/>
                <a:ext cx="435" cy="135"/>
                <a:chOff x="5024" y="2994"/>
                <a:chExt cx="435" cy="135"/>
              </a:xfrm>
            </p:grpSpPr>
            <p:sp>
              <p:nvSpPr>
                <p:cNvPr id="136449" name="Freeform 144">
                  <a:extLst>
                    <a:ext uri="{FF2B5EF4-FFF2-40B4-BE49-F238E27FC236}">
                      <a16:creationId xmlns:a16="http://schemas.microsoft.com/office/drawing/2014/main" id="{E62FFDE5-4197-A6B6-1E5E-86D8CD68BA72}"/>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450" name="Group 145">
                  <a:extLst>
                    <a:ext uri="{FF2B5EF4-FFF2-40B4-BE49-F238E27FC236}">
                      <a16:creationId xmlns:a16="http://schemas.microsoft.com/office/drawing/2014/main" id="{9C4B28F0-76C5-7C3B-B107-815875D6590A}"/>
                    </a:ext>
                  </a:extLst>
                </p:cNvPr>
                <p:cNvGrpSpPr>
                  <a:grpSpLocks/>
                </p:cNvGrpSpPr>
                <p:nvPr/>
              </p:nvGrpSpPr>
              <p:grpSpPr bwMode="auto">
                <a:xfrm>
                  <a:off x="5024" y="2994"/>
                  <a:ext cx="435" cy="135"/>
                  <a:chOff x="5024" y="2994"/>
                  <a:chExt cx="435" cy="135"/>
                </a:xfrm>
              </p:grpSpPr>
              <p:sp>
                <p:nvSpPr>
                  <p:cNvPr id="136451" name="Freeform 146">
                    <a:extLst>
                      <a:ext uri="{FF2B5EF4-FFF2-40B4-BE49-F238E27FC236}">
                        <a16:creationId xmlns:a16="http://schemas.microsoft.com/office/drawing/2014/main" id="{5F0F5130-0766-60D8-4F69-8B0892A4E21B}"/>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452" name="Group 147">
                    <a:extLst>
                      <a:ext uri="{FF2B5EF4-FFF2-40B4-BE49-F238E27FC236}">
                        <a16:creationId xmlns:a16="http://schemas.microsoft.com/office/drawing/2014/main" id="{E13C0E9E-0B4D-F0D6-57F7-42323C305268}"/>
                      </a:ext>
                    </a:extLst>
                  </p:cNvPr>
                  <p:cNvGrpSpPr>
                    <a:grpSpLocks/>
                  </p:cNvGrpSpPr>
                  <p:nvPr/>
                </p:nvGrpSpPr>
                <p:grpSpPr bwMode="auto">
                  <a:xfrm>
                    <a:off x="5040" y="2996"/>
                    <a:ext cx="369" cy="4"/>
                    <a:chOff x="5040" y="2996"/>
                    <a:chExt cx="369" cy="4"/>
                  </a:xfrm>
                </p:grpSpPr>
                <p:sp>
                  <p:nvSpPr>
                    <p:cNvPr id="136454" name="Freeform 148">
                      <a:extLst>
                        <a:ext uri="{FF2B5EF4-FFF2-40B4-BE49-F238E27FC236}">
                          <a16:creationId xmlns:a16="http://schemas.microsoft.com/office/drawing/2014/main" id="{8CDFC2DB-130C-B312-CEE9-3AEFE73984D6}"/>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6455" name="Freeform 149">
                      <a:extLst>
                        <a:ext uri="{FF2B5EF4-FFF2-40B4-BE49-F238E27FC236}">
                          <a16:creationId xmlns:a16="http://schemas.microsoft.com/office/drawing/2014/main" id="{7854EAD4-9C53-F612-C683-7CF407B4C614}"/>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6453" name="Freeform 150">
                    <a:extLst>
                      <a:ext uri="{FF2B5EF4-FFF2-40B4-BE49-F238E27FC236}">
                        <a16:creationId xmlns:a16="http://schemas.microsoft.com/office/drawing/2014/main" id="{C74CF0D5-8C9E-59C1-2E45-8E812A1C38EB}"/>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6406" name="Freeform 151">
                <a:extLst>
                  <a:ext uri="{FF2B5EF4-FFF2-40B4-BE49-F238E27FC236}">
                    <a16:creationId xmlns:a16="http://schemas.microsoft.com/office/drawing/2014/main" id="{AA8AC232-1E4D-E833-1E3B-8624F55B724F}"/>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07" name="Rectangle 152">
                <a:extLst>
                  <a:ext uri="{FF2B5EF4-FFF2-40B4-BE49-F238E27FC236}">
                    <a16:creationId xmlns:a16="http://schemas.microsoft.com/office/drawing/2014/main" id="{DCEE5D22-216E-CC0F-2065-F316210DF47E}"/>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408" name="Group 153">
                <a:extLst>
                  <a:ext uri="{FF2B5EF4-FFF2-40B4-BE49-F238E27FC236}">
                    <a16:creationId xmlns:a16="http://schemas.microsoft.com/office/drawing/2014/main" id="{3332FA47-9172-2BA8-BE44-348780DEA8E6}"/>
                  </a:ext>
                </a:extLst>
              </p:cNvPr>
              <p:cNvGrpSpPr>
                <a:grpSpLocks/>
              </p:cNvGrpSpPr>
              <p:nvPr/>
            </p:nvGrpSpPr>
            <p:grpSpPr bwMode="auto">
              <a:xfrm>
                <a:off x="5439" y="3020"/>
                <a:ext cx="20" cy="56"/>
                <a:chOff x="5439" y="3020"/>
                <a:chExt cx="20" cy="56"/>
              </a:xfrm>
            </p:grpSpPr>
            <p:sp>
              <p:nvSpPr>
                <p:cNvPr id="136447" name="Rectangle 154">
                  <a:extLst>
                    <a:ext uri="{FF2B5EF4-FFF2-40B4-BE49-F238E27FC236}">
                      <a16:creationId xmlns:a16="http://schemas.microsoft.com/office/drawing/2014/main" id="{8D605BE0-8D0D-2C30-74EA-58FCC8293C1E}"/>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48" name="Freeform 155">
                  <a:extLst>
                    <a:ext uri="{FF2B5EF4-FFF2-40B4-BE49-F238E27FC236}">
                      <a16:creationId xmlns:a16="http://schemas.microsoft.com/office/drawing/2014/main" id="{ABA9AF66-2C5E-8645-E418-DEA1F8A881C4}"/>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6409" name="Group 156">
                <a:extLst>
                  <a:ext uri="{FF2B5EF4-FFF2-40B4-BE49-F238E27FC236}">
                    <a16:creationId xmlns:a16="http://schemas.microsoft.com/office/drawing/2014/main" id="{2824DB8A-3965-D9FF-D36C-C6DA54CDBDDE}"/>
                  </a:ext>
                </a:extLst>
              </p:cNvPr>
              <p:cNvGrpSpPr>
                <a:grpSpLocks/>
              </p:cNvGrpSpPr>
              <p:nvPr/>
            </p:nvGrpSpPr>
            <p:grpSpPr bwMode="auto">
              <a:xfrm>
                <a:off x="4515" y="2918"/>
                <a:ext cx="944" cy="204"/>
                <a:chOff x="4515" y="2918"/>
                <a:chExt cx="944" cy="204"/>
              </a:xfrm>
            </p:grpSpPr>
            <p:grpSp>
              <p:nvGrpSpPr>
                <p:cNvPr id="136416" name="Group 157">
                  <a:extLst>
                    <a:ext uri="{FF2B5EF4-FFF2-40B4-BE49-F238E27FC236}">
                      <a16:creationId xmlns:a16="http://schemas.microsoft.com/office/drawing/2014/main" id="{4812B7A0-BA88-71C2-1108-3A0D2C85C405}"/>
                    </a:ext>
                  </a:extLst>
                </p:cNvPr>
                <p:cNvGrpSpPr>
                  <a:grpSpLocks/>
                </p:cNvGrpSpPr>
                <p:nvPr/>
              </p:nvGrpSpPr>
              <p:grpSpPr bwMode="auto">
                <a:xfrm>
                  <a:off x="4515" y="3022"/>
                  <a:ext cx="924" cy="7"/>
                  <a:chOff x="4515" y="3022"/>
                  <a:chExt cx="924" cy="7"/>
                </a:xfrm>
              </p:grpSpPr>
              <p:sp>
                <p:nvSpPr>
                  <p:cNvPr id="136443" name="Rectangle 158">
                    <a:extLst>
                      <a:ext uri="{FF2B5EF4-FFF2-40B4-BE49-F238E27FC236}">
                        <a16:creationId xmlns:a16="http://schemas.microsoft.com/office/drawing/2014/main" id="{EF07C8BE-9AD3-F23F-23ED-E5971006B409}"/>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44" name="Rectangle 159">
                    <a:extLst>
                      <a:ext uri="{FF2B5EF4-FFF2-40B4-BE49-F238E27FC236}">
                        <a16:creationId xmlns:a16="http://schemas.microsoft.com/office/drawing/2014/main" id="{6135C0CB-C2C2-BC7D-4CFE-6D21E9944134}"/>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45" name="Rectangle 160">
                    <a:extLst>
                      <a:ext uri="{FF2B5EF4-FFF2-40B4-BE49-F238E27FC236}">
                        <a16:creationId xmlns:a16="http://schemas.microsoft.com/office/drawing/2014/main" id="{ECFE92F1-B993-2723-B334-264D5B127FD2}"/>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46" name="Rectangle 161">
                    <a:extLst>
                      <a:ext uri="{FF2B5EF4-FFF2-40B4-BE49-F238E27FC236}">
                        <a16:creationId xmlns:a16="http://schemas.microsoft.com/office/drawing/2014/main" id="{50C7069A-656C-B5EA-E2A7-18657336308E}"/>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417" name="Group 162">
                  <a:extLst>
                    <a:ext uri="{FF2B5EF4-FFF2-40B4-BE49-F238E27FC236}">
                      <a16:creationId xmlns:a16="http://schemas.microsoft.com/office/drawing/2014/main" id="{94BC0649-63C5-5EF5-87FB-0EE68401B34A}"/>
                    </a:ext>
                  </a:extLst>
                </p:cNvPr>
                <p:cNvGrpSpPr>
                  <a:grpSpLocks/>
                </p:cNvGrpSpPr>
                <p:nvPr/>
              </p:nvGrpSpPr>
              <p:grpSpPr bwMode="auto">
                <a:xfrm>
                  <a:off x="4517" y="3001"/>
                  <a:ext cx="942" cy="108"/>
                  <a:chOff x="4517" y="3001"/>
                  <a:chExt cx="942" cy="108"/>
                </a:xfrm>
              </p:grpSpPr>
              <p:sp>
                <p:nvSpPr>
                  <p:cNvPr id="136439" name="Freeform 163">
                    <a:extLst>
                      <a:ext uri="{FF2B5EF4-FFF2-40B4-BE49-F238E27FC236}">
                        <a16:creationId xmlns:a16="http://schemas.microsoft.com/office/drawing/2014/main" id="{2CC779DC-17FE-59F7-426A-6E089E6AAAD3}"/>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40" name="Rectangle 164">
                    <a:extLst>
                      <a:ext uri="{FF2B5EF4-FFF2-40B4-BE49-F238E27FC236}">
                        <a16:creationId xmlns:a16="http://schemas.microsoft.com/office/drawing/2014/main" id="{81F2A604-9208-FC98-F9F5-58235BB3EFD1}"/>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41" name="Rectangle 165">
                    <a:extLst>
                      <a:ext uri="{FF2B5EF4-FFF2-40B4-BE49-F238E27FC236}">
                        <a16:creationId xmlns:a16="http://schemas.microsoft.com/office/drawing/2014/main" id="{CC3ED693-07B5-5558-4415-A8B76557BFB2}"/>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42" name="Freeform 166">
                    <a:extLst>
                      <a:ext uri="{FF2B5EF4-FFF2-40B4-BE49-F238E27FC236}">
                        <a16:creationId xmlns:a16="http://schemas.microsoft.com/office/drawing/2014/main" id="{7ED67F32-11F8-6C01-F239-9E9830982225}"/>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418" name="Group 167">
                  <a:extLst>
                    <a:ext uri="{FF2B5EF4-FFF2-40B4-BE49-F238E27FC236}">
                      <a16:creationId xmlns:a16="http://schemas.microsoft.com/office/drawing/2014/main" id="{97FCE5AF-1CC0-E998-7D57-F6480DB09C22}"/>
                    </a:ext>
                  </a:extLst>
                </p:cNvPr>
                <p:cNvGrpSpPr>
                  <a:grpSpLocks/>
                </p:cNvGrpSpPr>
                <p:nvPr/>
              </p:nvGrpSpPr>
              <p:grpSpPr bwMode="auto">
                <a:xfrm>
                  <a:off x="4809" y="3007"/>
                  <a:ext cx="188" cy="11"/>
                  <a:chOff x="4809" y="3007"/>
                  <a:chExt cx="188" cy="11"/>
                </a:xfrm>
              </p:grpSpPr>
              <p:grpSp>
                <p:nvGrpSpPr>
                  <p:cNvPr id="136425" name="Group 168">
                    <a:extLst>
                      <a:ext uri="{FF2B5EF4-FFF2-40B4-BE49-F238E27FC236}">
                        <a16:creationId xmlns:a16="http://schemas.microsoft.com/office/drawing/2014/main" id="{2E15D767-B170-BE24-8D1B-0BE78E998AD9}"/>
                      </a:ext>
                    </a:extLst>
                  </p:cNvPr>
                  <p:cNvGrpSpPr>
                    <a:grpSpLocks/>
                  </p:cNvGrpSpPr>
                  <p:nvPr/>
                </p:nvGrpSpPr>
                <p:grpSpPr bwMode="auto">
                  <a:xfrm>
                    <a:off x="4957" y="3007"/>
                    <a:ext cx="40" cy="11"/>
                    <a:chOff x="4957" y="3007"/>
                    <a:chExt cx="40" cy="11"/>
                  </a:xfrm>
                </p:grpSpPr>
                <p:grpSp>
                  <p:nvGrpSpPr>
                    <p:cNvPr id="136433" name="Group 169">
                      <a:extLst>
                        <a:ext uri="{FF2B5EF4-FFF2-40B4-BE49-F238E27FC236}">
                          <a16:creationId xmlns:a16="http://schemas.microsoft.com/office/drawing/2014/main" id="{AB861342-B195-E004-355A-B4DFE8626A09}"/>
                        </a:ext>
                      </a:extLst>
                    </p:cNvPr>
                    <p:cNvGrpSpPr>
                      <a:grpSpLocks/>
                    </p:cNvGrpSpPr>
                    <p:nvPr/>
                  </p:nvGrpSpPr>
                  <p:grpSpPr bwMode="auto">
                    <a:xfrm>
                      <a:off x="4962" y="3007"/>
                      <a:ext cx="22" cy="10"/>
                      <a:chOff x="4962" y="3007"/>
                      <a:chExt cx="22" cy="10"/>
                    </a:xfrm>
                  </p:grpSpPr>
                  <p:sp>
                    <p:nvSpPr>
                      <p:cNvPr id="136437" name="Freeform 170">
                        <a:extLst>
                          <a:ext uri="{FF2B5EF4-FFF2-40B4-BE49-F238E27FC236}">
                            <a16:creationId xmlns:a16="http://schemas.microsoft.com/office/drawing/2014/main" id="{4CFFC36F-95B2-7583-99FA-1E3B50F6F336}"/>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38" name="Freeform 171">
                        <a:extLst>
                          <a:ext uri="{FF2B5EF4-FFF2-40B4-BE49-F238E27FC236}">
                            <a16:creationId xmlns:a16="http://schemas.microsoft.com/office/drawing/2014/main" id="{1358FEA0-E969-03B0-40BD-563A85EDFA69}"/>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434" name="Group 172">
                      <a:extLst>
                        <a:ext uri="{FF2B5EF4-FFF2-40B4-BE49-F238E27FC236}">
                          <a16:creationId xmlns:a16="http://schemas.microsoft.com/office/drawing/2014/main" id="{85C6D61B-1C44-BCE8-6B45-F3779F0930DD}"/>
                        </a:ext>
                      </a:extLst>
                    </p:cNvPr>
                    <p:cNvGrpSpPr>
                      <a:grpSpLocks/>
                    </p:cNvGrpSpPr>
                    <p:nvPr/>
                  </p:nvGrpSpPr>
                  <p:grpSpPr bwMode="auto">
                    <a:xfrm>
                      <a:off x="4957" y="3009"/>
                      <a:ext cx="40" cy="9"/>
                      <a:chOff x="4957" y="3009"/>
                      <a:chExt cx="40" cy="9"/>
                    </a:xfrm>
                  </p:grpSpPr>
                  <p:sp>
                    <p:nvSpPr>
                      <p:cNvPr id="136435" name="Freeform 173">
                        <a:extLst>
                          <a:ext uri="{FF2B5EF4-FFF2-40B4-BE49-F238E27FC236}">
                            <a16:creationId xmlns:a16="http://schemas.microsoft.com/office/drawing/2014/main" id="{29C5C7B8-8C04-8536-819D-BF12C9532BE5}"/>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436" name="Rectangle 174">
                        <a:extLst>
                          <a:ext uri="{FF2B5EF4-FFF2-40B4-BE49-F238E27FC236}">
                            <a16:creationId xmlns:a16="http://schemas.microsoft.com/office/drawing/2014/main" id="{86B4FBC6-9AA7-E8B9-6BD5-6CEE87A4865A}"/>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426" name="Group 175">
                    <a:extLst>
                      <a:ext uri="{FF2B5EF4-FFF2-40B4-BE49-F238E27FC236}">
                        <a16:creationId xmlns:a16="http://schemas.microsoft.com/office/drawing/2014/main" id="{F2D594CC-CB00-64C7-14AF-40DB171B4A36}"/>
                      </a:ext>
                    </a:extLst>
                  </p:cNvPr>
                  <p:cNvGrpSpPr>
                    <a:grpSpLocks/>
                  </p:cNvGrpSpPr>
                  <p:nvPr/>
                </p:nvGrpSpPr>
                <p:grpSpPr bwMode="auto">
                  <a:xfrm>
                    <a:off x="4809" y="3007"/>
                    <a:ext cx="40" cy="11"/>
                    <a:chOff x="4809" y="3007"/>
                    <a:chExt cx="40" cy="11"/>
                  </a:xfrm>
                </p:grpSpPr>
                <p:grpSp>
                  <p:nvGrpSpPr>
                    <p:cNvPr id="136427" name="Group 176">
                      <a:extLst>
                        <a:ext uri="{FF2B5EF4-FFF2-40B4-BE49-F238E27FC236}">
                          <a16:creationId xmlns:a16="http://schemas.microsoft.com/office/drawing/2014/main" id="{31091580-2316-413E-8ED8-3DF43923AF44}"/>
                        </a:ext>
                      </a:extLst>
                    </p:cNvPr>
                    <p:cNvGrpSpPr>
                      <a:grpSpLocks/>
                    </p:cNvGrpSpPr>
                    <p:nvPr/>
                  </p:nvGrpSpPr>
                  <p:grpSpPr bwMode="auto">
                    <a:xfrm>
                      <a:off x="4814" y="3007"/>
                      <a:ext cx="22" cy="10"/>
                      <a:chOff x="4814" y="3007"/>
                      <a:chExt cx="22" cy="10"/>
                    </a:xfrm>
                  </p:grpSpPr>
                  <p:sp>
                    <p:nvSpPr>
                      <p:cNvPr id="136431" name="Freeform 177">
                        <a:extLst>
                          <a:ext uri="{FF2B5EF4-FFF2-40B4-BE49-F238E27FC236}">
                            <a16:creationId xmlns:a16="http://schemas.microsoft.com/office/drawing/2014/main" id="{ABB34485-FD65-ECBC-2327-2FEF131146A0}"/>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32" name="Freeform 178">
                        <a:extLst>
                          <a:ext uri="{FF2B5EF4-FFF2-40B4-BE49-F238E27FC236}">
                            <a16:creationId xmlns:a16="http://schemas.microsoft.com/office/drawing/2014/main" id="{24A23935-86CC-151C-E818-102544A9D1F7}"/>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428" name="Group 179">
                      <a:extLst>
                        <a:ext uri="{FF2B5EF4-FFF2-40B4-BE49-F238E27FC236}">
                          <a16:creationId xmlns:a16="http://schemas.microsoft.com/office/drawing/2014/main" id="{EDBCE74C-19E8-CD55-4517-86E77B3F4CCB}"/>
                        </a:ext>
                      </a:extLst>
                    </p:cNvPr>
                    <p:cNvGrpSpPr>
                      <a:grpSpLocks/>
                    </p:cNvGrpSpPr>
                    <p:nvPr/>
                  </p:nvGrpSpPr>
                  <p:grpSpPr bwMode="auto">
                    <a:xfrm>
                      <a:off x="4809" y="3009"/>
                      <a:ext cx="40" cy="9"/>
                      <a:chOff x="4809" y="3009"/>
                      <a:chExt cx="40" cy="9"/>
                    </a:xfrm>
                  </p:grpSpPr>
                  <p:sp>
                    <p:nvSpPr>
                      <p:cNvPr id="136429" name="Freeform 180">
                        <a:extLst>
                          <a:ext uri="{FF2B5EF4-FFF2-40B4-BE49-F238E27FC236}">
                            <a16:creationId xmlns:a16="http://schemas.microsoft.com/office/drawing/2014/main" id="{DB96A043-5FCC-149B-3267-A40481C320CF}"/>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430" name="Rectangle 181">
                        <a:extLst>
                          <a:ext uri="{FF2B5EF4-FFF2-40B4-BE49-F238E27FC236}">
                            <a16:creationId xmlns:a16="http://schemas.microsoft.com/office/drawing/2014/main" id="{BCAE4B61-CE29-3EEB-8B90-75055A6B904D}"/>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6419" name="Group 182">
                  <a:extLst>
                    <a:ext uri="{FF2B5EF4-FFF2-40B4-BE49-F238E27FC236}">
                      <a16:creationId xmlns:a16="http://schemas.microsoft.com/office/drawing/2014/main" id="{1A3ABD45-CA65-EC65-D68D-BE4B079D2B0B}"/>
                    </a:ext>
                  </a:extLst>
                </p:cNvPr>
                <p:cNvGrpSpPr>
                  <a:grpSpLocks/>
                </p:cNvGrpSpPr>
                <p:nvPr/>
              </p:nvGrpSpPr>
              <p:grpSpPr bwMode="auto">
                <a:xfrm>
                  <a:off x="4676" y="2918"/>
                  <a:ext cx="328" cy="204"/>
                  <a:chOff x="4676" y="2918"/>
                  <a:chExt cx="328" cy="204"/>
                </a:xfrm>
              </p:grpSpPr>
              <p:sp>
                <p:nvSpPr>
                  <p:cNvPr id="136423" name="Freeform 183">
                    <a:extLst>
                      <a:ext uri="{FF2B5EF4-FFF2-40B4-BE49-F238E27FC236}">
                        <a16:creationId xmlns:a16="http://schemas.microsoft.com/office/drawing/2014/main" id="{C00975F3-D07D-4B38-1E1E-52A1ED05E75D}"/>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424" name="Freeform 184">
                    <a:extLst>
                      <a:ext uri="{FF2B5EF4-FFF2-40B4-BE49-F238E27FC236}">
                        <a16:creationId xmlns:a16="http://schemas.microsoft.com/office/drawing/2014/main" id="{84A18B22-029B-60BA-2701-7A0B231CAE34}"/>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6420" name="Group 185">
                  <a:extLst>
                    <a:ext uri="{FF2B5EF4-FFF2-40B4-BE49-F238E27FC236}">
                      <a16:creationId xmlns:a16="http://schemas.microsoft.com/office/drawing/2014/main" id="{7D94CD91-C66B-EB63-FA88-A6358BE9AA00}"/>
                    </a:ext>
                  </a:extLst>
                </p:cNvPr>
                <p:cNvGrpSpPr>
                  <a:grpSpLocks/>
                </p:cNvGrpSpPr>
                <p:nvPr/>
              </p:nvGrpSpPr>
              <p:grpSpPr bwMode="auto">
                <a:xfrm>
                  <a:off x="4738" y="2980"/>
                  <a:ext cx="14" cy="21"/>
                  <a:chOff x="4738" y="2980"/>
                  <a:chExt cx="14" cy="21"/>
                </a:xfrm>
              </p:grpSpPr>
              <p:sp>
                <p:nvSpPr>
                  <p:cNvPr id="136421" name="Freeform 186">
                    <a:extLst>
                      <a:ext uri="{FF2B5EF4-FFF2-40B4-BE49-F238E27FC236}">
                        <a16:creationId xmlns:a16="http://schemas.microsoft.com/office/drawing/2014/main" id="{49343894-B748-B977-8C26-80D562A875CD}"/>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22" name="AutoShape 187">
                    <a:extLst>
                      <a:ext uri="{FF2B5EF4-FFF2-40B4-BE49-F238E27FC236}">
                        <a16:creationId xmlns:a16="http://schemas.microsoft.com/office/drawing/2014/main" id="{81B6B6D2-72AA-1831-990C-90D93D4457E5}"/>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410" name="Group 188">
                <a:extLst>
                  <a:ext uri="{FF2B5EF4-FFF2-40B4-BE49-F238E27FC236}">
                    <a16:creationId xmlns:a16="http://schemas.microsoft.com/office/drawing/2014/main" id="{DB3CF12E-C164-8541-3E88-65B8B42399EB}"/>
                  </a:ext>
                </a:extLst>
              </p:cNvPr>
              <p:cNvGrpSpPr>
                <a:grpSpLocks/>
              </p:cNvGrpSpPr>
              <p:nvPr/>
            </p:nvGrpSpPr>
            <p:grpSpPr bwMode="auto">
              <a:xfrm>
                <a:off x="5447" y="3096"/>
                <a:ext cx="24" cy="35"/>
                <a:chOff x="5447" y="3096"/>
                <a:chExt cx="24" cy="35"/>
              </a:xfrm>
            </p:grpSpPr>
            <p:sp>
              <p:nvSpPr>
                <p:cNvPr id="136411" name="Freeform 189">
                  <a:extLst>
                    <a:ext uri="{FF2B5EF4-FFF2-40B4-BE49-F238E27FC236}">
                      <a16:creationId xmlns:a16="http://schemas.microsoft.com/office/drawing/2014/main" id="{930F06D6-A44B-C782-4DCC-98781C5D3984}"/>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12" name="Rectangle 190">
                  <a:extLst>
                    <a:ext uri="{FF2B5EF4-FFF2-40B4-BE49-F238E27FC236}">
                      <a16:creationId xmlns:a16="http://schemas.microsoft.com/office/drawing/2014/main" id="{30FC19B0-33CE-51BB-D6E0-53AFCEB3DB9F}"/>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13" name="Rectangle 191">
                  <a:extLst>
                    <a:ext uri="{FF2B5EF4-FFF2-40B4-BE49-F238E27FC236}">
                      <a16:creationId xmlns:a16="http://schemas.microsoft.com/office/drawing/2014/main" id="{F645CD07-ED3A-A172-D4A2-0E4E7B3995AA}"/>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414" name="Freeform 192">
                  <a:extLst>
                    <a:ext uri="{FF2B5EF4-FFF2-40B4-BE49-F238E27FC236}">
                      <a16:creationId xmlns:a16="http://schemas.microsoft.com/office/drawing/2014/main" id="{5B4C8878-29ED-8C3B-FA29-D4AA1FEEDF0F}"/>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415" name="Freeform 193">
                  <a:extLst>
                    <a:ext uri="{FF2B5EF4-FFF2-40B4-BE49-F238E27FC236}">
                      <a16:creationId xmlns:a16="http://schemas.microsoft.com/office/drawing/2014/main" id="{CD151410-0DA8-7A1F-8C10-AF6E83E44A44}"/>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6209" name="Group 194">
              <a:extLst>
                <a:ext uri="{FF2B5EF4-FFF2-40B4-BE49-F238E27FC236}">
                  <a16:creationId xmlns:a16="http://schemas.microsoft.com/office/drawing/2014/main" id="{E1F9A1DF-70BC-8147-0CC3-A10D8B948D85}"/>
                </a:ext>
              </a:extLst>
            </p:cNvPr>
            <p:cNvGrpSpPr>
              <a:grpSpLocks noChangeAspect="1"/>
            </p:cNvGrpSpPr>
            <p:nvPr/>
          </p:nvGrpSpPr>
          <p:grpSpPr bwMode="auto">
            <a:xfrm flipH="1">
              <a:off x="113" y="2034"/>
              <a:ext cx="686" cy="204"/>
              <a:chOff x="4468" y="2908"/>
              <a:chExt cx="1004" cy="299"/>
            </a:xfrm>
          </p:grpSpPr>
          <p:sp>
            <p:nvSpPr>
              <p:cNvPr id="136302" name="AutoShape 195">
                <a:extLst>
                  <a:ext uri="{FF2B5EF4-FFF2-40B4-BE49-F238E27FC236}">
                    <a16:creationId xmlns:a16="http://schemas.microsoft.com/office/drawing/2014/main" id="{3B144C91-0E0F-52BB-97CD-E0342B543228}"/>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6303" name="Group 196">
                <a:extLst>
                  <a:ext uri="{FF2B5EF4-FFF2-40B4-BE49-F238E27FC236}">
                    <a16:creationId xmlns:a16="http://schemas.microsoft.com/office/drawing/2014/main" id="{E799E3B1-9134-9090-81CA-D86017E585A1}"/>
                  </a:ext>
                </a:extLst>
              </p:cNvPr>
              <p:cNvGrpSpPr>
                <a:grpSpLocks/>
              </p:cNvGrpSpPr>
              <p:nvPr/>
            </p:nvGrpSpPr>
            <p:grpSpPr bwMode="auto">
              <a:xfrm>
                <a:off x="5335" y="3115"/>
                <a:ext cx="94" cy="26"/>
                <a:chOff x="5335" y="3115"/>
                <a:chExt cx="94" cy="26"/>
              </a:xfrm>
            </p:grpSpPr>
            <p:sp>
              <p:nvSpPr>
                <p:cNvPr id="136391" name="Freeform 197">
                  <a:extLst>
                    <a:ext uri="{FF2B5EF4-FFF2-40B4-BE49-F238E27FC236}">
                      <a16:creationId xmlns:a16="http://schemas.microsoft.com/office/drawing/2014/main" id="{43B6BA01-FDA2-FA6E-089D-25BC8D271685}"/>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92" name="Oval 198">
                  <a:extLst>
                    <a:ext uri="{FF2B5EF4-FFF2-40B4-BE49-F238E27FC236}">
                      <a16:creationId xmlns:a16="http://schemas.microsoft.com/office/drawing/2014/main" id="{A4E3C31E-83AE-00B5-25ED-E784FA71D5F4}"/>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304" name="Group 199">
                <a:extLst>
                  <a:ext uri="{FF2B5EF4-FFF2-40B4-BE49-F238E27FC236}">
                    <a16:creationId xmlns:a16="http://schemas.microsoft.com/office/drawing/2014/main" id="{64A2ADB5-D3C9-FE62-6E53-A385F511EEC8}"/>
                  </a:ext>
                </a:extLst>
              </p:cNvPr>
              <p:cNvGrpSpPr>
                <a:grpSpLocks/>
              </p:cNvGrpSpPr>
              <p:nvPr/>
            </p:nvGrpSpPr>
            <p:grpSpPr bwMode="auto">
              <a:xfrm>
                <a:off x="4689" y="2919"/>
                <a:ext cx="312" cy="85"/>
                <a:chOff x="4689" y="2919"/>
                <a:chExt cx="312" cy="85"/>
              </a:xfrm>
            </p:grpSpPr>
            <p:sp>
              <p:nvSpPr>
                <p:cNvPr id="136389" name="Freeform 200">
                  <a:extLst>
                    <a:ext uri="{FF2B5EF4-FFF2-40B4-BE49-F238E27FC236}">
                      <a16:creationId xmlns:a16="http://schemas.microsoft.com/office/drawing/2014/main" id="{094594F8-6C26-27CB-D3FA-A292F0E05F3C}"/>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90" name="Freeform 201">
                  <a:extLst>
                    <a:ext uri="{FF2B5EF4-FFF2-40B4-BE49-F238E27FC236}">
                      <a16:creationId xmlns:a16="http://schemas.microsoft.com/office/drawing/2014/main" id="{5750C77F-F718-67E4-005C-2A5A358D0929}"/>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6305" name="Freeform 202">
                <a:extLst>
                  <a:ext uri="{FF2B5EF4-FFF2-40B4-BE49-F238E27FC236}">
                    <a16:creationId xmlns:a16="http://schemas.microsoft.com/office/drawing/2014/main" id="{6C19B99F-D7A4-1498-CDFE-BD82EBFB2388}"/>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06" name="Oval 203">
                <a:extLst>
                  <a:ext uri="{FF2B5EF4-FFF2-40B4-BE49-F238E27FC236}">
                    <a16:creationId xmlns:a16="http://schemas.microsoft.com/office/drawing/2014/main" id="{5DB84E4C-6ADF-CBCF-0DC2-CA6E9B6C1A8A}"/>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07" name="Oval 204">
                <a:extLst>
                  <a:ext uri="{FF2B5EF4-FFF2-40B4-BE49-F238E27FC236}">
                    <a16:creationId xmlns:a16="http://schemas.microsoft.com/office/drawing/2014/main" id="{513AEBB5-3244-B68C-DDC0-B59B5D06C26D}"/>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308" name="Group 205">
                <a:extLst>
                  <a:ext uri="{FF2B5EF4-FFF2-40B4-BE49-F238E27FC236}">
                    <a16:creationId xmlns:a16="http://schemas.microsoft.com/office/drawing/2014/main" id="{4003A34C-D4C0-E24B-07D8-AB9BBF3889BD}"/>
                  </a:ext>
                </a:extLst>
              </p:cNvPr>
              <p:cNvGrpSpPr>
                <a:grpSpLocks/>
              </p:cNvGrpSpPr>
              <p:nvPr/>
            </p:nvGrpSpPr>
            <p:grpSpPr bwMode="auto">
              <a:xfrm>
                <a:off x="4468" y="3076"/>
                <a:ext cx="26" cy="38"/>
                <a:chOff x="4468" y="3076"/>
                <a:chExt cx="26" cy="38"/>
              </a:xfrm>
            </p:grpSpPr>
            <p:sp>
              <p:nvSpPr>
                <p:cNvPr id="136386" name="Rectangle 206">
                  <a:extLst>
                    <a:ext uri="{FF2B5EF4-FFF2-40B4-BE49-F238E27FC236}">
                      <a16:creationId xmlns:a16="http://schemas.microsoft.com/office/drawing/2014/main" id="{616A53A2-D976-5B58-E725-A0DE6241D7F1}"/>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87" name="Freeform 207">
                  <a:extLst>
                    <a:ext uri="{FF2B5EF4-FFF2-40B4-BE49-F238E27FC236}">
                      <a16:creationId xmlns:a16="http://schemas.microsoft.com/office/drawing/2014/main" id="{91316F06-E93B-4E42-5CDA-8CBDDF1C71F1}"/>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88" name="Freeform 208">
                  <a:extLst>
                    <a:ext uri="{FF2B5EF4-FFF2-40B4-BE49-F238E27FC236}">
                      <a16:creationId xmlns:a16="http://schemas.microsoft.com/office/drawing/2014/main" id="{96534D72-46FD-43BC-8E09-A8E646648C2E}"/>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309" name="Group 209">
                <a:extLst>
                  <a:ext uri="{FF2B5EF4-FFF2-40B4-BE49-F238E27FC236}">
                    <a16:creationId xmlns:a16="http://schemas.microsoft.com/office/drawing/2014/main" id="{6AE7D628-E8F3-84E9-4E90-F64F61023378}"/>
                  </a:ext>
                </a:extLst>
              </p:cNvPr>
              <p:cNvGrpSpPr>
                <a:grpSpLocks/>
              </p:cNvGrpSpPr>
              <p:nvPr/>
            </p:nvGrpSpPr>
            <p:grpSpPr bwMode="auto">
              <a:xfrm>
                <a:off x="5196" y="3077"/>
                <a:ext cx="130" cy="130"/>
                <a:chOff x="5196" y="3077"/>
                <a:chExt cx="130" cy="130"/>
              </a:xfrm>
            </p:grpSpPr>
            <p:sp>
              <p:nvSpPr>
                <p:cNvPr id="136380" name="Oval 210">
                  <a:extLst>
                    <a:ext uri="{FF2B5EF4-FFF2-40B4-BE49-F238E27FC236}">
                      <a16:creationId xmlns:a16="http://schemas.microsoft.com/office/drawing/2014/main" id="{B9EA3038-5BBE-2D86-4E15-7113ECA7EE76}"/>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381" name="Group 211">
                  <a:extLst>
                    <a:ext uri="{FF2B5EF4-FFF2-40B4-BE49-F238E27FC236}">
                      <a16:creationId xmlns:a16="http://schemas.microsoft.com/office/drawing/2014/main" id="{08AF9F58-F566-87C8-934C-9E3439A31C0A}"/>
                    </a:ext>
                  </a:extLst>
                </p:cNvPr>
                <p:cNvGrpSpPr>
                  <a:grpSpLocks/>
                </p:cNvGrpSpPr>
                <p:nvPr/>
              </p:nvGrpSpPr>
              <p:grpSpPr bwMode="auto">
                <a:xfrm>
                  <a:off x="5225" y="3106"/>
                  <a:ext cx="72" cy="72"/>
                  <a:chOff x="5225" y="3106"/>
                  <a:chExt cx="72" cy="72"/>
                </a:xfrm>
              </p:grpSpPr>
              <p:sp>
                <p:nvSpPr>
                  <p:cNvPr id="136382" name="Oval 212">
                    <a:extLst>
                      <a:ext uri="{FF2B5EF4-FFF2-40B4-BE49-F238E27FC236}">
                        <a16:creationId xmlns:a16="http://schemas.microsoft.com/office/drawing/2014/main" id="{BA553B19-CE1A-6157-E628-F64AC659EC8D}"/>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83" name="Oval 213">
                    <a:extLst>
                      <a:ext uri="{FF2B5EF4-FFF2-40B4-BE49-F238E27FC236}">
                        <a16:creationId xmlns:a16="http://schemas.microsoft.com/office/drawing/2014/main" id="{19773F35-3A54-E135-2428-351ED56C58D9}"/>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84" name="Oval 214">
                    <a:extLst>
                      <a:ext uri="{FF2B5EF4-FFF2-40B4-BE49-F238E27FC236}">
                        <a16:creationId xmlns:a16="http://schemas.microsoft.com/office/drawing/2014/main" id="{8A4DDC2A-BF51-C6D7-96E1-BF8871547C36}"/>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85" name="Oval 215">
                    <a:extLst>
                      <a:ext uri="{FF2B5EF4-FFF2-40B4-BE49-F238E27FC236}">
                        <a16:creationId xmlns:a16="http://schemas.microsoft.com/office/drawing/2014/main" id="{94B45AE2-7468-C5E9-608C-F8D3D078C979}"/>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310" name="Freeform 216">
                <a:extLst>
                  <a:ext uri="{FF2B5EF4-FFF2-40B4-BE49-F238E27FC236}">
                    <a16:creationId xmlns:a16="http://schemas.microsoft.com/office/drawing/2014/main" id="{AE1553F0-22F9-4396-697F-F303E93D06FB}"/>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311" name="Group 217">
                <a:extLst>
                  <a:ext uri="{FF2B5EF4-FFF2-40B4-BE49-F238E27FC236}">
                    <a16:creationId xmlns:a16="http://schemas.microsoft.com/office/drawing/2014/main" id="{BEF77919-74E1-EA94-05E5-018EF6CC975F}"/>
                  </a:ext>
                </a:extLst>
              </p:cNvPr>
              <p:cNvGrpSpPr>
                <a:grpSpLocks/>
              </p:cNvGrpSpPr>
              <p:nvPr/>
            </p:nvGrpSpPr>
            <p:grpSpPr bwMode="auto">
              <a:xfrm>
                <a:off x="4508" y="3077"/>
                <a:ext cx="130" cy="130"/>
                <a:chOff x="4508" y="3077"/>
                <a:chExt cx="130" cy="130"/>
              </a:xfrm>
            </p:grpSpPr>
            <p:sp>
              <p:nvSpPr>
                <p:cNvPr id="136374" name="Oval 218">
                  <a:extLst>
                    <a:ext uri="{FF2B5EF4-FFF2-40B4-BE49-F238E27FC236}">
                      <a16:creationId xmlns:a16="http://schemas.microsoft.com/office/drawing/2014/main" id="{A27747C6-0C91-E14D-8C0F-DB62DD257E0D}"/>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375" name="Group 219">
                  <a:extLst>
                    <a:ext uri="{FF2B5EF4-FFF2-40B4-BE49-F238E27FC236}">
                      <a16:creationId xmlns:a16="http://schemas.microsoft.com/office/drawing/2014/main" id="{56C90C7A-48F9-4DD8-25AE-DFF8E64E4998}"/>
                    </a:ext>
                  </a:extLst>
                </p:cNvPr>
                <p:cNvGrpSpPr>
                  <a:grpSpLocks/>
                </p:cNvGrpSpPr>
                <p:nvPr/>
              </p:nvGrpSpPr>
              <p:grpSpPr bwMode="auto">
                <a:xfrm>
                  <a:off x="4537" y="3106"/>
                  <a:ext cx="71" cy="72"/>
                  <a:chOff x="4537" y="3106"/>
                  <a:chExt cx="71" cy="72"/>
                </a:xfrm>
              </p:grpSpPr>
              <p:sp>
                <p:nvSpPr>
                  <p:cNvPr id="136376" name="Oval 220">
                    <a:extLst>
                      <a:ext uri="{FF2B5EF4-FFF2-40B4-BE49-F238E27FC236}">
                        <a16:creationId xmlns:a16="http://schemas.microsoft.com/office/drawing/2014/main" id="{05AABD90-4A8B-9612-0207-F07E5566475B}"/>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77" name="Oval 221">
                    <a:extLst>
                      <a:ext uri="{FF2B5EF4-FFF2-40B4-BE49-F238E27FC236}">
                        <a16:creationId xmlns:a16="http://schemas.microsoft.com/office/drawing/2014/main" id="{A030C661-D87A-FBAB-A208-BC5B99EAD0B8}"/>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78" name="Oval 222">
                    <a:extLst>
                      <a:ext uri="{FF2B5EF4-FFF2-40B4-BE49-F238E27FC236}">
                        <a16:creationId xmlns:a16="http://schemas.microsoft.com/office/drawing/2014/main" id="{3633180C-17B8-8446-1412-3939CDB090AF}"/>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79" name="Oval 223">
                    <a:extLst>
                      <a:ext uri="{FF2B5EF4-FFF2-40B4-BE49-F238E27FC236}">
                        <a16:creationId xmlns:a16="http://schemas.microsoft.com/office/drawing/2014/main" id="{8F14FDFB-4338-1806-2CD3-B93717745B03}"/>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312" name="Rectangle 224">
                <a:extLst>
                  <a:ext uri="{FF2B5EF4-FFF2-40B4-BE49-F238E27FC236}">
                    <a16:creationId xmlns:a16="http://schemas.microsoft.com/office/drawing/2014/main" id="{5CD8E9DE-B737-00ED-83CC-4260A0086571}"/>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313" name="Group 225">
                <a:extLst>
                  <a:ext uri="{FF2B5EF4-FFF2-40B4-BE49-F238E27FC236}">
                    <a16:creationId xmlns:a16="http://schemas.microsoft.com/office/drawing/2014/main" id="{B96631D2-B050-5E7F-36EC-351B8A9FCF80}"/>
                  </a:ext>
                </a:extLst>
              </p:cNvPr>
              <p:cNvGrpSpPr>
                <a:grpSpLocks/>
              </p:cNvGrpSpPr>
              <p:nvPr/>
            </p:nvGrpSpPr>
            <p:grpSpPr bwMode="auto">
              <a:xfrm>
                <a:off x="4492" y="2908"/>
                <a:ext cx="556" cy="94"/>
                <a:chOff x="4492" y="2908"/>
                <a:chExt cx="556" cy="94"/>
              </a:xfrm>
            </p:grpSpPr>
            <p:sp>
              <p:nvSpPr>
                <p:cNvPr id="136365" name="Freeform 226">
                  <a:extLst>
                    <a:ext uri="{FF2B5EF4-FFF2-40B4-BE49-F238E27FC236}">
                      <a16:creationId xmlns:a16="http://schemas.microsoft.com/office/drawing/2014/main" id="{18074EAC-2D5B-0A3E-3E61-67C546FA4B06}"/>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366" name="Group 227">
                  <a:extLst>
                    <a:ext uri="{FF2B5EF4-FFF2-40B4-BE49-F238E27FC236}">
                      <a16:creationId xmlns:a16="http://schemas.microsoft.com/office/drawing/2014/main" id="{DEDD657C-73E1-588D-4FA3-E7BFF05C43BD}"/>
                    </a:ext>
                  </a:extLst>
                </p:cNvPr>
                <p:cNvGrpSpPr>
                  <a:grpSpLocks/>
                </p:cNvGrpSpPr>
                <p:nvPr/>
              </p:nvGrpSpPr>
              <p:grpSpPr bwMode="auto">
                <a:xfrm>
                  <a:off x="5011" y="2908"/>
                  <a:ext cx="37" cy="92"/>
                  <a:chOff x="5011" y="2908"/>
                  <a:chExt cx="37" cy="92"/>
                </a:xfrm>
              </p:grpSpPr>
              <p:sp>
                <p:nvSpPr>
                  <p:cNvPr id="136367" name="Freeform 228">
                    <a:extLst>
                      <a:ext uri="{FF2B5EF4-FFF2-40B4-BE49-F238E27FC236}">
                        <a16:creationId xmlns:a16="http://schemas.microsoft.com/office/drawing/2014/main" id="{403C401B-0A7C-D0BF-47F2-1D2FEEA0F4B0}"/>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368" name="Group 229">
                    <a:extLst>
                      <a:ext uri="{FF2B5EF4-FFF2-40B4-BE49-F238E27FC236}">
                        <a16:creationId xmlns:a16="http://schemas.microsoft.com/office/drawing/2014/main" id="{638F6240-565C-B146-F650-0B112F036FEF}"/>
                      </a:ext>
                    </a:extLst>
                  </p:cNvPr>
                  <p:cNvGrpSpPr>
                    <a:grpSpLocks/>
                  </p:cNvGrpSpPr>
                  <p:nvPr/>
                </p:nvGrpSpPr>
                <p:grpSpPr bwMode="auto">
                  <a:xfrm>
                    <a:off x="5016" y="2924"/>
                    <a:ext cx="27" cy="67"/>
                    <a:chOff x="5016" y="2924"/>
                    <a:chExt cx="27" cy="67"/>
                  </a:xfrm>
                </p:grpSpPr>
                <p:sp>
                  <p:nvSpPr>
                    <p:cNvPr id="136369" name="Freeform 230">
                      <a:extLst>
                        <a:ext uri="{FF2B5EF4-FFF2-40B4-BE49-F238E27FC236}">
                          <a16:creationId xmlns:a16="http://schemas.microsoft.com/office/drawing/2014/main" id="{525AC8CE-4565-813B-A284-B83FC5FC1C87}"/>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6370" name="Group 231">
                      <a:extLst>
                        <a:ext uri="{FF2B5EF4-FFF2-40B4-BE49-F238E27FC236}">
                          <a16:creationId xmlns:a16="http://schemas.microsoft.com/office/drawing/2014/main" id="{AA4024BE-014A-CA9F-326D-2605587974BE}"/>
                        </a:ext>
                      </a:extLst>
                    </p:cNvPr>
                    <p:cNvGrpSpPr>
                      <a:grpSpLocks/>
                    </p:cNvGrpSpPr>
                    <p:nvPr/>
                  </p:nvGrpSpPr>
                  <p:grpSpPr bwMode="auto">
                    <a:xfrm>
                      <a:off x="5021" y="2938"/>
                      <a:ext cx="15" cy="31"/>
                      <a:chOff x="5021" y="2938"/>
                      <a:chExt cx="15" cy="31"/>
                    </a:xfrm>
                  </p:grpSpPr>
                  <p:sp>
                    <p:nvSpPr>
                      <p:cNvPr id="136371" name="Line 232">
                        <a:extLst>
                          <a:ext uri="{FF2B5EF4-FFF2-40B4-BE49-F238E27FC236}">
                            <a16:creationId xmlns:a16="http://schemas.microsoft.com/office/drawing/2014/main" id="{63A77BCC-A644-8F4C-A454-690C27486929}"/>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372" name="Line 233">
                        <a:extLst>
                          <a:ext uri="{FF2B5EF4-FFF2-40B4-BE49-F238E27FC236}">
                            <a16:creationId xmlns:a16="http://schemas.microsoft.com/office/drawing/2014/main" id="{BA53DFF7-C808-8182-B318-2FA6AD2A8A06}"/>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373" name="Line 234">
                        <a:extLst>
                          <a:ext uri="{FF2B5EF4-FFF2-40B4-BE49-F238E27FC236}">
                            <a16:creationId xmlns:a16="http://schemas.microsoft.com/office/drawing/2014/main" id="{94BE45F9-8705-06A5-DB8A-072EA9EC40E5}"/>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6314" name="Group 235">
                <a:extLst>
                  <a:ext uri="{FF2B5EF4-FFF2-40B4-BE49-F238E27FC236}">
                    <a16:creationId xmlns:a16="http://schemas.microsoft.com/office/drawing/2014/main" id="{DC65C267-17B3-5D22-16B7-12C95CB454DB}"/>
                  </a:ext>
                </a:extLst>
              </p:cNvPr>
              <p:cNvGrpSpPr>
                <a:grpSpLocks/>
              </p:cNvGrpSpPr>
              <p:nvPr/>
            </p:nvGrpSpPr>
            <p:grpSpPr bwMode="auto">
              <a:xfrm>
                <a:off x="5024" y="2994"/>
                <a:ext cx="435" cy="135"/>
                <a:chOff x="5024" y="2994"/>
                <a:chExt cx="435" cy="135"/>
              </a:xfrm>
            </p:grpSpPr>
            <p:sp>
              <p:nvSpPr>
                <p:cNvPr id="136358" name="Freeform 236">
                  <a:extLst>
                    <a:ext uri="{FF2B5EF4-FFF2-40B4-BE49-F238E27FC236}">
                      <a16:creationId xmlns:a16="http://schemas.microsoft.com/office/drawing/2014/main" id="{DF94CFC1-34A8-96A9-C030-CA96015BE845}"/>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359" name="Group 237">
                  <a:extLst>
                    <a:ext uri="{FF2B5EF4-FFF2-40B4-BE49-F238E27FC236}">
                      <a16:creationId xmlns:a16="http://schemas.microsoft.com/office/drawing/2014/main" id="{267B5E18-16F6-6B80-E37A-BFB87041B066}"/>
                    </a:ext>
                  </a:extLst>
                </p:cNvPr>
                <p:cNvGrpSpPr>
                  <a:grpSpLocks/>
                </p:cNvGrpSpPr>
                <p:nvPr/>
              </p:nvGrpSpPr>
              <p:grpSpPr bwMode="auto">
                <a:xfrm>
                  <a:off x="5024" y="2994"/>
                  <a:ext cx="435" cy="135"/>
                  <a:chOff x="5024" y="2994"/>
                  <a:chExt cx="435" cy="135"/>
                </a:xfrm>
              </p:grpSpPr>
              <p:sp>
                <p:nvSpPr>
                  <p:cNvPr id="136360" name="Freeform 238">
                    <a:extLst>
                      <a:ext uri="{FF2B5EF4-FFF2-40B4-BE49-F238E27FC236}">
                        <a16:creationId xmlns:a16="http://schemas.microsoft.com/office/drawing/2014/main" id="{0A97DC21-7A7D-9A32-7B5E-E353CFF7AB30}"/>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361" name="Group 239">
                    <a:extLst>
                      <a:ext uri="{FF2B5EF4-FFF2-40B4-BE49-F238E27FC236}">
                        <a16:creationId xmlns:a16="http://schemas.microsoft.com/office/drawing/2014/main" id="{E9D566CF-E6DE-0890-56D7-C37868036665}"/>
                      </a:ext>
                    </a:extLst>
                  </p:cNvPr>
                  <p:cNvGrpSpPr>
                    <a:grpSpLocks/>
                  </p:cNvGrpSpPr>
                  <p:nvPr/>
                </p:nvGrpSpPr>
                <p:grpSpPr bwMode="auto">
                  <a:xfrm>
                    <a:off x="5040" y="2996"/>
                    <a:ext cx="369" cy="4"/>
                    <a:chOff x="5040" y="2996"/>
                    <a:chExt cx="369" cy="4"/>
                  </a:xfrm>
                </p:grpSpPr>
                <p:sp>
                  <p:nvSpPr>
                    <p:cNvPr id="136363" name="Freeform 240">
                      <a:extLst>
                        <a:ext uri="{FF2B5EF4-FFF2-40B4-BE49-F238E27FC236}">
                          <a16:creationId xmlns:a16="http://schemas.microsoft.com/office/drawing/2014/main" id="{B7E26D4C-83FC-4B33-3940-2E91376B2E54}"/>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6364" name="Freeform 241">
                      <a:extLst>
                        <a:ext uri="{FF2B5EF4-FFF2-40B4-BE49-F238E27FC236}">
                          <a16:creationId xmlns:a16="http://schemas.microsoft.com/office/drawing/2014/main" id="{EFF0C866-A6EF-1574-83CB-1374B7937EE7}"/>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6362" name="Freeform 242">
                    <a:extLst>
                      <a:ext uri="{FF2B5EF4-FFF2-40B4-BE49-F238E27FC236}">
                        <a16:creationId xmlns:a16="http://schemas.microsoft.com/office/drawing/2014/main" id="{E3B575A9-8CAE-E0C2-FD2D-893D0183AAD1}"/>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6315" name="Freeform 243">
                <a:extLst>
                  <a:ext uri="{FF2B5EF4-FFF2-40B4-BE49-F238E27FC236}">
                    <a16:creationId xmlns:a16="http://schemas.microsoft.com/office/drawing/2014/main" id="{929D125B-5F2D-30CB-9512-519681FC526F}"/>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16" name="Rectangle 244">
                <a:extLst>
                  <a:ext uri="{FF2B5EF4-FFF2-40B4-BE49-F238E27FC236}">
                    <a16:creationId xmlns:a16="http://schemas.microsoft.com/office/drawing/2014/main" id="{79952CC9-A8D2-DC36-DE0F-C9901E8987B3}"/>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317" name="Group 245">
                <a:extLst>
                  <a:ext uri="{FF2B5EF4-FFF2-40B4-BE49-F238E27FC236}">
                    <a16:creationId xmlns:a16="http://schemas.microsoft.com/office/drawing/2014/main" id="{9A47F1D2-AA51-6040-8910-8EABDA1EA70D}"/>
                  </a:ext>
                </a:extLst>
              </p:cNvPr>
              <p:cNvGrpSpPr>
                <a:grpSpLocks/>
              </p:cNvGrpSpPr>
              <p:nvPr/>
            </p:nvGrpSpPr>
            <p:grpSpPr bwMode="auto">
              <a:xfrm>
                <a:off x="5439" y="3020"/>
                <a:ext cx="20" cy="56"/>
                <a:chOff x="5439" y="3020"/>
                <a:chExt cx="20" cy="56"/>
              </a:xfrm>
            </p:grpSpPr>
            <p:sp>
              <p:nvSpPr>
                <p:cNvPr id="136356" name="Rectangle 246">
                  <a:extLst>
                    <a:ext uri="{FF2B5EF4-FFF2-40B4-BE49-F238E27FC236}">
                      <a16:creationId xmlns:a16="http://schemas.microsoft.com/office/drawing/2014/main" id="{AC6ABDDB-FB17-47C9-5B37-61AC30EAAE22}"/>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57" name="Freeform 247">
                  <a:extLst>
                    <a:ext uri="{FF2B5EF4-FFF2-40B4-BE49-F238E27FC236}">
                      <a16:creationId xmlns:a16="http://schemas.microsoft.com/office/drawing/2014/main" id="{F452BCB4-CDB9-FA35-0BF3-4EABEBFCBA08}"/>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6318" name="Group 248">
                <a:extLst>
                  <a:ext uri="{FF2B5EF4-FFF2-40B4-BE49-F238E27FC236}">
                    <a16:creationId xmlns:a16="http://schemas.microsoft.com/office/drawing/2014/main" id="{61528134-440F-32E0-3200-60CB43D58306}"/>
                  </a:ext>
                </a:extLst>
              </p:cNvPr>
              <p:cNvGrpSpPr>
                <a:grpSpLocks/>
              </p:cNvGrpSpPr>
              <p:nvPr/>
            </p:nvGrpSpPr>
            <p:grpSpPr bwMode="auto">
              <a:xfrm>
                <a:off x="4515" y="2918"/>
                <a:ext cx="944" cy="204"/>
                <a:chOff x="4515" y="2918"/>
                <a:chExt cx="944" cy="204"/>
              </a:xfrm>
            </p:grpSpPr>
            <p:grpSp>
              <p:nvGrpSpPr>
                <p:cNvPr id="136325" name="Group 249">
                  <a:extLst>
                    <a:ext uri="{FF2B5EF4-FFF2-40B4-BE49-F238E27FC236}">
                      <a16:creationId xmlns:a16="http://schemas.microsoft.com/office/drawing/2014/main" id="{30D0762F-4173-47DA-3114-09A5CDBD3164}"/>
                    </a:ext>
                  </a:extLst>
                </p:cNvPr>
                <p:cNvGrpSpPr>
                  <a:grpSpLocks/>
                </p:cNvGrpSpPr>
                <p:nvPr/>
              </p:nvGrpSpPr>
              <p:grpSpPr bwMode="auto">
                <a:xfrm>
                  <a:off x="4515" y="3022"/>
                  <a:ext cx="924" cy="7"/>
                  <a:chOff x="4515" y="3022"/>
                  <a:chExt cx="924" cy="7"/>
                </a:xfrm>
              </p:grpSpPr>
              <p:sp>
                <p:nvSpPr>
                  <p:cNvPr id="136352" name="Rectangle 250">
                    <a:extLst>
                      <a:ext uri="{FF2B5EF4-FFF2-40B4-BE49-F238E27FC236}">
                        <a16:creationId xmlns:a16="http://schemas.microsoft.com/office/drawing/2014/main" id="{6E1E4FB6-2065-F4FF-A6AF-4650AF0742C4}"/>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53" name="Rectangle 251">
                    <a:extLst>
                      <a:ext uri="{FF2B5EF4-FFF2-40B4-BE49-F238E27FC236}">
                        <a16:creationId xmlns:a16="http://schemas.microsoft.com/office/drawing/2014/main" id="{FB3CE0AE-5110-DAF7-0A16-5A7947356842}"/>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54" name="Rectangle 252">
                    <a:extLst>
                      <a:ext uri="{FF2B5EF4-FFF2-40B4-BE49-F238E27FC236}">
                        <a16:creationId xmlns:a16="http://schemas.microsoft.com/office/drawing/2014/main" id="{9DE460FE-219A-D960-9E70-67843D0C273A}"/>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55" name="Rectangle 253">
                    <a:extLst>
                      <a:ext uri="{FF2B5EF4-FFF2-40B4-BE49-F238E27FC236}">
                        <a16:creationId xmlns:a16="http://schemas.microsoft.com/office/drawing/2014/main" id="{AA92162B-B260-9415-BA12-539AECD401B1}"/>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326" name="Group 254">
                  <a:extLst>
                    <a:ext uri="{FF2B5EF4-FFF2-40B4-BE49-F238E27FC236}">
                      <a16:creationId xmlns:a16="http://schemas.microsoft.com/office/drawing/2014/main" id="{786FDD18-BA04-4A31-558D-5AFFB610AE41}"/>
                    </a:ext>
                  </a:extLst>
                </p:cNvPr>
                <p:cNvGrpSpPr>
                  <a:grpSpLocks/>
                </p:cNvGrpSpPr>
                <p:nvPr/>
              </p:nvGrpSpPr>
              <p:grpSpPr bwMode="auto">
                <a:xfrm>
                  <a:off x="4517" y="3001"/>
                  <a:ext cx="942" cy="108"/>
                  <a:chOff x="4517" y="3001"/>
                  <a:chExt cx="942" cy="108"/>
                </a:xfrm>
              </p:grpSpPr>
              <p:sp>
                <p:nvSpPr>
                  <p:cNvPr id="136348" name="Freeform 255">
                    <a:extLst>
                      <a:ext uri="{FF2B5EF4-FFF2-40B4-BE49-F238E27FC236}">
                        <a16:creationId xmlns:a16="http://schemas.microsoft.com/office/drawing/2014/main" id="{2C5117EF-27D8-DA8B-0469-D4A716EF90B4}"/>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49" name="Rectangle 256">
                    <a:extLst>
                      <a:ext uri="{FF2B5EF4-FFF2-40B4-BE49-F238E27FC236}">
                        <a16:creationId xmlns:a16="http://schemas.microsoft.com/office/drawing/2014/main" id="{9CDCF583-F4FC-F3A3-02EF-9D6BB2CBB4C3}"/>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50" name="Rectangle 257">
                    <a:extLst>
                      <a:ext uri="{FF2B5EF4-FFF2-40B4-BE49-F238E27FC236}">
                        <a16:creationId xmlns:a16="http://schemas.microsoft.com/office/drawing/2014/main" id="{F2F75119-4CA3-7EA9-70D9-2C6466A0B7E4}"/>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51" name="Freeform 258">
                    <a:extLst>
                      <a:ext uri="{FF2B5EF4-FFF2-40B4-BE49-F238E27FC236}">
                        <a16:creationId xmlns:a16="http://schemas.microsoft.com/office/drawing/2014/main" id="{038D060D-F548-63A8-5379-92C438C8FC82}"/>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327" name="Group 259">
                  <a:extLst>
                    <a:ext uri="{FF2B5EF4-FFF2-40B4-BE49-F238E27FC236}">
                      <a16:creationId xmlns:a16="http://schemas.microsoft.com/office/drawing/2014/main" id="{6E06FA35-4531-051E-71B9-972CD2EE9E94}"/>
                    </a:ext>
                  </a:extLst>
                </p:cNvPr>
                <p:cNvGrpSpPr>
                  <a:grpSpLocks/>
                </p:cNvGrpSpPr>
                <p:nvPr/>
              </p:nvGrpSpPr>
              <p:grpSpPr bwMode="auto">
                <a:xfrm>
                  <a:off x="4809" y="3007"/>
                  <a:ext cx="188" cy="11"/>
                  <a:chOff x="4809" y="3007"/>
                  <a:chExt cx="188" cy="11"/>
                </a:xfrm>
              </p:grpSpPr>
              <p:grpSp>
                <p:nvGrpSpPr>
                  <p:cNvPr id="136334" name="Group 260">
                    <a:extLst>
                      <a:ext uri="{FF2B5EF4-FFF2-40B4-BE49-F238E27FC236}">
                        <a16:creationId xmlns:a16="http://schemas.microsoft.com/office/drawing/2014/main" id="{DB7FE2CC-36EF-6EA7-83E6-7B473825EFBB}"/>
                      </a:ext>
                    </a:extLst>
                  </p:cNvPr>
                  <p:cNvGrpSpPr>
                    <a:grpSpLocks/>
                  </p:cNvGrpSpPr>
                  <p:nvPr/>
                </p:nvGrpSpPr>
                <p:grpSpPr bwMode="auto">
                  <a:xfrm>
                    <a:off x="4957" y="3007"/>
                    <a:ext cx="40" cy="11"/>
                    <a:chOff x="4957" y="3007"/>
                    <a:chExt cx="40" cy="11"/>
                  </a:xfrm>
                </p:grpSpPr>
                <p:grpSp>
                  <p:nvGrpSpPr>
                    <p:cNvPr id="136342" name="Group 261">
                      <a:extLst>
                        <a:ext uri="{FF2B5EF4-FFF2-40B4-BE49-F238E27FC236}">
                          <a16:creationId xmlns:a16="http://schemas.microsoft.com/office/drawing/2014/main" id="{43F28F72-D78E-E36F-0173-A430D50E1E48}"/>
                        </a:ext>
                      </a:extLst>
                    </p:cNvPr>
                    <p:cNvGrpSpPr>
                      <a:grpSpLocks/>
                    </p:cNvGrpSpPr>
                    <p:nvPr/>
                  </p:nvGrpSpPr>
                  <p:grpSpPr bwMode="auto">
                    <a:xfrm>
                      <a:off x="4962" y="3007"/>
                      <a:ext cx="22" cy="10"/>
                      <a:chOff x="4962" y="3007"/>
                      <a:chExt cx="22" cy="10"/>
                    </a:xfrm>
                  </p:grpSpPr>
                  <p:sp>
                    <p:nvSpPr>
                      <p:cNvPr id="136346" name="Freeform 262">
                        <a:extLst>
                          <a:ext uri="{FF2B5EF4-FFF2-40B4-BE49-F238E27FC236}">
                            <a16:creationId xmlns:a16="http://schemas.microsoft.com/office/drawing/2014/main" id="{2D04B0EF-7521-A87A-4D4F-EF4B73729709}"/>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47" name="Freeform 263">
                        <a:extLst>
                          <a:ext uri="{FF2B5EF4-FFF2-40B4-BE49-F238E27FC236}">
                            <a16:creationId xmlns:a16="http://schemas.microsoft.com/office/drawing/2014/main" id="{A12A2D30-25B9-376C-406D-C7A701697582}"/>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343" name="Group 264">
                      <a:extLst>
                        <a:ext uri="{FF2B5EF4-FFF2-40B4-BE49-F238E27FC236}">
                          <a16:creationId xmlns:a16="http://schemas.microsoft.com/office/drawing/2014/main" id="{C52D9FA7-70A3-97B0-6655-9C7162C37AE5}"/>
                        </a:ext>
                      </a:extLst>
                    </p:cNvPr>
                    <p:cNvGrpSpPr>
                      <a:grpSpLocks/>
                    </p:cNvGrpSpPr>
                    <p:nvPr/>
                  </p:nvGrpSpPr>
                  <p:grpSpPr bwMode="auto">
                    <a:xfrm>
                      <a:off x="4957" y="3009"/>
                      <a:ext cx="40" cy="9"/>
                      <a:chOff x="4957" y="3009"/>
                      <a:chExt cx="40" cy="9"/>
                    </a:xfrm>
                  </p:grpSpPr>
                  <p:sp>
                    <p:nvSpPr>
                      <p:cNvPr id="136344" name="Freeform 265">
                        <a:extLst>
                          <a:ext uri="{FF2B5EF4-FFF2-40B4-BE49-F238E27FC236}">
                            <a16:creationId xmlns:a16="http://schemas.microsoft.com/office/drawing/2014/main" id="{71893BC4-0B13-DBD8-D39A-2CB954509F24}"/>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345" name="Rectangle 266">
                        <a:extLst>
                          <a:ext uri="{FF2B5EF4-FFF2-40B4-BE49-F238E27FC236}">
                            <a16:creationId xmlns:a16="http://schemas.microsoft.com/office/drawing/2014/main" id="{256E285C-98C1-B623-8EC1-333E5AAFA0C8}"/>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335" name="Group 267">
                    <a:extLst>
                      <a:ext uri="{FF2B5EF4-FFF2-40B4-BE49-F238E27FC236}">
                        <a16:creationId xmlns:a16="http://schemas.microsoft.com/office/drawing/2014/main" id="{3C4F64A0-9268-2DB4-EB87-B37DC7E66366}"/>
                      </a:ext>
                    </a:extLst>
                  </p:cNvPr>
                  <p:cNvGrpSpPr>
                    <a:grpSpLocks/>
                  </p:cNvGrpSpPr>
                  <p:nvPr/>
                </p:nvGrpSpPr>
                <p:grpSpPr bwMode="auto">
                  <a:xfrm>
                    <a:off x="4809" y="3007"/>
                    <a:ext cx="40" cy="11"/>
                    <a:chOff x="4809" y="3007"/>
                    <a:chExt cx="40" cy="11"/>
                  </a:xfrm>
                </p:grpSpPr>
                <p:grpSp>
                  <p:nvGrpSpPr>
                    <p:cNvPr id="136336" name="Group 268">
                      <a:extLst>
                        <a:ext uri="{FF2B5EF4-FFF2-40B4-BE49-F238E27FC236}">
                          <a16:creationId xmlns:a16="http://schemas.microsoft.com/office/drawing/2014/main" id="{6E2038F7-002F-F025-2B49-10DA0438D17E}"/>
                        </a:ext>
                      </a:extLst>
                    </p:cNvPr>
                    <p:cNvGrpSpPr>
                      <a:grpSpLocks/>
                    </p:cNvGrpSpPr>
                    <p:nvPr/>
                  </p:nvGrpSpPr>
                  <p:grpSpPr bwMode="auto">
                    <a:xfrm>
                      <a:off x="4814" y="3007"/>
                      <a:ext cx="22" cy="10"/>
                      <a:chOff x="4814" y="3007"/>
                      <a:chExt cx="22" cy="10"/>
                    </a:xfrm>
                  </p:grpSpPr>
                  <p:sp>
                    <p:nvSpPr>
                      <p:cNvPr id="136340" name="Freeform 269">
                        <a:extLst>
                          <a:ext uri="{FF2B5EF4-FFF2-40B4-BE49-F238E27FC236}">
                            <a16:creationId xmlns:a16="http://schemas.microsoft.com/office/drawing/2014/main" id="{987E6FEB-D022-CB21-2653-F4700061C13D}"/>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41" name="Freeform 270">
                        <a:extLst>
                          <a:ext uri="{FF2B5EF4-FFF2-40B4-BE49-F238E27FC236}">
                            <a16:creationId xmlns:a16="http://schemas.microsoft.com/office/drawing/2014/main" id="{2D0ABFA9-52A1-2620-AE73-5885D45EC5EF}"/>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337" name="Group 271">
                      <a:extLst>
                        <a:ext uri="{FF2B5EF4-FFF2-40B4-BE49-F238E27FC236}">
                          <a16:creationId xmlns:a16="http://schemas.microsoft.com/office/drawing/2014/main" id="{8C160C13-D97E-DC8C-43D2-D5846BCC7CA2}"/>
                        </a:ext>
                      </a:extLst>
                    </p:cNvPr>
                    <p:cNvGrpSpPr>
                      <a:grpSpLocks/>
                    </p:cNvGrpSpPr>
                    <p:nvPr/>
                  </p:nvGrpSpPr>
                  <p:grpSpPr bwMode="auto">
                    <a:xfrm>
                      <a:off x="4809" y="3009"/>
                      <a:ext cx="40" cy="9"/>
                      <a:chOff x="4809" y="3009"/>
                      <a:chExt cx="40" cy="9"/>
                    </a:xfrm>
                  </p:grpSpPr>
                  <p:sp>
                    <p:nvSpPr>
                      <p:cNvPr id="136338" name="Freeform 272">
                        <a:extLst>
                          <a:ext uri="{FF2B5EF4-FFF2-40B4-BE49-F238E27FC236}">
                            <a16:creationId xmlns:a16="http://schemas.microsoft.com/office/drawing/2014/main" id="{CD68E135-CB84-8131-8038-0AF056621108}"/>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339" name="Rectangle 273">
                        <a:extLst>
                          <a:ext uri="{FF2B5EF4-FFF2-40B4-BE49-F238E27FC236}">
                            <a16:creationId xmlns:a16="http://schemas.microsoft.com/office/drawing/2014/main" id="{3A68546E-9F0B-03E2-BE85-FE0EF72BC14C}"/>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6328" name="Group 274">
                  <a:extLst>
                    <a:ext uri="{FF2B5EF4-FFF2-40B4-BE49-F238E27FC236}">
                      <a16:creationId xmlns:a16="http://schemas.microsoft.com/office/drawing/2014/main" id="{48B14F04-0B9F-0FEA-1FC4-6FD8B4E11492}"/>
                    </a:ext>
                  </a:extLst>
                </p:cNvPr>
                <p:cNvGrpSpPr>
                  <a:grpSpLocks/>
                </p:cNvGrpSpPr>
                <p:nvPr/>
              </p:nvGrpSpPr>
              <p:grpSpPr bwMode="auto">
                <a:xfrm>
                  <a:off x="4676" y="2918"/>
                  <a:ext cx="328" cy="204"/>
                  <a:chOff x="4676" y="2918"/>
                  <a:chExt cx="328" cy="204"/>
                </a:xfrm>
              </p:grpSpPr>
              <p:sp>
                <p:nvSpPr>
                  <p:cNvPr id="136332" name="Freeform 275">
                    <a:extLst>
                      <a:ext uri="{FF2B5EF4-FFF2-40B4-BE49-F238E27FC236}">
                        <a16:creationId xmlns:a16="http://schemas.microsoft.com/office/drawing/2014/main" id="{68011A46-3CED-243B-62A4-93FFC8AECFD9}"/>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333" name="Freeform 276">
                    <a:extLst>
                      <a:ext uri="{FF2B5EF4-FFF2-40B4-BE49-F238E27FC236}">
                        <a16:creationId xmlns:a16="http://schemas.microsoft.com/office/drawing/2014/main" id="{B5D1708C-1161-0864-6852-6549249FDE12}"/>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6329" name="Group 277">
                  <a:extLst>
                    <a:ext uri="{FF2B5EF4-FFF2-40B4-BE49-F238E27FC236}">
                      <a16:creationId xmlns:a16="http://schemas.microsoft.com/office/drawing/2014/main" id="{0098140A-0C18-4EB0-0716-89BB4A06D813}"/>
                    </a:ext>
                  </a:extLst>
                </p:cNvPr>
                <p:cNvGrpSpPr>
                  <a:grpSpLocks/>
                </p:cNvGrpSpPr>
                <p:nvPr/>
              </p:nvGrpSpPr>
              <p:grpSpPr bwMode="auto">
                <a:xfrm>
                  <a:off x="4738" y="2980"/>
                  <a:ext cx="14" cy="21"/>
                  <a:chOff x="4738" y="2980"/>
                  <a:chExt cx="14" cy="21"/>
                </a:xfrm>
              </p:grpSpPr>
              <p:sp>
                <p:nvSpPr>
                  <p:cNvPr id="136330" name="Freeform 278">
                    <a:extLst>
                      <a:ext uri="{FF2B5EF4-FFF2-40B4-BE49-F238E27FC236}">
                        <a16:creationId xmlns:a16="http://schemas.microsoft.com/office/drawing/2014/main" id="{7D871513-D143-96E5-693A-5282A463DA37}"/>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31" name="AutoShape 279">
                    <a:extLst>
                      <a:ext uri="{FF2B5EF4-FFF2-40B4-BE49-F238E27FC236}">
                        <a16:creationId xmlns:a16="http://schemas.microsoft.com/office/drawing/2014/main" id="{365A39CD-9234-73A1-DD4C-366289427AB7}"/>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319" name="Group 280">
                <a:extLst>
                  <a:ext uri="{FF2B5EF4-FFF2-40B4-BE49-F238E27FC236}">
                    <a16:creationId xmlns:a16="http://schemas.microsoft.com/office/drawing/2014/main" id="{6DCB35F5-CD44-8818-27FE-71049CC7FAA0}"/>
                  </a:ext>
                </a:extLst>
              </p:cNvPr>
              <p:cNvGrpSpPr>
                <a:grpSpLocks/>
              </p:cNvGrpSpPr>
              <p:nvPr/>
            </p:nvGrpSpPr>
            <p:grpSpPr bwMode="auto">
              <a:xfrm>
                <a:off x="5447" y="3096"/>
                <a:ext cx="24" cy="35"/>
                <a:chOff x="5447" y="3096"/>
                <a:chExt cx="24" cy="35"/>
              </a:xfrm>
            </p:grpSpPr>
            <p:sp>
              <p:nvSpPr>
                <p:cNvPr id="136320" name="Freeform 281">
                  <a:extLst>
                    <a:ext uri="{FF2B5EF4-FFF2-40B4-BE49-F238E27FC236}">
                      <a16:creationId xmlns:a16="http://schemas.microsoft.com/office/drawing/2014/main" id="{7F7E16DF-D6C1-ECD0-25D2-4C5590961CE3}"/>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21" name="Rectangle 282">
                  <a:extLst>
                    <a:ext uri="{FF2B5EF4-FFF2-40B4-BE49-F238E27FC236}">
                      <a16:creationId xmlns:a16="http://schemas.microsoft.com/office/drawing/2014/main" id="{9BC7A524-9165-F258-DC1A-875B3C6AEB87}"/>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22" name="Rectangle 283">
                  <a:extLst>
                    <a:ext uri="{FF2B5EF4-FFF2-40B4-BE49-F238E27FC236}">
                      <a16:creationId xmlns:a16="http://schemas.microsoft.com/office/drawing/2014/main" id="{43FF6C69-D6F0-8E8A-25E4-2073F4C3C083}"/>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323" name="Freeform 284">
                  <a:extLst>
                    <a:ext uri="{FF2B5EF4-FFF2-40B4-BE49-F238E27FC236}">
                      <a16:creationId xmlns:a16="http://schemas.microsoft.com/office/drawing/2014/main" id="{CEE9DA50-4647-1151-5A09-D6B64183DB7D}"/>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24" name="Freeform 285">
                  <a:extLst>
                    <a:ext uri="{FF2B5EF4-FFF2-40B4-BE49-F238E27FC236}">
                      <a16:creationId xmlns:a16="http://schemas.microsoft.com/office/drawing/2014/main" id="{FE405EB7-C9E6-22C6-D762-4B1A8FF3A163}"/>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6210" name="Group 286">
              <a:extLst>
                <a:ext uri="{FF2B5EF4-FFF2-40B4-BE49-F238E27FC236}">
                  <a16:creationId xmlns:a16="http://schemas.microsoft.com/office/drawing/2014/main" id="{E557B5BC-1E92-3E5D-6E4A-541CB44CB5A1}"/>
                </a:ext>
              </a:extLst>
            </p:cNvPr>
            <p:cNvGrpSpPr>
              <a:grpSpLocks noChangeAspect="1"/>
            </p:cNvGrpSpPr>
            <p:nvPr/>
          </p:nvGrpSpPr>
          <p:grpSpPr bwMode="auto">
            <a:xfrm flipH="1">
              <a:off x="113" y="2283"/>
              <a:ext cx="686" cy="204"/>
              <a:chOff x="4468" y="2908"/>
              <a:chExt cx="1004" cy="299"/>
            </a:xfrm>
          </p:grpSpPr>
          <p:sp>
            <p:nvSpPr>
              <p:cNvPr id="136211" name="AutoShape 287">
                <a:extLst>
                  <a:ext uri="{FF2B5EF4-FFF2-40B4-BE49-F238E27FC236}">
                    <a16:creationId xmlns:a16="http://schemas.microsoft.com/office/drawing/2014/main" id="{0BF9A1BB-DACE-5CDE-EB00-087568536363}"/>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6212" name="Group 288">
                <a:extLst>
                  <a:ext uri="{FF2B5EF4-FFF2-40B4-BE49-F238E27FC236}">
                    <a16:creationId xmlns:a16="http://schemas.microsoft.com/office/drawing/2014/main" id="{AE40B261-4992-99B3-0EBF-1909A21574CE}"/>
                  </a:ext>
                </a:extLst>
              </p:cNvPr>
              <p:cNvGrpSpPr>
                <a:grpSpLocks/>
              </p:cNvGrpSpPr>
              <p:nvPr/>
            </p:nvGrpSpPr>
            <p:grpSpPr bwMode="auto">
              <a:xfrm>
                <a:off x="5335" y="3115"/>
                <a:ext cx="94" cy="26"/>
                <a:chOff x="5335" y="3115"/>
                <a:chExt cx="94" cy="26"/>
              </a:xfrm>
            </p:grpSpPr>
            <p:sp>
              <p:nvSpPr>
                <p:cNvPr id="136300" name="Freeform 289">
                  <a:extLst>
                    <a:ext uri="{FF2B5EF4-FFF2-40B4-BE49-F238E27FC236}">
                      <a16:creationId xmlns:a16="http://schemas.microsoft.com/office/drawing/2014/main" id="{59C051CE-9124-0453-AE47-1853E870E6EC}"/>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301" name="Oval 290">
                  <a:extLst>
                    <a:ext uri="{FF2B5EF4-FFF2-40B4-BE49-F238E27FC236}">
                      <a16:creationId xmlns:a16="http://schemas.microsoft.com/office/drawing/2014/main" id="{15DC7E09-6C8D-142B-F90F-BF7B981769D1}"/>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213" name="Group 291">
                <a:extLst>
                  <a:ext uri="{FF2B5EF4-FFF2-40B4-BE49-F238E27FC236}">
                    <a16:creationId xmlns:a16="http://schemas.microsoft.com/office/drawing/2014/main" id="{43FC00FB-F554-7677-6BC9-89137405E95C}"/>
                  </a:ext>
                </a:extLst>
              </p:cNvPr>
              <p:cNvGrpSpPr>
                <a:grpSpLocks/>
              </p:cNvGrpSpPr>
              <p:nvPr/>
            </p:nvGrpSpPr>
            <p:grpSpPr bwMode="auto">
              <a:xfrm>
                <a:off x="4689" y="2919"/>
                <a:ext cx="312" cy="85"/>
                <a:chOff x="4689" y="2919"/>
                <a:chExt cx="312" cy="85"/>
              </a:xfrm>
            </p:grpSpPr>
            <p:sp>
              <p:nvSpPr>
                <p:cNvPr id="136298" name="Freeform 292">
                  <a:extLst>
                    <a:ext uri="{FF2B5EF4-FFF2-40B4-BE49-F238E27FC236}">
                      <a16:creationId xmlns:a16="http://schemas.microsoft.com/office/drawing/2014/main" id="{C43E0AC0-CF13-E124-D4DD-0046F217A617}"/>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99" name="Freeform 293">
                  <a:extLst>
                    <a:ext uri="{FF2B5EF4-FFF2-40B4-BE49-F238E27FC236}">
                      <a16:creationId xmlns:a16="http://schemas.microsoft.com/office/drawing/2014/main" id="{B3321A0B-5603-39DC-2628-99B085487EB9}"/>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6214" name="Freeform 294">
                <a:extLst>
                  <a:ext uri="{FF2B5EF4-FFF2-40B4-BE49-F238E27FC236}">
                    <a16:creationId xmlns:a16="http://schemas.microsoft.com/office/drawing/2014/main" id="{86039B1C-7B28-AC97-DB6C-7DA84D92A82C}"/>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15" name="Oval 295">
                <a:extLst>
                  <a:ext uri="{FF2B5EF4-FFF2-40B4-BE49-F238E27FC236}">
                    <a16:creationId xmlns:a16="http://schemas.microsoft.com/office/drawing/2014/main" id="{F355A460-E490-1270-9B84-9ACA1BEB72FA}"/>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16" name="Oval 296">
                <a:extLst>
                  <a:ext uri="{FF2B5EF4-FFF2-40B4-BE49-F238E27FC236}">
                    <a16:creationId xmlns:a16="http://schemas.microsoft.com/office/drawing/2014/main" id="{8328512C-DDA2-087E-3ECF-E89AAB63EA88}"/>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217" name="Group 297">
                <a:extLst>
                  <a:ext uri="{FF2B5EF4-FFF2-40B4-BE49-F238E27FC236}">
                    <a16:creationId xmlns:a16="http://schemas.microsoft.com/office/drawing/2014/main" id="{9F1610B7-87BE-825B-0C95-9555B29364F4}"/>
                  </a:ext>
                </a:extLst>
              </p:cNvPr>
              <p:cNvGrpSpPr>
                <a:grpSpLocks/>
              </p:cNvGrpSpPr>
              <p:nvPr/>
            </p:nvGrpSpPr>
            <p:grpSpPr bwMode="auto">
              <a:xfrm>
                <a:off x="4468" y="3076"/>
                <a:ext cx="26" cy="38"/>
                <a:chOff x="4468" y="3076"/>
                <a:chExt cx="26" cy="38"/>
              </a:xfrm>
            </p:grpSpPr>
            <p:sp>
              <p:nvSpPr>
                <p:cNvPr id="136295" name="Rectangle 298">
                  <a:extLst>
                    <a:ext uri="{FF2B5EF4-FFF2-40B4-BE49-F238E27FC236}">
                      <a16:creationId xmlns:a16="http://schemas.microsoft.com/office/drawing/2014/main" id="{5D6E5658-B8AC-03AA-BF0D-A12CD2A767DD}"/>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96" name="Freeform 299">
                  <a:extLst>
                    <a:ext uri="{FF2B5EF4-FFF2-40B4-BE49-F238E27FC236}">
                      <a16:creationId xmlns:a16="http://schemas.microsoft.com/office/drawing/2014/main" id="{0AB46F4F-54F9-C4D7-5ADA-B107284BC90C}"/>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97" name="Freeform 300">
                  <a:extLst>
                    <a:ext uri="{FF2B5EF4-FFF2-40B4-BE49-F238E27FC236}">
                      <a16:creationId xmlns:a16="http://schemas.microsoft.com/office/drawing/2014/main" id="{63057691-CE91-77DD-D511-F5D303094A34}"/>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218" name="Group 301">
                <a:extLst>
                  <a:ext uri="{FF2B5EF4-FFF2-40B4-BE49-F238E27FC236}">
                    <a16:creationId xmlns:a16="http://schemas.microsoft.com/office/drawing/2014/main" id="{B0402D9C-B955-25EA-F173-D4BC466C2108}"/>
                  </a:ext>
                </a:extLst>
              </p:cNvPr>
              <p:cNvGrpSpPr>
                <a:grpSpLocks/>
              </p:cNvGrpSpPr>
              <p:nvPr/>
            </p:nvGrpSpPr>
            <p:grpSpPr bwMode="auto">
              <a:xfrm>
                <a:off x="5196" y="3077"/>
                <a:ext cx="130" cy="130"/>
                <a:chOff x="5196" y="3077"/>
                <a:chExt cx="130" cy="130"/>
              </a:xfrm>
            </p:grpSpPr>
            <p:sp>
              <p:nvSpPr>
                <p:cNvPr id="136289" name="Oval 302">
                  <a:extLst>
                    <a:ext uri="{FF2B5EF4-FFF2-40B4-BE49-F238E27FC236}">
                      <a16:creationId xmlns:a16="http://schemas.microsoft.com/office/drawing/2014/main" id="{5238132C-51E4-0487-834B-8D6DD65ABEBF}"/>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290" name="Group 303">
                  <a:extLst>
                    <a:ext uri="{FF2B5EF4-FFF2-40B4-BE49-F238E27FC236}">
                      <a16:creationId xmlns:a16="http://schemas.microsoft.com/office/drawing/2014/main" id="{99A2BA8B-9D34-34E8-44A8-23EBBCF8328A}"/>
                    </a:ext>
                  </a:extLst>
                </p:cNvPr>
                <p:cNvGrpSpPr>
                  <a:grpSpLocks/>
                </p:cNvGrpSpPr>
                <p:nvPr/>
              </p:nvGrpSpPr>
              <p:grpSpPr bwMode="auto">
                <a:xfrm>
                  <a:off x="5225" y="3106"/>
                  <a:ext cx="72" cy="72"/>
                  <a:chOff x="5225" y="3106"/>
                  <a:chExt cx="72" cy="72"/>
                </a:xfrm>
              </p:grpSpPr>
              <p:sp>
                <p:nvSpPr>
                  <p:cNvPr id="136291" name="Oval 304">
                    <a:extLst>
                      <a:ext uri="{FF2B5EF4-FFF2-40B4-BE49-F238E27FC236}">
                        <a16:creationId xmlns:a16="http://schemas.microsoft.com/office/drawing/2014/main" id="{FBAE407A-BBA6-F5AE-7AFE-EE7E66E208E7}"/>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92" name="Oval 305">
                    <a:extLst>
                      <a:ext uri="{FF2B5EF4-FFF2-40B4-BE49-F238E27FC236}">
                        <a16:creationId xmlns:a16="http://schemas.microsoft.com/office/drawing/2014/main" id="{9D3B0E78-9578-EE9A-74C5-744D4A383BE5}"/>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93" name="Oval 306">
                    <a:extLst>
                      <a:ext uri="{FF2B5EF4-FFF2-40B4-BE49-F238E27FC236}">
                        <a16:creationId xmlns:a16="http://schemas.microsoft.com/office/drawing/2014/main" id="{CB2F1B93-A402-A90F-114F-85E722211E43}"/>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94" name="Oval 307">
                    <a:extLst>
                      <a:ext uri="{FF2B5EF4-FFF2-40B4-BE49-F238E27FC236}">
                        <a16:creationId xmlns:a16="http://schemas.microsoft.com/office/drawing/2014/main" id="{2D3315BC-64A2-39CD-BD2F-749127205E23}"/>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219" name="Freeform 308">
                <a:extLst>
                  <a:ext uri="{FF2B5EF4-FFF2-40B4-BE49-F238E27FC236}">
                    <a16:creationId xmlns:a16="http://schemas.microsoft.com/office/drawing/2014/main" id="{1ADFEE9A-AAC4-3E9D-1F2D-03EDF95674A9}"/>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220" name="Group 309">
                <a:extLst>
                  <a:ext uri="{FF2B5EF4-FFF2-40B4-BE49-F238E27FC236}">
                    <a16:creationId xmlns:a16="http://schemas.microsoft.com/office/drawing/2014/main" id="{C93F8FC9-3E31-290E-5EAE-51A4B687F0D3}"/>
                  </a:ext>
                </a:extLst>
              </p:cNvPr>
              <p:cNvGrpSpPr>
                <a:grpSpLocks/>
              </p:cNvGrpSpPr>
              <p:nvPr/>
            </p:nvGrpSpPr>
            <p:grpSpPr bwMode="auto">
              <a:xfrm>
                <a:off x="4508" y="3077"/>
                <a:ext cx="130" cy="130"/>
                <a:chOff x="4508" y="3077"/>
                <a:chExt cx="130" cy="130"/>
              </a:xfrm>
            </p:grpSpPr>
            <p:sp>
              <p:nvSpPr>
                <p:cNvPr id="136283" name="Oval 310">
                  <a:extLst>
                    <a:ext uri="{FF2B5EF4-FFF2-40B4-BE49-F238E27FC236}">
                      <a16:creationId xmlns:a16="http://schemas.microsoft.com/office/drawing/2014/main" id="{AAC82051-7469-8DA6-2B68-E69743F0C939}"/>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284" name="Group 311">
                  <a:extLst>
                    <a:ext uri="{FF2B5EF4-FFF2-40B4-BE49-F238E27FC236}">
                      <a16:creationId xmlns:a16="http://schemas.microsoft.com/office/drawing/2014/main" id="{05C25E8B-DB45-08A2-6464-CE3142319A15}"/>
                    </a:ext>
                  </a:extLst>
                </p:cNvPr>
                <p:cNvGrpSpPr>
                  <a:grpSpLocks/>
                </p:cNvGrpSpPr>
                <p:nvPr/>
              </p:nvGrpSpPr>
              <p:grpSpPr bwMode="auto">
                <a:xfrm>
                  <a:off x="4537" y="3106"/>
                  <a:ext cx="71" cy="72"/>
                  <a:chOff x="4537" y="3106"/>
                  <a:chExt cx="71" cy="72"/>
                </a:xfrm>
              </p:grpSpPr>
              <p:sp>
                <p:nvSpPr>
                  <p:cNvPr id="136285" name="Oval 312">
                    <a:extLst>
                      <a:ext uri="{FF2B5EF4-FFF2-40B4-BE49-F238E27FC236}">
                        <a16:creationId xmlns:a16="http://schemas.microsoft.com/office/drawing/2014/main" id="{95C08CAF-661A-FBB8-FCFB-53B53625361D}"/>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86" name="Oval 313">
                    <a:extLst>
                      <a:ext uri="{FF2B5EF4-FFF2-40B4-BE49-F238E27FC236}">
                        <a16:creationId xmlns:a16="http://schemas.microsoft.com/office/drawing/2014/main" id="{6F04DBE7-2FF1-098D-D419-3A76992FE7F1}"/>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87" name="Oval 314">
                    <a:extLst>
                      <a:ext uri="{FF2B5EF4-FFF2-40B4-BE49-F238E27FC236}">
                        <a16:creationId xmlns:a16="http://schemas.microsoft.com/office/drawing/2014/main" id="{27A7B071-10E5-31A5-2402-E47718DC27FA}"/>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88" name="Oval 315">
                    <a:extLst>
                      <a:ext uri="{FF2B5EF4-FFF2-40B4-BE49-F238E27FC236}">
                        <a16:creationId xmlns:a16="http://schemas.microsoft.com/office/drawing/2014/main" id="{11B9F869-A912-1888-0E8F-495B868975B5}"/>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6221" name="Rectangle 316">
                <a:extLst>
                  <a:ext uri="{FF2B5EF4-FFF2-40B4-BE49-F238E27FC236}">
                    <a16:creationId xmlns:a16="http://schemas.microsoft.com/office/drawing/2014/main" id="{F90CDA97-20B6-C8C5-DFCE-0EDDB971E708}"/>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222" name="Group 317">
                <a:extLst>
                  <a:ext uri="{FF2B5EF4-FFF2-40B4-BE49-F238E27FC236}">
                    <a16:creationId xmlns:a16="http://schemas.microsoft.com/office/drawing/2014/main" id="{5669FD57-6443-EC62-103E-FA2AF570621F}"/>
                  </a:ext>
                </a:extLst>
              </p:cNvPr>
              <p:cNvGrpSpPr>
                <a:grpSpLocks/>
              </p:cNvGrpSpPr>
              <p:nvPr/>
            </p:nvGrpSpPr>
            <p:grpSpPr bwMode="auto">
              <a:xfrm>
                <a:off x="4492" y="2908"/>
                <a:ext cx="556" cy="94"/>
                <a:chOff x="4492" y="2908"/>
                <a:chExt cx="556" cy="94"/>
              </a:xfrm>
            </p:grpSpPr>
            <p:sp>
              <p:nvSpPr>
                <p:cNvPr id="136274" name="Freeform 318">
                  <a:extLst>
                    <a:ext uri="{FF2B5EF4-FFF2-40B4-BE49-F238E27FC236}">
                      <a16:creationId xmlns:a16="http://schemas.microsoft.com/office/drawing/2014/main" id="{E5752D37-1A7E-61A7-A60D-1447A8C8A7C0}"/>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275" name="Group 319">
                  <a:extLst>
                    <a:ext uri="{FF2B5EF4-FFF2-40B4-BE49-F238E27FC236}">
                      <a16:creationId xmlns:a16="http://schemas.microsoft.com/office/drawing/2014/main" id="{6BBEA20B-759B-A03E-6571-00806324CD33}"/>
                    </a:ext>
                  </a:extLst>
                </p:cNvPr>
                <p:cNvGrpSpPr>
                  <a:grpSpLocks/>
                </p:cNvGrpSpPr>
                <p:nvPr/>
              </p:nvGrpSpPr>
              <p:grpSpPr bwMode="auto">
                <a:xfrm>
                  <a:off x="5011" y="2908"/>
                  <a:ext cx="37" cy="92"/>
                  <a:chOff x="5011" y="2908"/>
                  <a:chExt cx="37" cy="92"/>
                </a:xfrm>
              </p:grpSpPr>
              <p:sp>
                <p:nvSpPr>
                  <p:cNvPr id="136276" name="Freeform 320">
                    <a:extLst>
                      <a:ext uri="{FF2B5EF4-FFF2-40B4-BE49-F238E27FC236}">
                        <a16:creationId xmlns:a16="http://schemas.microsoft.com/office/drawing/2014/main" id="{2CC9308B-47D3-0BD4-E851-1708726352E2}"/>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277" name="Group 321">
                    <a:extLst>
                      <a:ext uri="{FF2B5EF4-FFF2-40B4-BE49-F238E27FC236}">
                        <a16:creationId xmlns:a16="http://schemas.microsoft.com/office/drawing/2014/main" id="{DA6E76E3-8B18-FCAF-6E4B-362A2F5AEB1D}"/>
                      </a:ext>
                    </a:extLst>
                  </p:cNvPr>
                  <p:cNvGrpSpPr>
                    <a:grpSpLocks/>
                  </p:cNvGrpSpPr>
                  <p:nvPr/>
                </p:nvGrpSpPr>
                <p:grpSpPr bwMode="auto">
                  <a:xfrm>
                    <a:off x="5016" y="2924"/>
                    <a:ext cx="27" cy="67"/>
                    <a:chOff x="5016" y="2924"/>
                    <a:chExt cx="27" cy="67"/>
                  </a:xfrm>
                </p:grpSpPr>
                <p:sp>
                  <p:nvSpPr>
                    <p:cNvPr id="136278" name="Freeform 322">
                      <a:extLst>
                        <a:ext uri="{FF2B5EF4-FFF2-40B4-BE49-F238E27FC236}">
                          <a16:creationId xmlns:a16="http://schemas.microsoft.com/office/drawing/2014/main" id="{BE1E1D4D-7A82-2A3E-AA06-3137E0B3F6AF}"/>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6279" name="Group 323">
                      <a:extLst>
                        <a:ext uri="{FF2B5EF4-FFF2-40B4-BE49-F238E27FC236}">
                          <a16:creationId xmlns:a16="http://schemas.microsoft.com/office/drawing/2014/main" id="{25199175-611A-52E6-53A1-8E201D7B7398}"/>
                        </a:ext>
                      </a:extLst>
                    </p:cNvPr>
                    <p:cNvGrpSpPr>
                      <a:grpSpLocks/>
                    </p:cNvGrpSpPr>
                    <p:nvPr/>
                  </p:nvGrpSpPr>
                  <p:grpSpPr bwMode="auto">
                    <a:xfrm>
                      <a:off x="5021" y="2938"/>
                      <a:ext cx="15" cy="31"/>
                      <a:chOff x="5021" y="2938"/>
                      <a:chExt cx="15" cy="31"/>
                    </a:xfrm>
                  </p:grpSpPr>
                  <p:sp>
                    <p:nvSpPr>
                      <p:cNvPr id="136280" name="Line 324">
                        <a:extLst>
                          <a:ext uri="{FF2B5EF4-FFF2-40B4-BE49-F238E27FC236}">
                            <a16:creationId xmlns:a16="http://schemas.microsoft.com/office/drawing/2014/main" id="{8BE55683-CDEF-56EB-EEF5-EA234DAE6559}"/>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1" name="Line 325">
                        <a:extLst>
                          <a:ext uri="{FF2B5EF4-FFF2-40B4-BE49-F238E27FC236}">
                            <a16:creationId xmlns:a16="http://schemas.microsoft.com/office/drawing/2014/main" id="{96B3CC2E-31E2-8010-1213-208030087000}"/>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82" name="Line 326">
                        <a:extLst>
                          <a:ext uri="{FF2B5EF4-FFF2-40B4-BE49-F238E27FC236}">
                            <a16:creationId xmlns:a16="http://schemas.microsoft.com/office/drawing/2014/main" id="{141457CB-210F-1CEF-5750-01769B03EAF2}"/>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6223" name="Group 327">
                <a:extLst>
                  <a:ext uri="{FF2B5EF4-FFF2-40B4-BE49-F238E27FC236}">
                    <a16:creationId xmlns:a16="http://schemas.microsoft.com/office/drawing/2014/main" id="{BCEA9659-2B38-D29C-589E-FB17259037B0}"/>
                  </a:ext>
                </a:extLst>
              </p:cNvPr>
              <p:cNvGrpSpPr>
                <a:grpSpLocks/>
              </p:cNvGrpSpPr>
              <p:nvPr/>
            </p:nvGrpSpPr>
            <p:grpSpPr bwMode="auto">
              <a:xfrm>
                <a:off x="5024" y="2994"/>
                <a:ext cx="435" cy="135"/>
                <a:chOff x="5024" y="2994"/>
                <a:chExt cx="435" cy="135"/>
              </a:xfrm>
            </p:grpSpPr>
            <p:sp>
              <p:nvSpPr>
                <p:cNvPr id="136267" name="Freeform 328">
                  <a:extLst>
                    <a:ext uri="{FF2B5EF4-FFF2-40B4-BE49-F238E27FC236}">
                      <a16:creationId xmlns:a16="http://schemas.microsoft.com/office/drawing/2014/main" id="{A9BD39B2-E34C-311F-F197-99895DE036E4}"/>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268" name="Group 329">
                  <a:extLst>
                    <a:ext uri="{FF2B5EF4-FFF2-40B4-BE49-F238E27FC236}">
                      <a16:creationId xmlns:a16="http://schemas.microsoft.com/office/drawing/2014/main" id="{829356C3-B558-FC13-5F70-0C1D9F56C9E1}"/>
                    </a:ext>
                  </a:extLst>
                </p:cNvPr>
                <p:cNvGrpSpPr>
                  <a:grpSpLocks/>
                </p:cNvGrpSpPr>
                <p:nvPr/>
              </p:nvGrpSpPr>
              <p:grpSpPr bwMode="auto">
                <a:xfrm>
                  <a:off x="5024" y="2994"/>
                  <a:ext cx="435" cy="135"/>
                  <a:chOff x="5024" y="2994"/>
                  <a:chExt cx="435" cy="135"/>
                </a:xfrm>
              </p:grpSpPr>
              <p:sp>
                <p:nvSpPr>
                  <p:cNvPr id="136269" name="Freeform 330">
                    <a:extLst>
                      <a:ext uri="{FF2B5EF4-FFF2-40B4-BE49-F238E27FC236}">
                        <a16:creationId xmlns:a16="http://schemas.microsoft.com/office/drawing/2014/main" id="{90945E0F-77CA-F7A5-451B-F7FD6720F968}"/>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6270" name="Group 331">
                    <a:extLst>
                      <a:ext uri="{FF2B5EF4-FFF2-40B4-BE49-F238E27FC236}">
                        <a16:creationId xmlns:a16="http://schemas.microsoft.com/office/drawing/2014/main" id="{F140C6C3-1FFB-B066-CAAD-4C072BE6226E}"/>
                      </a:ext>
                    </a:extLst>
                  </p:cNvPr>
                  <p:cNvGrpSpPr>
                    <a:grpSpLocks/>
                  </p:cNvGrpSpPr>
                  <p:nvPr/>
                </p:nvGrpSpPr>
                <p:grpSpPr bwMode="auto">
                  <a:xfrm>
                    <a:off x="5040" y="2996"/>
                    <a:ext cx="369" cy="4"/>
                    <a:chOff x="5040" y="2996"/>
                    <a:chExt cx="369" cy="4"/>
                  </a:xfrm>
                </p:grpSpPr>
                <p:sp>
                  <p:nvSpPr>
                    <p:cNvPr id="136272" name="Freeform 332">
                      <a:extLst>
                        <a:ext uri="{FF2B5EF4-FFF2-40B4-BE49-F238E27FC236}">
                          <a16:creationId xmlns:a16="http://schemas.microsoft.com/office/drawing/2014/main" id="{41923512-B56A-B79A-C8B0-75206D57C690}"/>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6273" name="Freeform 333">
                      <a:extLst>
                        <a:ext uri="{FF2B5EF4-FFF2-40B4-BE49-F238E27FC236}">
                          <a16:creationId xmlns:a16="http://schemas.microsoft.com/office/drawing/2014/main" id="{E67EB98D-74BB-9E8B-3439-1694D52E9860}"/>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6271" name="Freeform 334">
                    <a:extLst>
                      <a:ext uri="{FF2B5EF4-FFF2-40B4-BE49-F238E27FC236}">
                        <a16:creationId xmlns:a16="http://schemas.microsoft.com/office/drawing/2014/main" id="{16F513EC-0F89-DCD3-4574-F29CC878609F}"/>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6224" name="Freeform 335">
                <a:extLst>
                  <a:ext uri="{FF2B5EF4-FFF2-40B4-BE49-F238E27FC236}">
                    <a16:creationId xmlns:a16="http://schemas.microsoft.com/office/drawing/2014/main" id="{29EA282A-9298-663E-71E5-1EF31F409C66}"/>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25" name="Rectangle 336">
                <a:extLst>
                  <a:ext uri="{FF2B5EF4-FFF2-40B4-BE49-F238E27FC236}">
                    <a16:creationId xmlns:a16="http://schemas.microsoft.com/office/drawing/2014/main" id="{2412B69F-0670-1B12-76A5-02AE193AB963}"/>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6226" name="Group 337">
                <a:extLst>
                  <a:ext uri="{FF2B5EF4-FFF2-40B4-BE49-F238E27FC236}">
                    <a16:creationId xmlns:a16="http://schemas.microsoft.com/office/drawing/2014/main" id="{E8000419-8B20-BA4C-235C-F0BF1B74BD90}"/>
                  </a:ext>
                </a:extLst>
              </p:cNvPr>
              <p:cNvGrpSpPr>
                <a:grpSpLocks/>
              </p:cNvGrpSpPr>
              <p:nvPr/>
            </p:nvGrpSpPr>
            <p:grpSpPr bwMode="auto">
              <a:xfrm>
                <a:off x="5439" y="3020"/>
                <a:ext cx="20" cy="56"/>
                <a:chOff x="5439" y="3020"/>
                <a:chExt cx="20" cy="56"/>
              </a:xfrm>
            </p:grpSpPr>
            <p:sp>
              <p:nvSpPr>
                <p:cNvPr id="136265" name="Rectangle 338">
                  <a:extLst>
                    <a:ext uri="{FF2B5EF4-FFF2-40B4-BE49-F238E27FC236}">
                      <a16:creationId xmlns:a16="http://schemas.microsoft.com/office/drawing/2014/main" id="{757DEE2E-D945-8091-5169-6F636D78989E}"/>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66" name="Freeform 339">
                  <a:extLst>
                    <a:ext uri="{FF2B5EF4-FFF2-40B4-BE49-F238E27FC236}">
                      <a16:creationId xmlns:a16="http://schemas.microsoft.com/office/drawing/2014/main" id="{D7006FB9-B9AA-275E-26BD-36CAA070FB5D}"/>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6227" name="Group 340">
                <a:extLst>
                  <a:ext uri="{FF2B5EF4-FFF2-40B4-BE49-F238E27FC236}">
                    <a16:creationId xmlns:a16="http://schemas.microsoft.com/office/drawing/2014/main" id="{C2488563-1316-9F75-FAB9-F3E07A4F16AD}"/>
                  </a:ext>
                </a:extLst>
              </p:cNvPr>
              <p:cNvGrpSpPr>
                <a:grpSpLocks/>
              </p:cNvGrpSpPr>
              <p:nvPr/>
            </p:nvGrpSpPr>
            <p:grpSpPr bwMode="auto">
              <a:xfrm>
                <a:off x="4515" y="2918"/>
                <a:ext cx="944" cy="204"/>
                <a:chOff x="4515" y="2918"/>
                <a:chExt cx="944" cy="204"/>
              </a:xfrm>
            </p:grpSpPr>
            <p:grpSp>
              <p:nvGrpSpPr>
                <p:cNvPr id="136234" name="Group 341">
                  <a:extLst>
                    <a:ext uri="{FF2B5EF4-FFF2-40B4-BE49-F238E27FC236}">
                      <a16:creationId xmlns:a16="http://schemas.microsoft.com/office/drawing/2014/main" id="{DF72FEB0-115F-37FA-289F-283DD1692656}"/>
                    </a:ext>
                  </a:extLst>
                </p:cNvPr>
                <p:cNvGrpSpPr>
                  <a:grpSpLocks/>
                </p:cNvGrpSpPr>
                <p:nvPr/>
              </p:nvGrpSpPr>
              <p:grpSpPr bwMode="auto">
                <a:xfrm>
                  <a:off x="4515" y="3022"/>
                  <a:ext cx="924" cy="7"/>
                  <a:chOff x="4515" y="3022"/>
                  <a:chExt cx="924" cy="7"/>
                </a:xfrm>
              </p:grpSpPr>
              <p:sp>
                <p:nvSpPr>
                  <p:cNvPr id="136261" name="Rectangle 342">
                    <a:extLst>
                      <a:ext uri="{FF2B5EF4-FFF2-40B4-BE49-F238E27FC236}">
                        <a16:creationId xmlns:a16="http://schemas.microsoft.com/office/drawing/2014/main" id="{8D68068A-AC35-419E-8034-7D36A2EFCF66}"/>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62" name="Rectangle 343">
                    <a:extLst>
                      <a:ext uri="{FF2B5EF4-FFF2-40B4-BE49-F238E27FC236}">
                        <a16:creationId xmlns:a16="http://schemas.microsoft.com/office/drawing/2014/main" id="{CD0C45A4-B630-BA61-F34C-6AF740349347}"/>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63" name="Rectangle 344">
                    <a:extLst>
                      <a:ext uri="{FF2B5EF4-FFF2-40B4-BE49-F238E27FC236}">
                        <a16:creationId xmlns:a16="http://schemas.microsoft.com/office/drawing/2014/main" id="{E5CF3874-83B5-EA0F-C22A-855F75E9F810}"/>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64" name="Rectangle 345">
                    <a:extLst>
                      <a:ext uri="{FF2B5EF4-FFF2-40B4-BE49-F238E27FC236}">
                        <a16:creationId xmlns:a16="http://schemas.microsoft.com/office/drawing/2014/main" id="{C6B0C521-F824-4E20-F159-A38FDD2B8C9E}"/>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6235" name="Group 346">
                  <a:extLst>
                    <a:ext uri="{FF2B5EF4-FFF2-40B4-BE49-F238E27FC236}">
                      <a16:creationId xmlns:a16="http://schemas.microsoft.com/office/drawing/2014/main" id="{1944C61A-DD89-5B1F-A0B3-FC66AA044D1C}"/>
                    </a:ext>
                  </a:extLst>
                </p:cNvPr>
                <p:cNvGrpSpPr>
                  <a:grpSpLocks/>
                </p:cNvGrpSpPr>
                <p:nvPr/>
              </p:nvGrpSpPr>
              <p:grpSpPr bwMode="auto">
                <a:xfrm>
                  <a:off x="4517" y="3001"/>
                  <a:ext cx="942" cy="108"/>
                  <a:chOff x="4517" y="3001"/>
                  <a:chExt cx="942" cy="108"/>
                </a:xfrm>
              </p:grpSpPr>
              <p:sp>
                <p:nvSpPr>
                  <p:cNvPr id="136257" name="Freeform 347">
                    <a:extLst>
                      <a:ext uri="{FF2B5EF4-FFF2-40B4-BE49-F238E27FC236}">
                        <a16:creationId xmlns:a16="http://schemas.microsoft.com/office/drawing/2014/main" id="{12EEE103-2560-399C-3CBC-68C1B6CC1A07}"/>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8" name="Rectangle 348">
                    <a:extLst>
                      <a:ext uri="{FF2B5EF4-FFF2-40B4-BE49-F238E27FC236}">
                        <a16:creationId xmlns:a16="http://schemas.microsoft.com/office/drawing/2014/main" id="{C9A9F1A5-6B3B-7704-89CE-E285F702801E}"/>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59" name="Rectangle 349">
                    <a:extLst>
                      <a:ext uri="{FF2B5EF4-FFF2-40B4-BE49-F238E27FC236}">
                        <a16:creationId xmlns:a16="http://schemas.microsoft.com/office/drawing/2014/main" id="{95422077-221A-D77F-8767-3C13E4B379BC}"/>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60" name="Freeform 350">
                    <a:extLst>
                      <a:ext uri="{FF2B5EF4-FFF2-40B4-BE49-F238E27FC236}">
                        <a16:creationId xmlns:a16="http://schemas.microsoft.com/office/drawing/2014/main" id="{E499D174-5F16-78A5-3F1B-35C3F0E65C9C}"/>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236" name="Group 351">
                  <a:extLst>
                    <a:ext uri="{FF2B5EF4-FFF2-40B4-BE49-F238E27FC236}">
                      <a16:creationId xmlns:a16="http://schemas.microsoft.com/office/drawing/2014/main" id="{B972167A-9E61-1DB8-0B43-0539A59E8A7A}"/>
                    </a:ext>
                  </a:extLst>
                </p:cNvPr>
                <p:cNvGrpSpPr>
                  <a:grpSpLocks/>
                </p:cNvGrpSpPr>
                <p:nvPr/>
              </p:nvGrpSpPr>
              <p:grpSpPr bwMode="auto">
                <a:xfrm>
                  <a:off x="4809" y="3007"/>
                  <a:ext cx="188" cy="11"/>
                  <a:chOff x="4809" y="3007"/>
                  <a:chExt cx="188" cy="11"/>
                </a:xfrm>
              </p:grpSpPr>
              <p:grpSp>
                <p:nvGrpSpPr>
                  <p:cNvPr id="136243" name="Group 352">
                    <a:extLst>
                      <a:ext uri="{FF2B5EF4-FFF2-40B4-BE49-F238E27FC236}">
                        <a16:creationId xmlns:a16="http://schemas.microsoft.com/office/drawing/2014/main" id="{E261B8F3-03B8-500C-4310-AF38133A3144}"/>
                      </a:ext>
                    </a:extLst>
                  </p:cNvPr>
                  <p:cNvGrpSpPr>
                    <a:grpSpLocks/>
                  </p:cNvGrpSpPr>
                  <p:nvPr/>
                </p:nvGrpSpPr>
                <p:grpSpPr bwMode="auto">
                  <a:xfrm>
                    <a:off x="4957" y="3007"/>
                    <a:ext cx="40" cy="11"/>
                    <a:chOff x="4957" y="3007"/>
                    <a:chExt cx="40" cy="11"/>
                  </a:xfrm>
                </p:grpSpPr>
                <p:grpSp>
                  <p:nvGrpSpPr>
                    <p:cNvPr id="136251" name="Group 353">
                      <a:extLst>
                        <a:ext uri="{FF2B5EF4-FFF2-40B4-BE49-F238E27FC236}">
                          <a16:creationId xmlns:a16="http://schemas.microsoft.com/office/drawing/2014/main" id="{CE8C8AAB-907A-35EB-B660-8B14A61F62AB}"/>
                        </a:ext>
                      </a:extLst>
                    </p:cNvPr>
                    <p:cNvGrpSpPr>
                      <a:grpSpLocks/>
                    </p:cNvGrpSpPr>
                    <p:nvPr/>
                  </p:nvGrpSpPr>
                  <p:grpSpPr bwMode="auto">
                    <a:xfrm>
                      <a:off x="4962" y="3007"/>
                      <a:ext cx="22" cy="10"/>
                      <a:chOff x="4962" y="3007"/>
                      <a:chExt cx="22" cy="10"/>
                    </a:xfrm>
                  </p:grpSpPr>
                  <p:sp>
                    <p:nvSpPr>
                      <p:cNvPr id="136255" name="Freeform 354">
                        <a:extLst>
                          <a:ext uri="{FF2B5EF4-FFF2-40B4-BE49-F238E27FC236}">
                            <a16:creationId xmlns:a16="http://schemas.microsoft.com/office/drawing/2014/main" id="{C982E048-2BBC-C5AC-4BB2-D6F2F54E7FE6}"/>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6" name="Freeform 355">
                        <a:extLst>
                          <a:ext uri="{FF2B5EF4-FFF2-40B4-BE49-F238E27FC236}">
                            <a16:creationId xmlns:a16="http://schemas.microsoft.com/office/drawing/2014/main" id="{76460408-BA34-4EF6-B537-6A073F5CB010}"/>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252" name="Group 356">
                      <a:extLst>
                        <a:ext uri="{FF2B5EF4-FFF2-40B4-BE49-F238E27FC236}">
                          <a16:creationId xmlns:a16="http://schemas.microsoft.com/office/drawing/2014/main" id="{D573E672-58A3-B115-8066-6D4E8656C4B4}"/>
                        </a:ext>
                      </a:extLst>
                    </p:cNvPr>
                    <p:cNvGrpSpPr>
                      <a:grpSpLocks/>
                    </p:cNvGrpSpPr>
                    <p:nvPr/>
                  </p:nvGrpSpPr>
                  <p:grpSpPr bwMode="auto">
                    <a:xfrm>
                      <a:off x="4957" y="3009"/>
                      <a:ext cx="40" cy="9"/>
                      <a:chOff x="4957" y="3009"/>
                      <a:chExt cx="40" cy="9"/>
                    </a:xfrm>
                  </p:grpSpPr>
                  <p:sp>
                    <p:nvSpPr>
                      <p:cNvPr id="136253" name="Freeform 357">
                        <a:extLst>
                          <a:ext uri="{FF2B5EF4-FFF2-40B4-BE49-F238E27FC236}">
                            <a16:creationId xmlns:a16="http://schemas.microsoft.com/office/drawing/2014/main" id="{FB7DEA03-CED7-40DC-97D7-43E25F734695}"/>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254" name="Rectangle 358">
                        <a:extLst>
                          <a:ext uri="{FF2B5EF4-FFF2-40B4-BE49-F238E27FC236}">
                            <a16:creationId xmlns:a16="http://schemas.microsoft.com/office/drawing/2014/main" id="{06BC6E0E-26BC-75A8-D72B-60F76110DE52}"/>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244" name="Group 359">
                    <a:extLst>
                      <a:ext uri="{FF2B5EF4-FFF2-40B4-BE49-F238E27FC236}">
                        <a16:creationId xmlns:a16="http://schemas.microsoft.com/office/drawing/2014/main" id="{8F933333-F872-7AD0-8A24-EF96BBD49BD8}"/>
                      </a:ext>
                    </a:extLst>
                  </p:cNvPr>
                  <p:cNvGrpSpPr>
                    <a:grpSpLocks/>
                  </p:cNvGrpSpPr>
                  <p:nvPr/>
                </p:nvGrpSpPr>
                <p:grpSpPr bwMode="auto">
                  <a:xfrm>
                    <a:off x="4809" y="3007"/>
                    <a:ext cx="40" cy="11"/>
                    <a:chOff x="4809" y="3007"/>
                    <a:chExt cx="40" cy="11"/>
                  </a:xfrm>
                </p:grpSpPr>
                <p:grpSp>
                  <p:nvGrpSpPr>
                    <p:cNvPr id="136245" name="Group 360">
                      <a:extLst>
                        <a:ext uri="{FF2B5EF4-FFF2-40B4-BE49-F238E27FC236}">
                          <a16:creationId xmlns:a16="http://schemas.microsoft.com/office/drawing/2014/main" id="{56690BA1-B849-A5C4-C12A-310AD4F08094}"/>
                        </a:ext>
                      </a:extLst>
                    </p:cNvPr>
                    <p:cNvGrpSpPr>
                      <a:grpSpLocks/>
                    </p:cNvGrpSpPr>
                    <p:nvPr/>
                  </p:nvGrpSpPr>
                  <p:grpSpPr bwMode="auto">
                    <a:xfrm>
                      <a:off x="4814" y="3007"/>
                      <a:ext cx="22" cy="10"/>
                      <a:chOff x="4814" y="3007"/>
                      <a:chExt cx="22" cy="10"/>
                    </a:xfrm>
                  </p:grpSpPr>
                  <p:sp>
                    <p:nvSpPr>
                      <p:cNvPr id="136249" name="Freeform 361">
                        <a:extLst>
                          <a:ext uri="{FF2B5EF4-FFF2-40B4-BE49-F238E27FC236}">
                            <a16:creationId xmlns:a16="http://schemas.microsoft.com/office/drawing/2014/main" id="{63BF4EC2-FCD2-24D7-C385-9431A11ADAA2}"/>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50" name="Freeform 362">
                        <a:extLst>
                          <a:ext uri="{FF2B5EF4-FFF2-40B4-BE49-F238E27FC236}">
                            <a16:creationId xmlns:a16="http://schemas.microsoft.com/office/drawing/2014/main" id="{643A29B6-3D5D-E3CA-0E71-5C6ADCA388C4}"/>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6246" name="Group 363">
                      <a:extLst>
                        <a:ext uri="{FF2B5EF4-FFF2-40B4-BE49-F238E27FC236}">
                          <a16:creationId xmlns:a16="http://schemas.microsoft.com/office/drawing/2014/main" id="{75D5B172-8D1B-23C6-4C1B-85C1CFCEAC81}"/>
                        </a:ext>
                      </a:extLst>
                    </p:cNvPr>
                    <p:cNvGrpSpPr>
                      <a:grpSpLocks/>
                    </p:cNvGrpSpPr>
                    <p:nvPr/>
                  </p:nvGrpSpPr>
                  <p:grpSpPr bwMode="auto">
                    <a:xfrm>
                      <a:off x="4809" y="3009"/>
                      <a:ext cx="40" cy="9"/>
                      <a:chOff x="4809" y="3009"/>
                      <a:chExt cx="40" cy="9"/>
                    </a:xfrm>
                  </p:grpSpPr>
                  <p:sp>
                    <p:nvSpPr>
                      <p:cNvPr id="136247" name="Freeform 364">
                        <a:extLst>
                          <a:ext uri="{FF2B5EF4-FFF2-40B4-BE49-F238E27FC236}">
                            <a16:creationId xmlns:a16="http://schemas.microsoft.com/office/drawing/2014/main" id="{53C19177-1209-2A8D-CC8A-0C6DBA6D888B}"/>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6248" name="Rectangle 365">
                        <a:extLst>
                          <a:ext uri="{FF2B5EF4-FFF2-40B4-BE49-F238E27FC236}">
                            <a16:creationId xmlns:a16="http://schemas.microsoft.com/office/drawing/2014/main" id="{C077B18B-990C-3AA5-CC01-12ABF2441B1B}"/>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6237" name="Group 366">
                  <a:extLst>
                    <a:ext uri="{FF2B5EF4-FFF2-40B4-BE49-F238E27FC236}">
                      <a16:creationId xmlns:a16="http://schemas.microsoft.com/office/drawing/2014/main" id="{D78D15D3-B0C6-701B-5A36-63015BC1CEB8}"/>
                    </a:ext>
                  </a:extLst>
                </p:cNvPr>
                <p:cNvGrpSpPr>
                  <a:grpSpLocks/>
                </p:cNvGrpSpPr>
                <p:nvPr/>
              </p:nvGrpSpPr>
              <p:grpSpPr bwMode="auto">
                <a:xfrm>
                  <a:off x="4676" y="2918"/>
                  <a:ext cx="328" cy="204"/>
                  <a:chOff x="4676" y="2918"/>
                  <a:chExt cx="328" cy="204"/>
                </a:xfrm>
              </p:grpSpPr>
              <p:sp>
                <p:nvSpPr>
                  <p:cNvPr id="136241" name="Freeform 367">
                    <a:extLst>
                      <a:ext uri="{FF2B5EF4-FFF2-40B4-BE49-F238E27FC236}">
                        <a16:creationId xmlns:a16="http://schemas.microsoft.com/office/drawing/2014/main" id="{B5C0BEC3-0193-0B66-7E7C-0930D5C20570}"/>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242" name="Freeform 368">
                    <a:extLst>
                      <a:ext uri="{FF2B5EF4-FFF2-40B4-BE49-F238E27FC236}">
                        <a16:creationId xmlns:a16="http://schemas.microsoft.com/office/drawing/2014/main" id="{373FF1A1-D81D-E4E8-581A-332F262AA6B8}"/>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6238" name="Group 369">
                  <a:extLst>
                    <a:ext uri="{FF2B5EF4-FFF2-40B4-BE49-F238E27FC236}">
                      <a16:creationId xmlns:a16="http://schemas.microsoft.com/office/drawing/2014/main" id="{1C020A89-27F6-2DC2-A4C8-23BDE7E2B936}"/>
                    </a:ext>
                  </a:extLst>
                </p:cNvPr>
                <p:cNvGrpSpPr>
                  <a:grpSpLocks/>
                </p:cNvGrpSpPr>
                <p:nvPr/>
              </p:nvGrpSpPr>
              <p:grpSpPr bwMode="auto">
                <a:xfrm>
                  <a:off x="4738" y="2980"/>
                  <a:ext cx="14" cy="21"/>
                  <a:chOff x="4738" y="2980"/>
                  <a:chExt cx="14" cy="21"/>
                </a:xfrm>
              </p:grpSpPr>
              <p:sp>
                <p:nvSpPr>
                  <p:cNvPr id="136239" name="Freeform 370">
                    <a:extLst>
                      <a:ext uri="{FF2B5EF4-FFF2-40B4-BE49-F238E27FC236}">
                        <a16:creationId xmlns:a16="http://schemas.microsoft.com/office/drawing/2014/main" id="{08212AE0-1565-8942-3ADA-0488AADC51FF}"/>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40" name="AutoShape 371">
                    <a:extLst>
                      <a:ext uri="{FF2B5EF4-FFF2-40B4-BE49-F238E27FC236}">
                        <a16:creationId xmlns:a16="http://schemas.microsoft.com/office/drawing/2014/main" id="{85A1C0E4-6E19-03B7-C4AD-CF537C412EE0}"/>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6228" name="Group 372">
                <a:extLst>
                  <a:ext uri="{FF2B5EF4-FFF2-40B4-BE49-F238E27FC236}">
                    <a16:creationId xmlns:a16="http://schemas.microsoft.com/office/drawing/2014/main" id="{3DCDA099-0FDD-4071-4BF7-F283184EC864}"/>
                  </a:ext>
                </a:extLst>
              </p:cNvPr>
              <p:cNvGrpSpPr>
                <a:grpSpLocks/>
              </p:cNvGrpSpPr>
              <p:nvPr/>
            </p:nvGrpSpPr>
            <p:grpSpPr bwMode="auto">
              <a:xfrm>
                <a:off x="5447" y="3096"/>
                <a:ext cx="24" cy="35"/>
                <a:chOff x="5447" y="3096"/>
                <a:chExt cx="24" cy="35"/>
              </a:xfrm>
            </p:grpSpPr>
            <p:sp>
              <p:nvSpPr>
                <p:cNvPr id="136229" name="Freeform 373">
                  <a:extLst>
                    <a:ext uri="{FF2B5EF4-FFF2-40B4-BE49-F238E27FC236}">
                      <a16:creationId xmlns:a16="http://schemas.microsoft.com/office/drawing/2014/main" id="{A43A968E-36C4-FBE5-729B-79EBFACD5522}"/>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0" name="Rectangle 374">
                  <a:extLst>
                    <a:ext uri="{FF2B5EF4-FFF2-40B4-BE49-F238E27FC236}">
                      <a16:creationId xmlns:a16="http://schemas.microsoft.com/office/drawing/2014/main" id="{251AC98A-41F6-080C-E0F9-127CAA0AFCED}"/>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31" name="Rectangle 375">
                  <a:extLst>
                    <a:ext uri="{FF2B5EF4-FFF2-40B4-BE49-F238E27FC236}">
                      <a16:creationId xmlns:a16="http://schemas.microsoft.com/office/drawing/2014/main" id="{26525E7D-2CDC-E89C-195F-649224386888}"/>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6232" name="Freeform 376">
                  <a:extLst>
                    <a:ext uri="{FF2B5EF4-FFF2-40B4-BE49-F238E27FC236}">
                      <a16:creationId xmlns:a16="http://schemas.microsoft.com/office/drawing/2014/main" id="{95C8E09D-7DD7-CCDC-7DC6-5FCE73D7C22B}"/>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233" name="Freeform 377">
                  <a:extLst>
                    <a:ext uri="{FF2B5EF4-FFF2-40B4-BE49-F238E27FC236}">
                      <a16:creationId xmlns:a16="http://schemas.microsoft.com/office/drawing/2014/main" id="{A5E3C7BB-3E93-DBCF-F6EB-CE2EF123B5C6}"/>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sp>
        <p:nvSpPr>
          <p:cNvPr id="379" name="Text Box 378">
            <a:extLst>
              <a:ext uri="{FF2B5EF4-FFF2-40B4-BE49-F238E27FC236}">
                <a16:creationId xmlns:a16="http://schemas.microsoft.com/office/drawing/2014/main" id="{321E06D0-000B-1EFF-FDD4-663264E653DC}"/>
              </a:ext>
            </a:extLst>
          </p:cNvPr>
          <p:cNvSpPr txBox="1">
            <a:spLocks noChangeArrowheads="1"/>
          </p:cNvSpPr>
          <p:nvPr/>
        </p:nvSpPr>
        <p:spPr bwMode="auto">
          <a:xfrm>
            <a:off x="2339975" y="2652713"/>
            <a:ext cx="5264150" cy="70167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000">
                <a:latin typeface="Arial" panose="020B0604020202020204" pitchFamily="34" charset="0"/>
              </a:rPr>
              <a:t>多车道公路是并行传输</a:t>
            </a:r>
          </a:p>
        </p:txBody>
      </p:sp>
      <p:sp>
        <p:nvSpPr>
          <p:cNvPr id="380" name="AutoShape 379">
            <a:extLst>
              <a:ext uri="{FF2B5EF4-FFF2-40B4-BE49-F238E27FC236}">
                <a16:creationId xmlns:a16="http://schemas.microsoft.com/office/drawing/2014/main" id="{46ADD233-8DA4-683E-837F-76479D1B36B1}"/>
              </a:ext>
            </a:extLst>
          </p:cNvPr>
          <p:cNvSpPr>
            <a:spLocks noChangeArrowheads="1"/>
          </p:cNvSpPr>
          <p:nvPr/>
        </p:nvSpPr>
        <p:spPr bwMode="auto">
          <a:xfrm rot="-5400000">
            <a:off x="4344988" y="2016125"/>
            <a:ext cx="525462" cy="8135938"/>
          </a:xfrm>
          <a:prstGeom prst="can">
            <a:avLst>
              <a:gd name="adj" fmla="val 58636"/>
            </a:avLst>
          </a:prstGeom>
          <a:gradFill rotWithShape="1">
            <a:gsLst>
              <a:gs pos="0">
                <a:srgbClr val="595959"/>
              </a:gs>
              <a:gs pos="50000">
                <a:srgbClr val="C0C0C0"/>
              </a:gs>
              <a:gs pos="100000">
                <a:srgbClr val="595959"/>
              </a:gs>
            </a:gsLst>
            <a:lin ang="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81" name="Text Box 380">
            <a:extLst>
              <a:ext uri="{FF2B5EF4-FFF2-40B4-BE49-F238E27FC236}">
                <a16:creationId xmlns:a16="http://schemas.microsoft.com/office/drawing/2014/main" id="{D18F1753-EAB2-5680-75ED-C1B13C9B0159}"/>
              </a:ext>
            </a:extLst>
          </p:cNvPr>
          <p:cNvSpPr txBox="1">
            <a:spLocks noChangeArrowheads="1"/>
          </p:cNvSpPr>
          <p:nvPr/>
        </p:nvSpPr>
        <p:spPr bwMode="auto">
          <a:xfrm>
            <a:off x="1042988" y="5802313"/>
            <a:ext cx="67802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a:solidFill>
                  <a:srgbClr val="000000"/>
                </a:solidFill>
                <a:latin typeface="宋体" panose="02010600030101010101" pitchFamily="2" charset="-122"/>
              </a:rPr>
              <a:t>……</a:t>
            </a:r>
            <a:r>
              <a:rPr lang="en-US" altLang="zh-CN">
                <a:solidFill>
                  <a:srgbClr val="000000"/>
                </a:solidFill>
                <a:latin typeface="Arial" panose="020B0604020202020204" pitchFamily="34" charset="0"/>
              </a:rPr>
              <a:t>100101110100100111010001011010</a:t>
            </a:r>
          </a:p>
        </p:txBody>
      </p:sp>
      <p:sp>
        <p:nvSpPr>
          <p:cNvPr id="382" name="Text Box 381">
            <a:extLst>
              <a:ext uri="{FF2B5EF4-FFF2-40B4-BE49-F238E27FC236}">
                <a16:creationId xmlns:a16="http://schemas.microsoft.com/office/drawing/2014/main" id="{838B5DFA-9797-F49E-DE60-23AB4D9CA31E}"/>
              </a:ext>
            </a:extLst>
          </p:cNvPr>
          <p:cNvSpPr txBox="1">
            <a:spLocks noChangeArrowheads="1"/>
          </p:cNvSpPr>
          <p:nvPr/>
        </p:nvSpPr>
        <p:spPr bwMode="auto">
          <a:xfrm>
            <a:off x="1560513" y="4389438"/>
            <a:ext cx="6184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a:latin typeface="Arial" panose="020B0604020202020204" pitchFamily="34" charset="0"/>
              </a:rPr>
              <a:t>通信线路上通常都是串行传输</a:t>
            </a:r>
          </a:p>
          <a:p>
            <a:pPr algn="ctr" eaLnBrk="1" hangingPunct="1">
              <a:lnSpc>
                <a:spcPct val="100000"/>
              </a:lnSpc>
              <a:spcBef>
                <a:spcPct val="0"/>
              </a:spcBef>
              <a:buFontTx/>
              <a:buNone/>
            </a:pPr>
            <a:r>
              <a:rPr lang="en-US" altLang="zh-CN" sz="3600">
                <a:latin typeface="Arial" panose="020B0604020202020204" pitchFamily="34" charset="0"/>
              </a:rPr>
              <a:t>(</a:t>
            </a:r>
            <a:r>
              <a:rPr lang="zh-CN" altLang="en-US" sz="3600">
                <a:latin typeface="Arial" panose="020B0604020202020204" pitchFamily="34" charset="0"/>
              </a:rPr>
              <a:t>但 </a:t>
            </a:r>
            <a:r>
              <a:rPr lang="en-US" altLang="zh-CN" sz="3600">
                <a:latin typeface="Arial" panose="020B0604020202020204" pitchFamily="34" charset="0"/>
              </a:rPr>
              <a:t>ADSL </a:t>
            </a:r>
            <a:r>
              <a:rPr lang="zh-CN" altLang="en-US" sz="3600">
                <a:latin typeface="Arial" panose="020B0604020202020204" pitchFamily="34" charset="0"/>
              </a:rPr>
              <a:t>是例外的）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3.33333E-6 4.73988E-6 L 0.92083 -0.00093 " pathEditMode="relative" rAng="0" ptsTypes="AA">
                                      <p:cBhvr>
                                        <p:cTn id="9" dur="5000" fill="hold"/>
                                        <p:tgtEl>
                                          <p:spTgt spid="10"/>
                                        </p:tgtEl>
                                        <p:attrNameLst>
                                          <p:attrName>ppt_x</p:attrName>
                                          <p:attrName>ppt_y</p:attrName>
                                        </p:attrNameLst>
                                      </p:cBhvr>
                                      <p:rCtr x="46042" y="-46"/>
                                    </p:animMotion>
                                  </p:childTnLst>
                                </p:cTn>
                              </p:par>
                            </p:childTnLst>
                          </p:cTn>
                        </p:par>
                        <p:par>
                          <p:cTn id="10" fill="hold" nodeType="afterGroup">
                            <p:stCondLst>
                              <p:cond delay="5000"/>
                            </p:stCondLst>
                            <p:childTnLst>
                              <p:par>
                                <p:cTn id="11" presetID="1" presetClass="entr" presetSubtype="0" fill="hold" grpId="0" nodeType="afterEffect">
                                  <p:stCondLst>
                                    <p:cond delay="0"/>
                                  </p:stCondLst>
                                  <p:childTnLst>
                                    <p:set>
                                      <p:cBhvr>
                                        <p:cTn id="12" dur="1" fill="hold">
                                          <p:stCondLst>
                                            <p:cond delay="0"/>
                                          </p:stCondLst>
                                        </p:cTn>
                                        <p:tgtEl>
                                          <p:spTgt spid="379"/>
                                        </p:tgtEl>
                                        <p:attrNameLst>
                                          <p:attrName>style.visibility</p:attrName>
                                        </p:attrNameLst>
                                      </p:cBhvr>
                                      <p:to>
                                        <p:strVal val="visible"/>
                                      </p:to>
                                    </p:set>
                                  </p:childTnLst>
                                </p:cTn>
                              </p:par>
                            </p:childTnLst>
                          </p:cTn>
                        </p:par>
                        <p:par>
                          <p:cTn id="13" fill="hold" nodeType="afterGroup">
                            <p:stCondLst>
                              <p:cond delay="5000"/>
                            </p:stCondLst>
                            <p:childTnLst>
                              <p:par>
                                <p:cTn id="14" presetID="35" presetClass="emph" presetSubtype="0" fill="hold" grpId="1" nodeType="afterEffect">
                                  <p:stCondLst>
                                    <p:cond delay="500"/>
                                  </p:stCondLst>
                                  <p:childTnLst>
                                    <p:anim calcmode="discrete" valueType="str">
                                      <p:cBhvr>
                                        <p:cTn id="15" dur="1000" fill="hold"/>
                                        <p:tgtEl>
                                          <p:spTgt spid="379"/>
                                        </p:tgtEl>
                                        <p:attrNameLst>
                                          <p:attrName>style.visibility</p:attrName>
                                        </p:attrNameLst>
                                      </p:cBhvr>
                                      <p:tavLst>
                                        <p:tav tm="0">
                                          <p:val>
                                            <p:strVal val="hidden"/>
                                          </p:val>
                                        </p:tav>
                                        <p:tav tm="50000">
                                          <p:val>
                                            <p:strVal val="visible"/>
                                          </p:val>
                                        </p:tav>
                                      </p:tavLst>
                                    </p:anim>
                                  </p:childTnLst>
                                </p:cTn>
                              </p:par>
                            </p:childTnLst>
                          </p:cTn>
                        </p:par>
                        <p:par>
                          <p:cTn id="16" fill="hold" nodeType="afterGroup">
                            <p:stCondLst>
                              <p:cond delay="6500"/>
                            </p:stCondLst>
                            <p:childTnLst>
                              <p:par>
                                <p:cTn id="17" presetID="35" presetClass="emph" presetSubtype="0" fill="hold" grpId="2" nodeType="afterEffect">
                                  <p:stCondLst>
                                    <p:cond delay="0"/>
                                  </p:stCondLst>
                                  <p:childTnLst>
                                    <p:anim calcmode="discrete" valueType="str">
                                      <p:cBhvr>
                                        <p:cTn id="18" dur="1000" fill="hold"/>
                                        <p:tgtEl>
                                          <p:spTgt spid="379"/>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0"/>
                                        </p:tgtEl>
                                        <p:attrNameLst>
                                          <p:attrName>style.visibility</p:attrName>
                                        </p:attrNameLst>
                                      </p:cBhvr>
                                      <p:to>
                                        <p:strVal val="visible"/>
                                      </p:to>
                                    </p:set>
                                  </p:childTnLst>
                                </p:cTn>
                              </p:par>
                            </p:childTnLst>
                          </p:cTn>
                        </p:par>
                        <p:par>
                          <p:cTn id="25" fill="hold" nodeType="afterGroup">
                            <p:stCondLst>
                              <p:cond delay="0"/>
                            </p:stCondLst>
                            <p:childTnLst>
                              <p:par>
                                <p:cTn id="26" presetID="2" presetClass="entr" presetSubtype="8" fill="hold" grpId="0" nodeType="afterEffect">
                                  <p:stCondLst>
                                    <p:cond delay="0"/>
                                  </p:stCondLst>
                                  <p:childTnLst>
                                    <p:set>
                                      <p:cBhvr>
                                        <p:cTn id="27" dur="1" fill="hold">
                                          <p:stCondLst>
                                            <p:cond delay="0"/>
                                          </p:stCondLst>
                                        </p:cTn>
                                        <p:tgtEl>
                                          <p:spTgt spid="381"/>
                                        </p:tgtEl>
                                        <p:attrNameLst>
                                          <p:attrName>style.visibility</p:attrName>
                                        </p:attrNameLst>
                                      </p:cBhvr>
                                      <p:to>
                                        <p:strVal val="visible"/>
                                      </p:to>
                                    </p:set>
                                    <p:anim calcmode="lin" valueType="num">
                                      <p:cBhvr additive="base">
                                        <p:cTn id="28" dur="3000" fill="hold"/>
                                        <p:tgtEl>
                                          <p:spTgt spid="381"/>
                                        </p:tgtEl>
                                        <p:attrNameLst>
                                          <p:attrName>ppt_x</p:attrName>
                                        </p:attrNameLst>
                                      </p:cBhvr>
                                      <p:tavLst>
                                        <p:tav tm="0">
                                          <p:val>
                                            <p:strVal val="0-#ppt_w/2"/>
                                          </p:val>
                                        </p:tav>
                                        <p:tav tm="100000">
                                          <p:val>
                                            <p:strVal val="#ppt_x"/>
                                          </p:val>
                                        </p:tav>
                                      </p:tavLst>
                                    </p:anim>
                                    <p:anim calcmode="lin" valueType="num">
                                      <p:cBhvr additive="base">
                                        <p:cTn id="29" dur="3000" fill="hold"/>
                                        <p:tgtEl>
                                          <p:spTgt spid="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animBg="1"/>
      <p:bldP spid="379" grpId="1" animBg="1"/>
      <p:bldP spid="379" grpId="2" animBg="1"/>
      <p:bldP spid="380" grpId="0" animBg="1"/>
      <p:bldP spid="381" grpId="0"/>
      <p:bldP spid="38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65">
            <a:extLst>
              <a:ext uri="{FF2B5EF4-FFF2-40B4-BE49-F238E27FC236}">
                <a16:creationId xmlns:a16="http://schemas.microsoft.com/office/drawing/2014/main" id="{994EADD2-7D5C-B069-6886-27F78F728058}"/>
              </a:ext>
            </a:extLst>
          </p:cNvPr>
          <p:cNvSpPr>
            <a:spLocks noChangeArrowheads="1"/>
          </p:cNvSpPr>
          <p:nvPr/>
        </p:nvSpPr>
        <p:spPr bwMode="auto">
          <a:xfrm>
            <a:off x="1979613" y="2428875"/>
            <a:ext cx="7164387" cy="4318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19" name="Rectangle 564">
            <a:extLst>
              <a:ext uri="{FF2B5EF4-FFF2-40B4-BE49-F238E27FC236}">
                <a16:creationId xmlns:a16="http://schemas.microsoft.com/office/drawing/2014/main" id="{97ECF493-1252-C1BE-C160-498B5D2395A5}"/>
              </a:ext>
            </a:extLst>
          </p:cNvPr>
          <p:cNvSpPr>
            <a:spLocks noChangeArrowheads="1"/>
          </p:cNvSpPr>
          <p:nvPr/>
        </p:nvSpPr>
        <p:spPr bwMode="auto">
          <a:xfrm>
            <a:off x="0" y="1866900"/>
            <a:ext cx="9144000" cy="4318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20" name="Rectangle 2">
            <a:extLst>
              <a:ext uri="{FF2B5EF4-FFF2-40B4-BE49-F238E27FC236}">
                <a16:creationId xmlns:a16="http://schemas.microsoft.com/office/drawing/2014/main" id="{4218874A-3C58-7D2E-7772-ADE5297C973E}"/>
              </a:ext>
            </a:extLst>
          </p:cNvPr>
          <p:cNvSpPr txBox="1">
            <a:spLocks noChangeArrowheads="1"/>
          </p:cNvSpPr>
          <p:nvPr/>
        </p:nvSpPr>
        <p:spPr bwMode="auto">
          <a:xfrm>
            <a:off x="457200" y="549275"/>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4000">
                <a:latin typeface="Calibri Light" panose="020F0302020204030204" pitchFamily="34" charset="0"/>
              </a:rPr>
              <a:t>正确概念</a:t>
            </a:r>
          </a:p>
        </p:txBody>
      </p:sp>
      <p:grpSp>
        <p:nvGrpSpPr>
          <p:cNvPr id="5" name="Group 2314">
            <a:extLst>
              <a:ext uri="{FF2B5EF4-FFF2-40B4-BE49-F238E27FC236}">
                <a16:creationId xmlns:a16="http://schemas.microsoft.com/office/drawing/2014/main" id="{25006248-CC69-FDE8-250A-0551145076B4}"/>
              </a:ext>
            </a:extLst>
          </p:cNvPr>
          <p:cNvGrpSpPr>
            <a:grpSpLocks/>
          </p:cNvGrpSpPr>
          <p:nvPr/>
        </p:nvGrpSpPr>
        <p:grpSpPr bwMode="auto">
          <a:xfrm>
            <a:off x="-10548938" y="1917700"/>
            <a:ext cx="12499976" cy="935038"/>
            <a:chOff x="-2336" y="890"/>
            <a:chExt cx="7800" cy="502"/>
          </a:xfrm>
        </p:grpSpPr>
        <p:grpSp>
          <p:nvGrpSpPr>
            <p:cNvPr id="137229" name="Group 469">
              <a:extLst>
                <a:ext uri="{FF2B5EF4-FFF2-40B4-BE49-F238E27FC236}">
                  <a16:creationId xmlns:a16="http://schemas.microsoft.com/office/drawing/2014/main" id="{C5A46E86-0152-6A8B-F4AC-81B8C97E2821}"/>
                </a:ext>
              </a:extLst>
            </p:cNvPr>
            <p:cNvGrpSpPr>
              <a:grpSpLocks noChangeAspect="1"/>
            </p:cNvGrpSpPr>
            <p:nvPr/>
          </p:nvGrpSpPr>
          <p:grpSpPr bwMode="auto">
            <a:xfrm flipH="1">
              <a:off x="1292" y="890"/>
              <a:ext cx="469" cy="139"/>
              <a:chOff x="4468" y="2908"/>
              <a:chExt cx="1004" cy="299"/>
            </a:xfrm>
          </p:grpSpPr>
          <p:sp>
            <p:nvSpPr>
              <p:cNvPr id="138978" name="AutoShape 470">
                <a:extLst>
                  <a:ext uri="{FF2B5EF4-FFF2-40B4-BE49-F238E27FC236}">
                    <a16:creationId xmlns:a16="http://schemas.microsoft.com/office/drawing/2014/main" id="{A7B8795B-B0DC-570A-7F8D-C220E8A1E831}"/>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979" name="Group 471">
                <a:extLst>
                  <a:ext uri="{FF2B5EF4-FFF2-40B4-BE49-F238E27FC236}">
                    <a16:creationId xmlns:a16="http://schemas.microsoft.com/office/drawing/2014/main" id="{08457D61-46B0-7AA6-35AC-D642AF05DCD4}"/>
                  </a:ext>
                </a:extLst>
              </p:cNvPr>
              <p:cNvGrpSpPr>
                <a:grpSpLocks/>
              </p:cNvGrpSpPr>
              <p:nvPr/>
            </p:nvGrpSpPr>
            <p:grpSpPr bwMode="auto">
              <a:xfrm>
                <a:off x="5335" y="3115"/>
                <a:ext cx="94" cy="26"/>
                <a:chOff x="5335" y="3115"/>
                <a:chExt cx="94" cy="26"/>
              </a:xfrm>
            </p:grpSpPr>
            <p:sp>
              <p:nvSpPr>
                <p:cNvPr id="139067" name="Freeform 472">
                  <a:extLst>
                    <a:ext uri="{FF2B5EF4-FFF2-40B4-BE49-F238E27FC236}">
                      <a16:creationId xmlns:a16="http://schemas.microsoft.com/office/drawing/2014/main" id="{657A62EA-E82A-E7D6-BD5D-41B090F10366}"/>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68" name="Oval 473">
                  <a:extLst>
                    <a:ext uri="{FF2B5EF4-FFF2-40B4-BE49-F238E27FC236}">
                      <a16:creationId xmlns:a16="http://schemas.microsoft.com/office/drawing/2014/main" id="{CE1FCE79-D478-B641-19AC-9828A5A021AE}"/>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980" name="Group 474">
                <a:extLst>
                  <a:ext uri="{FF2B5EF4-FFF2-40B4-BE49-F238E27FC236}">
                    <a16:creationId xmlns:a16="http://schemas.microsoft.com/office/drawing/2014/main" id="{C60F3CBA-EEAF-72A3-6D1C-C84ECB70D6D2}"/>
                  </a:ext>
                </a:extLst>
              </p:cNvPr>
              <p:cNvGrpSpPr>
                <a:grpSpLocks/>
              </p:cNvGrpSpPr>
              <p:nvPr/>
            </p:nvGrpSpPr>
            <p:grpSpPr bwMode="auto">
              <a:xfrm>
                <a:off x="4689" y="2919"/>
                <a:ext cx="312" cy="85"/>
                <a:chOff x="4689" y="2919"/>
                <a:chExt cx="312" cy="85"/>
              </a:xfrm>
            </p:grpSpPr>
            <p:sp>
              <p:nvSpPr>
                <p:cNvPr id="139065" name="Freeform 475">
                  <a:extLst>
                    <a:ext uri="{FF2B5EF4-FFF2-40B4-BE49-F238E27FC236}">
                      <a16:creationId xmlns:a16="http://schemas.microsoft.com/office/drawing/2014/main" id="{1230D33C-3E0C-4ED9-FC08-6D480D5BE892}"/>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66" name="Freeform 476">
                  <a:extLst>
                    <a:ext uri="{FF2B5EF4-FFF2-40B4-BE49-F238E27FC236}">
                      <a16:creationId xmlns:a16="http://schemas.microsoft.com/office/drawing/2014/main" id="{1F1CC5B9-38C9-9B79-6651-2E77C2AC9A3C}"/>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981" name="Freeform 477">
                <a:extLst>
                  <a:ext uri="{FF2B5EF4-FFF2-40B4-BE49-F238E27FC236}">
                    <a16:creationId xmlns:a16="http://schemas.microsoft.com/office/drawing/2014/main" id="{562121FD-248A-7374-6922-5C9AD9EEEB16}"/>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82" name="Oval 478">
                <a:extLst>
                  <a:ext uri="{FF2B5EF4-FFF2-40B4-BE49-F238E27FC236}">
                    <a16:creationId xmlns:a16="http://schemas.microsoft.com/office/drawing/2014/main" id="{34FF05AC-97C5-864B-10EE-06BD86515502}"/>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83" name="Oval 479">
                <a:extLst>
                  <a:ext uri="{FF2B5EF4-FFF2-40B4-BE49-F238E27FC236}">
                    <a16:creationId xmlns:a16="http://schemas.microsoft.com/office/drawing/2014/main" id="{1F2EFA21-082F-0DBF-65F0-F0C3B168FD7F}"/>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984" name="Group 480">
                <a:extLst>
                  <a:ext uri="{FF2B5EF4-FFF2-40B4-BE49-F238E27FC236}">
                    <a16:creationId xmlns:a16="http://schemas.microsoft.com/office/drawing/2014/main" id="{A95D7179-04BA-B477-65C3-4D13CD117A51}"/>
                  </a:ext>
                </a:extLst>
              </p:cNvPr>
              <p:cNvGrpSpPr>
                <a:grpSpLocks/>
              </p:cNvGrpSpPr>
              <p:nvPr/>
            </p:nvGrpSpPr>
            <p:grpSpPr bwMode="auto">
              <a:xfrm>
                <a:off x="4468" y="3076"/>
                <a:ext cx="26" cy="38"/>
                <a:chOff x="4468" y="3076"/>
                <a:chExt cx="26" cy="38"/>
              </a:xfrm>
            </p:grpSpPr>
            <p:sp>
              <p:nvSpPr>
                <p:cNvPr id="139062" name="Rectangle 481">
                  <a:extLst>
                    <a:ext uri="{FF2B5EF4-FFF2-40B4-BE49-F238E27FC236}">
                      <a16:creationId xmlns:a16="http://schemas.microsoft.com/office/drawing/2014/main" id="{E1941541-3B9F-E9D0-A500-1B7B262A409F}"/>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63" name="Freeform 482">
                  <a:extLst>
                    <a:ext uri="{FF2B5EF4-FFF2-40B4-BE49-F238E27FC236}">
                      <a16:creationId xmlns:a16="http://schemas.microsoft.com/office/drawing/2014/main" id="{E7EC5297-50FD-3D4C-3BEE-242E71EEA919}"/>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64" name="Freeform 483">
                  <a:extLst>
                    <a:ext uri="{FF2B5EF4-FFF2-40B4-BE49-F238E27FC236}">
                      <a16:creationId xmlns:a16="http://schemas.microsoft.com/office/drawing/2014/main" id="{0267F10A-E588-6289-2AE8-E86973C7EDAA}"/>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985" name="Group 484">
                <a:extLst>
                  <a:ext uri="{FF2B5EF4-FFF2-40B4-BE49-F238E27FC236}">
                    <a16:creationId xmlns:a16="http://schemas.microsoft.com/office/drawing/2014/main" id="{7F8DB5F2-3944-47D3-3B39-59C8F75F3187}"/>
                  </a:ext>
                </a:extLst>
              </p:cNvPr>
              <p:cNvGrpSpPr>
                <a:grpSpLocks/>
              </p:cNvGrpSpPr>
              <p:nvPr/>
            </p:nvGrpSpPr>
            <p:grpSpPr bwMode="auto">
              <a:xfrm>
                <a:off x="5196" y="3077"/>
                <a:ext cx="130" cy="130"/>
                <a:chOff x="5196" y="3077"/>
                <a:chExt cx="130" cy="130"/>
              </a:xfrm>
            </p:grpSpPr>
            <p:sp>
              <p:nvSpPr>
                <p:cNvPr id="139056" name="Oval 485">
                  <a:extLst>
                    <a:ext uri="{FF2B5EF4-FFF2-40B4-BE49-F238E27FC236}">
                      <a16:creationId xmlns:a16="http://schemas.microsoft.com/office/drawing/2014/main" id="{50CF0854-AC8B-DF54-4893-DD5B75129E6D}"/>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9057" name="Group 486">
                  <a:extLst>
                    <a:ext uri="{FF2B5EF4-FFF2-40B4-BE49-F238E27FC236}">
                      <a16:creationId xmlns:a16="http://schemas.microsoft.com/office/drawing/2014/main" id="{D99D965C-154F-CB5E-DDA0-FDD467054D83}"/>
                    </a:ext>
                  </a:extLst>
                </p:cNvPr>
                <p:cNvGrpSpPr>
                  <a:grpSpLocks/>
                </p:cNvGrpSpPr>
                <p:nvPr/>
              </p:nvGrpSpPr>
              <p:grpSpPr bwMode="auto">
                <a:xfrm>
                  <a:off x="5225" y="3106"/>
                  <a:ext cx="72" cy="72"/>
                  <a:chOff x="5225" y="3106"/>
                  <a:chExt cx="72" cy="72"/>
                </a:xfrm>
              </p:grpSpPr>
              <p:sp>
                <p:nvSpPr>
                  <p:cNvPr id="139058" name="Oval 487">
                    <a:extLst>
                      <a:ext uri="{FF2B5EF4-FFF2-40B4-BE49-F238E27FC236}">
                        <a16:creationId xmlns:a16="http://schemas.microsoft.com/office/drawing/2014/main" id="{2B2B7C17-5A8E-2B0B-6A02-59E661BFB8CA}"/>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59" name="Oval 488">
                    <a:extLst>
                      <a:ext uri="{FF2B5EF4-FFF2-40B4-BE49-F238E27FC236}">
                        <a16:creationId xmlns:a16="http://schemas.microsoft.com/office/drawing/2014/main" id="{17F911DC-4803-0E68-EA14-8C3E8DAC6CEC}"/>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60" name="Oval 489">
                    <a:extLst>
                      <a:ext uri="{FF2B5EF4-FFF2-40B4-BE49-F238E27FC236}">
                        <a16:creationId xmlns:a16="http://schemas.microsoft.com/office/drawing/2014/main" id="{6CB3209A-1E4C-2C6A-546A-D1AD862A4180}"/>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61" name="Oval 490">
                    <a:extLst>
                      <a:ext uri="{FF2B5EF4-FFF2-40B4-BE49-F238E27FC236}">
                        <a16:creationId xmlns:a16="http://schemas.microsoft.com/office/drawing/2014/main" id="{068243BB-79CD-439A-E614-48FC5C54A21D}"/>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986" name="Freeform 491">
                <a:extLst>
                  <a:ext uri="{FF2B5EF4-FFF2-40B4-BE49-F238E27FC236}">
                    <a16:creationId xmlns:a16="http://schemas.microsoft.com/office/drawing/2014/main" id="{D113F2B0-F608-16AD-EBE9-256F37561B62}"/>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987" name="Group 492">
                <a:extLst>
                  <a:ext uri="{FF2B5EF4-FFF2-40B4-BE49-F238E27FC236}">
                    <a16:creationId xmlns:a16="http://schemas.microsoft.com/office/drawing/2014/main" id="{A9E61207-998A-120A-A7A7-5DEEFE0AA50F}"/>
                  </a:ext>
                </a:extLst>
              </p:cNvPr>
              <p:cNvGrpSpPr>
                <a:grpSpLocks/>
              </p:cNvGrpSpPr>
              <p:nvPr/>
            </p:nvGrpSpPr>
            <p:grpSpPr bwMode="auto">
              <a:xfrm>
                <a:off x="4508" y="3077"/>
                <a:ext cx="130" cy="130"/>
                <a:chOff x="4508" y="3077"/>
                <a:chExt cx="130" cy="130"/>
              </a:xfrm>
            </p:grpSpPr>
            <p:sp>
              <p:nvSpPr>
                <p:cNvPr id="139050" name="Oval 493">
                  <a:extLst>
                    <a:ext uri="{FF2B5EF4-FFF2-40B4-BE49-F238E27FC236}">
                      <a16:creationId xmlns:a16="http://schemas.microsoft.com/office/drawing/2014/main" id="{619D0810-967E-AB80-24F7-18F017E0F9D6}"/>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9051" name="Group 494">
                  <a:extLst>
                    <a:ext uri="{FF2B5EF4-FFF2-40B4-BE49-F238E27FC236}">
                      <a16:creationId xmlns:a16="http://schemas.microsoft.com/office/drawing/2014/main" id="{1AB5162C-BDD6-346B-096F-9BB3D5A690B1}"/>
                    </a:ext>
                  </a:extLst>
                </p:cNvPr>
                <p:cNvGrpSpPr>
                  <a:grpSpLocks/>
                </p:cNvGrpSpPr>
                <p:nvPr/>
              </p:nvGrpSpPr>
              <p:grpSpPr bwMode="auto">
                <a:xfrm>
                  <a:off x="4537" y="3106"/>
                  <a:ext cx="71" cy="72"/>
                  <a:chOff x="4537" y="3106"/>
                  <a:chExt cx="71" cy="72"/>
                </a:xfrm>
              </p:grpSpPr>
              <p:sp>
                <p:nvSpPr>
                  <p:cNvPr id="139052" name="Oval 495">
                    <a:extLst>
                      <a:ext uri="{FF2B5EF4-FFF2-40B4-BE49-F238E27FC236}">
                        <a16:creationId xmlns:a16="http://schemas.microsoft.com/office/drawing/2014/main" id="{D8E03332-57A5-3091-2C26-4807E0CB311D}"/>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53" name="Oval 496">
                    <a:extLst>
                      <a:ext uri="{FF2B5EF4-FFF2-40B4-BE49-F238E27FC236}">
                        <a16:creationId xmlns:a16="http://schemas.microsoft.com/office/drawing/2014/main" id="{982D1649-661D-71A7-F6EB-A904E3852D4E}"/>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54" name="Oval 497">
                    <a:extLst>
                      <a:ext uri="{FF2B5EF4-FFF2-40B4-BE49-F238E27FC236}">
                        <a16:creationId xmlns:a16="http://schemas.microsoft.com/office/drawing/2014/main" id="{513BAB19-95F6-6A07-BB10-9C57F2A887D7}"/>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55" name="Oval 498">
                    <a:extLst>
                      <a:ext uri="{FF2B5EF4-FFF2-40B4-BE49-F238E27FC236}">
                        <a16:creationId xmlns:a16="http://schemas.microsoft.com/office/drawing/2014/main" id="{0A45D879-50B5-6443-7CD3-94E9996CB90E}"/>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988" name="Rectangle 499">
                <a:extLst>
                  <a:ext uri="{FF2B5EF4-FFF2-40B4-BE49-F238E27FC236}">
                    <a16:creationId xmlns:a16="http://schemas.microsoft.com/office/drawing/2014/main" id="{983C5743-D78E-EA99-F6EA-DA7ACFB116CB}"/>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989" name="Group 500">
                <a:extLst>
                  <a:ext uri="{FF2B5EF4-FFF2-40B4-BE49-F238E27FC236}">
                    <a16:creationId xmlns:a16="http://schemas.microsoft.com/office/drawing/2014/main" id="{D186DF34-290A-4958-B23E-DCE9F8A0EFED}"/>
                  </a:ext>
                </a:extLst>
              </p:cNvPr>
              <p:cNvGrpSpPr>
                <a:grpSpLocks/>
              </p:cNvGrpSpPr>
              <p:nvPr/>
            </p:nvGrpSpPr>
            <p:grpSpPr bwMode="auto">
              <a:xfrm>
                <a:off x="4492" y="2908"/>
                <a:ext cx="556" cy="94"/>
                <a:chOff x="4492" y="2908"/>
                <a:chExt cx="556" cy="94"/>
              </a:xfrm>
            </p:grpSpPr>
            <p:sp>
              <p:nvSpPr>
                <p:cNvPr id="139041" name="Freeform 501">
                  <a:extLst>
                    <a:ext uri="{FF2B5EF4-FFF2-40B4-BE49-F238E27FC236}">
                      <a16:creationId xmlns:a16="http://schemas.microsoft.com/office/drawing/2014/main" id="{AC989FA1-6C4F-F691-2A86-39BB655F8CB2}"/>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9042" name="Group 502">
                  <a:extLst>
                    <a:ext uri="{FF2B5EF4-FFF2-40B4-BE49-F238E27FC236}">
                      <a16:creationId xmlns:a16="http://schemas.microsoft.com/office/drawing/2014/main" id="{2462B4FC-C144-0CE2-0555-7B76564FF212}"/>
                    </a:ext>
                  </a:extLst>
                </p:cNvPr>
                <p:cNvGrpSpPr>
                  <a:grpSpLocks/>
                </p:cNvGrpSpPr>
                <p:nvPr/>
              </p:nvGrpSpPr>
              <p:grpSpPr bwMode="auto">
                <a:xfrm>
                  <a:off x="5011" y="2908"/>
                  <a:ext cx="37" cy="92"/>
                  <a:chOff x="5011" y="2908"/>
                  <a:chExt cx="37" cy="92"/>
                </a:xfrm>
              </p:grpSpPr>
              <p:sp>
                <p:nvSpPr>
                  <p:cNvPr id="139043" name="Freeform 503">
                    <a:extLst>
                      <a:ext uri="{FF2B5EF4-FFF2-40B4-BE49-F238E27FC236}">
                        <a16:creationId xmlns:a16="http://schemas.microsoft.com/office/drawing/2014/main" id="{8EA7DDB1-D535-AED7-E8A1-A974300ECC12}"/>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9044" name="Group 504">
                    <a:extLst>
                      <a:ext uri="{FF2B5EF4-FFF2-40B4-BE49-F238E27FC236}">
                        <a16:creationId xmlns:a16="http://schemas.microsoft.com/office/drawing/2014/main" id="{7D820614-72F2-02E0-29D5-8299B68A8DC3}"/>
                      </a:ext>
                    </a:extLst>
                  </p:cNvPr>
                  <p:cNvGrpSpPr>
                    <a:grpSpLocks/>
                  </p:cNvGrpSpPr>
                  <p:nvPr/>
                </p:nvGrpSpPr>
                <p:grpSpPr bwMode="auto">
                  <a:xfrm>
                    <a:off x="5016" y="2924"/>
                    <a:ext cx="27" cy="67"/>
                    <a:chOff x="5016" y="2924"/>
                    <a:chExt cx="27" cy="67"/>
                  </a:xfrm>
                </p:grpSpPr>
                <p:sp>
                  <p:nvSpPr>
                    <p:cNvPr id="139045" name="Freeform 505">
                      <a:extLst>
                        <a:ext uri="{FF2B5EF4-FFF2-40B4-BE49-F238E27FC236}">
                          <a16:creationId xmlns:a16="http://schemas.microsoft.com/office/drawing/2014/main" id="{3A38DD01-15DB-9C2D-25D3-D4A69F201B68}"/>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9046" name="Group 506">
                      <a:extLst>
                        <a:ext uri="{FF2B5EF4-FFF2-40B4-BE49-F238E27FC236}">
                          <a16:creationId xmlns:a16="http://schemas.microsoft.com/office/drawing/2014/main" id="{AEE38B27-6994-C2AA-8E39-F4F8112984C4}"/>
                        </a:ext>
                      </a:extLst>
                    </p:cNvPr>
                    <p:cNvGrpSpPr>
                      <a:grpSpLocks/>
                    </p:cNvGrpSpPr>
                    <p:nvPr/>
                  </p:nvGrpSpPr>
                  <p:grpSpPr bwMode="auto">
                    <a:xfrm>
                      <a:off x="5021" y="2938"/>
                      <a:ext cx="15" cy="31"/>
                      <a:chOff x="5021" y="2938"/>
                      <a:chExt cx="15" cy="31"/>
                    </a:xfrm>
                  </p:grpSpPr>
                  <p:sp>
                    <p:nvSpPr>
                      <p:cNvPr id="139047" name="Line 507">
                        <a:extLst>
                          <a:ext uri="{FF2B5EF4-FFF2-40B4-BE49-F238E27FC236}">
                            <a16:creationId xmlns:a16="http://schemas.microsoft.com/office/drawing/2014/main" id="{815A0309-C7CA-1957-4FC4-F93C2375E512}"/>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048" name="Line 508">
                        <a:extLst>
                          <a:ext uri="{FF2B5EF4-FFF2-40B4-BE49-F238E27FC236}">
                            <a16:creationId xmlns:a16="http://schemas.microsoft.com/office/drawing/2014/main" id="{CF6C179C-FFB2-A72C-EE6F-AF16798FBC48}"/>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049" name="Line 509">
                        <a:extLst>
                          <a:ext uri="{FF2B5EF4-FFF2-40B4-BE49-F238E27FC236}">
                            <a16:creationId xmlns:a16="http://schemas.microsoft.com/office/drawing/2014/main" id="{75A57BB2-6799-2AA4-5A99-85094A544C6E}"/>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990" name="Group 510">
                <a:extLst>
                  <a:ext uri="{FF2B5EF4-FFF2-40B4-BE49-F238E27FC236}">
                    <a16:creationId xmlns:a16="http://schemas.microsoft.com/office/drawing/2014/main" id="{B8DEC31A-EDB4-459C-52A8-F37CD0E2E4F7}"/>
                  </a:ext>
                </a:extLst>
              </p:cNvPr>
              <p:cNvGrpSpPr>
                <a:grpSpLocks/>
              </p:cNvGrpSpPr>
              <p:nvPr/>
            </p:nvGrpSpPr>
            <p:grpSpPr bwMode="auto">
              <a:xfrm>
                <a:off x="5024" y="2994"/>
                <a:ext cx="435" cy="135"/>
                <a:chOff x="5024" y="2994"/>
                <a:chExt cx="435" cy="135"/>
              </a:xfrm>
            </p:grpSpPr>
            <p:sp>
              <p:nvSpPr>
                <p:cNvPr id="139034" name="Freeform 511">
                  <a:extLst>
                    <a:ext uri="{FF2B5EF4-FFF2-40B4-BE49-F238E27FC236}">
                      <a16:creationId xmlns:a16="http://schemas.microsoft.com/office/drawing/2014/main" id="{E9AA5DD4-C7DC-D5C1-5AE0-BD69B2C76A2E}"/>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9035" name="Group 512">
                  <a:extLst>
                    <a:ext uri="{FF2B5EF4-FFF2-40B4-BE49-F238E27FC236}">
                      <a16:creationId xmlns:a16="http://schemas.microsoft.com/office/drawing/2014/main" id="{1EFC1D97-E8F9-CF62-394B-34C53827948E}"/>
                    </a:ext>
                  </a:extLst>
                </p:cNvPr>
                <p:cNvGrpSpPr>
                  <a:grpSpLocks/>
                </p:cNvGrpSpPr>
                <p:nvPr/>
              </p:nvGrpSpPr>
              <p:grpSpPr bwMode="auto">
                <a:xfrm>
                  <a:off x="5024" y="2994"/>
                  <a:ext cx="435" cy="135"/>
                  <a:chOff x="5024" y="2994"/>
                  <a:chExt cx="435" cy="135"/>
                </a:xfrm>
              </p:grpSpPr>
              <p:sp>
                <p:nvSpPr>
                  <p:cNvPr id="139036" name="Freeform 513">
                    <a:extLst>
                      <a:ext uri="{FF2B5EF4-FFF2-40B4-BE49-F238E27FC236}">
                        <a16:creationId xmlns:a16="http://schemas.microsoft.com/office/drawing/2014/main" id="{38753ED1-CEDA-2C4B-AEB1-EF8842841DFB}"/>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9037" name="Group 514">
                    <a:extLst>
                      <a:ext uri="{FF2B5EF4-FFF2-40B4-BE49-F238E27FC236}">
                        <a16:creationId xmlns:a16="http://schemas.microsoft.com/office/drawing/2014/main" id="{E0B9218E-16CF-A995-9AC7-0AEFC411D308}"/>
                      </a:ext>
                    </a:extLst>
                  </p:cNvPr>
                  <p:cNvGrpSpPr>
                    <a:grpSpLocks/>
                  </p:cNvGrpSpPr>
                  <p:nvPr/>
                </p:nvGrpSpPr>
                <p:grpSpPr bwMode="auto">
                  <a:xfrm>
                    <a:off x="5040" y="2996"/>
                    <a:ext cx="369" cy="4"/>
                    <a:chOff x="5040" y="2996"/>
                    <a:chExt cx="369" cy="4"/>
                  </a:xfrm>
                </p:grpSpPr>
                <p:sp>
                  <p:nvSpPr>
                    <p:cNvPr id="139039" name="Freeform 515">
                      <a:extLst>
                        <a:ext uri="{FF2B5EF4-FFF2-40B4-BE49-F238E27FC236}">
                          <a16:creationId xmlns:a16="http://schemas.microsoft.com/office/drawing/2014/main" id="{8C9836D7-C2AA-2B29-88FF-0BE2F2AA3829}"/>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9040" name="Freeform 516">
                      <a:extLst>
                        <a:ext uri="{FF2B5EF4-FFF2-40B4-BE49-F238E27FC236}">
                          <a16:creationId xmlns:a16="http://schemas.microsoft.com/office/drawing/2014/main" id="{C58FCA93-9438-EC3E-C2B9-422E5ECF13CA}"/>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9038" name="Freeform 517">
                    <a:extLst>
                      <a:ext uri="{FF2B5EF4-FFF2-40B4-BE49-F238E27FC236}">
                        <a16:creationId xmlns:a16="http://schemas.microsoft.com/office/drawing/2014/main" id="{5C1323E6-A449-00DE-A7EA-F7E8D24DE67C}"/>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991" name="Freeform 518">
                <a:extLst>
                  <a:ext uri="{FF2B5EF4-FFF2-40B4-BE49-F238E27FC236}">
                    <a16:creationId xmlns:a16="http://schemas.microsoft.com/office/drawing/2014/main" id="{49A92EA2-D695-6388-DC93-3D9AF19D053B}"/>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92" name="Rectangle 519">
                <a:extLst>
                  <a:ext uri="{FF2B5EF4-FFF2-40B4-BE49-F238E27FC236}">
                    <a16:creationId xmlns:a16="http://schemas.microsoft.com/office/drawing/2014/main" id="{7BD94E07-F83A-8D6C-7D42-088B3D5E342E}"/>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993" name="Group 520">
                <a:extLst>
                  <a:ext uri="{FF2B5EF4-FFF2-40B4-BE49-F238E27FC236}">
                    <a16:creationId xmlns:a16="http://schemas.microsoft.com/office/drawing/2014/main" id="{3BE8CAA4-7BB7-B542-4D34-848B1FC8FD65}"/>
                  </a:ext>
                </a:extLst>
              </p:cNvPr>
              <p:cNvGrpSpPr>
                <a:grpSpLocks/>
              </p:cNvGrpSpPr>
              <p:nvPr/>
            </p:nvGrpSpPr>
            <p:grpSpPr bwMode="auto">
              <a:xfrm>
                <a:off x="5439" y="3020"/>
                <a:ext cx="20" cy="56"/>
                <a:chOff x="5439" y="3020"/>
                <a:chExt cx="20" cy="56"/>
              </a:xfrm>
            </p:grpSpPr>
            <p:sp>
              <p:nvSpPr>
                <p:cNvPr id="139032" name="Rectangle 521">
                  <a:extLst>
                    <a:ext uri="{FF2B5EF4-FFF2-40B4-BE49-F238E27FC236}">
                      <a16:creationId xmlns:a16="http://schemas.microsoft.com/office/drawing/2014/main" id="{F8988AE4-9056-F080-A533-7457A4D59B93}"/>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33" name="Freeform 522">
                  <a:extLst>
                    <a:ext uri="{FF2B5EF4-FFF2-40B4-BE49-F238E27FC236}">
                      <a16:creationId xmlns:a16="http://schemas.microsoft.com/office/drawing/2014/main" id="{9A60A812-61BB-4287-5D49-A63E37454617}"/>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994" name="Group 523">
                <a:extLst>
                  <a:ext uri="{FF2B5EF4-FFF2-40B4-BE49-F238E27FC236}">
                    <a16:creationId xmlns:a16="http://schemas.microsoft.com/office/drawing/2014/main" id="{5CCE6206-AD2F-17C4-14C7-3698288DCA72}"/>
                  </a:ext>
                </a:extLst>
              </p:cNvPr>
              <p:cNvGrpSpPr>
                <a:grpSpLocks/>
              </p:cNvGrpSpPr>
              <p:nvPr/>
            </p:nvGrpSpPr>
            <p:grpSpPr bwMode="auto">
              <a:xfrm>
                <a:off x="4515" y="2918"/>
                <a:ext cx="944" cy="204"/>
                <a:chOff x="4515" y="2918"/>
                <a:chExt cx="944" cy="204"/>
              </a:xfrm>
            </p:grpSpPr>
            <p:grpSp>
              <p:nvGrpSpPr>
                <p:cNvPr id="139001" name="Group 524">
                  <a:extLst>
                    <a:ext uri="{FF2B5EF4-FFF2-40B4-BE49-F238E27FC236}">
                      <a16:creationId xmlns:a16="http://schemas.microsoft.com/office/drawing/2014/main" id="{9DA2109C-5D36-2078-9998-44D26E2A817B}"/>
                    </a:ext>
                  </a:extLst>
                </p:cNvPr>
                <p:cNvGrpSpPr>
                  <a:grpSpLocks/>
                </p:cNvGrpSpPr>
                <p:nvPr/>
              </p:nvGrpSpPr>
              <p:grpSpPr bwMode="auto">
                <a:xfrm>
                  <a:off x="4515" y="3022"/>
                  <a:ext cx="924" cy="7"/>
                  <a:chOff x="4515" y="3022"/>
                  <a:chExt cx="924" cy="7"/>
                </a:xfrm>
              </p:grpSpPr>
              <p:sp>
                <p:nvSpPr>
                  <p:cNvPr id="139028" name="Rectangle 525">
                    <a:extLst>
                      <a:ext uri="{FF2B5EF4-FFF2-40B4-BE49-F238E27FC236}">
                        <a16:creationId xmlns:a16="http://schemas.microsoft.com/office/drawing/2014/main" id="{38E61299-01DD-71A9-EA16-CD3A9D4E996F}"/>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29" name="Rectangle 526">
                    <a:extLst>
                      <a:ext uri="{FF2B5EF4-FFF2-40B4-BE49-F238E27FC236}">
                        <a16:creationId xmlns:a16="http://schemas.microsoft.com/office/drawing/2014/main" id="{8D8C4096-5681-095E-4D6E-162C8F8A9955}"/>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30" name="Rectangle 527">
                    <a:extLst>
                      <a:ext uri="{FF2B5EF4-FFF2-40B4-BE49-F238E27FC236}">
                        <a16:creationId xmlns:a16="http://schemas.microsoft.com/office/drawing/2014/main" id="{A194DDEC-6165-E530-04EA-4B9E4401E092}"/>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31" name="Rectangle 528">
                    <a:extLst>
                      <a:ext uri="{FF2B5EF4-FFF2-40B4-BE49-F238E27FC236}">
                        <a16:creationId xmlns:a16="http://schemas.microsoft.com/office/drawing/2014/main" id="{69D32D47-EADC-778A-C737-6DB3C347B901}"/>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9002" name="Group 529">
                  <a:extLst>
                    <a:ext uri="{FF2B5EF4-FFF2-40B4-BE49-F238E27FC236}">
                      <a16:creationId xmlns:a16="http://schemas.microsoft.com/office/drawing/2014/main" id="{DB6BE909-F72D-0E7C-FDB0-60AAAD6F0B0B}"/>
                    </a:ext>
                  </a:extLst>
                </p:cNvPr>
                <p:cNvGrpSpPr>
                  <a:grpSpLocks/>
                </p:cNvGrpSpPr>
                <p:nvPr/>
              </p:nvGrpSpPr>
              <p:grpSpPr bwMode="auto">
                <a:xfrm>
                  <a:off x="4517" y="3001"/>
                  <a:ext cx="942" cy="108"/>
                  <a:chOff x="4517" y="3001"/>
                  <a:chExt cx="942" cy="108"/>
                </a:xfrm>
              </p:grpSpPr>
              <p:sp>
                <p:nvSpPr>
                  <p:cNvPr id="139024" name="Freeform 530">
                    <a:extLst>
                      <a:ext uri="{FF2B5EF4-FFF2-40B4-BE49-F238E27FC236}">
                        <a16:creationId xmlns:a16="http://schemas.microsoft.com/office/drawing/2014/main" id="{9FC93325-2D35-1361-1F62-84F0BBDD5DBC}"/>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25" name="Rectangle 531">
                    <a:extLst>
                      <a:ext uri="{FF2B5EF4-FFF2-40B4-BE49-F238E27FC236}">
                        <a16:creationId xmlns:a16="http://schemas.microsoft.com/office/drawing/2014/main" id="{F13E8CE9-A002-6CFD-1A2D-FA976D717CB2}"/>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26" name="Rectangle 532">
                    <a:extLst>
                      <a:ext uri="{FF2B5EF4-FFF2-40B4-BE49-F238E27FC236}">
                        <a16:creationId xmlns:a16="http://schemas.microsoft.com/office/drawing/2014/main" id="{3FDF8CCC-F57D-6F2E-2DC4-D1EF6F5BEC57}"/>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9027" name="Freeform 533">
                    <a:extLst>
                      <a:ext uri="{FF2B5EF4-FFF2-40B4-BE49-F238E27FC236}">
                        <a16:creationId xmlns:a16="http://schemas.microsoft.com/office/drawing/2014/main" id="{697D33F1-2B88-0C61-0A7E-985982C6F349}"/>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9003" name="Group 534">
                  <a:extLst>
                    <a:ext uri="{FF2B5EF4-FFF2-40B4-BE49-F238E27FC236}">
                      <a16:creationId xmlns:a16="http://schemas.microsoft.com/office/drawing/2014/main" id="{A340885B-DB46-11A6-28D5-456F208B3B1A}"/>
                    </a:ext>
                  </a:extLst>
                </p:cNvPr>
                <p:cNvGrpSpPr>
                  <a:grpSpLocks/>
                </p:cNvGrpSpPr>
                <p:nvPr/>
              </p:nvGrpSpPr>
              <p:grpSpPr bwMode="auto">
                <a:xfrm>
                  <a:off x="4809" y="3007"/>
                  <a:ext cx="188" cy="11"/>
                  <a:chOff x="4809" y="3007"/>
                  <a:chExt cx="188" cy="11"/>
                </a:xfrm>
              </p:grpSpPr>
              <p:grpSp>
                <p:nvGrpSpPr>
                  <p:cNvPr id="139010" name="Group 535">
                    <a:extLst>
                      <a:ext uri="{FF2B5EF4-FFF2-40B4-BE49-F238E27FC236}">
                        <a16:creationId xmlns:a16="http://schemas.microsoft.com/office/drawing/2014/main" id="{3D97E144-C34B-468A-C208-01061F2F8A92}"/>
                      </a:ext>
                    </a:extLst>
                  </p:cNvPr>
                  <p:cNvGrpSpPr>
                    <a:grpSpLocks/>
                  </p:cNvGrpSpPr>
                  <p:nvPr/>
                </p:nvGrpSpPr>
                <p:grpSpPr bwMode="auto">
                  <a:xfrm>
                    <a:off x="4957" y="3007"/>
                    <a:ext cx="40" cy="11"/>
                    <a:chOff x="4957" y="3007"/>
                    <a:chExt cx="40" cy="11"/>
                  </a:xfrm>
                </p:grpSpPr>
                <p:grpSp>
                  <p:nvGrpSpPr>
                    <p:cNvPr id="139018" name="Group 536">
                      <a:extLst>
                        <a:ext uri="{FF2B5EF4-FFF2-40B4-BE49-F238E27FC236}">
                          <a16:creationId xmlns:a16="http://schemas.microsoft.com/office/drawing/2014/main" id="{70EF73CE-A272-1471-3C20-81767DF9AB0B}"/>
                        </a:ext>
                      </a:extLst>
                    </p:cNvPr>
                    <p:cNvGrpSpPr>
                      <a:grpSpLocks/>
                    </p:cNvGrpSpPr>
                    <p:nvPr/>
                  </p:nvGrpSpPr>
                  <p:grpSpPr bwMode="auto">
                    <a:xfrm>
                      <a:off x="4962" y="3007"/>
                      <a:ext cx="22" cy="10"/>
                      <a:chOff x="4962" y="3007"/>
                      <a:chExt cx="22" cy="10"/>
                    </a:xfrm>
                  </p:grpSpPr>
                  <p:sp>
                    <p:nvSpPr>
                      <p:cNvPr id="139022" name="Freeform 537">
                        <a:extLst>
                          <a:ext uri="{FF2B5EF4-FFF2-40B4-BE49-F238E27FC236}">
                            <a16:creationId xmlns:a16="http://schemas.microsoft.com/office/drawing/2014/main" id="{5BF7AC58-EA8E-4E8C-08D9-487753B8ADCD}"/>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23" name="Freeform 538">
                        <a:extLst>
                          <a:ext uri="{FF2B5EF4-FFF2-40B4-BE49-F238E27FC236}">
                            <a16:creationId xmlns:a16="http://schemas.microsoft.com/office/drawing/2014/main" id="{28D3D45E-513F-205B-0854-1BAACBA7886D}"/>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9019" name="Group 539">
                      <a:extLst>
                        <a:ext uri="{FF2B5EF4-FFF2-40B4-BE49-F238E27FC236}">
                          <a16:creationId xmlns:a16="http://schemas.microsoft.com/office/drawing/2014/main" id="{BD3C7127-4F20-CCD4-F030-4B0E2B4CCB92}"/>
                        </a:ext>
                      </a:extLst>
                    </p:cNvPr>
                    <p:cNvGrpSpPr>
                      <a:grpSpLocks/>
                    </p:cNvGrpSpPr>
                    <p:nvPr/>
                  </p:nvGrpSpPr>
                  <p:grpSpPr bwMode="auto">
                    <a:xfrm>
                      <a:off x="4957" y="3009"/>
                      <a:ext cx="40" cy="9"/>
                      <a:chOff x="4957" y="3009"/>
                      <a:chExt cx="40" cy="9"/>
                    </a:xfrm>
                  </p:grpSpPr>
                  <p:sp>
                    <p:nvSpPr>
                      <p:cNvPr id="139020" name="Freeform 540">
                        <a:extLst>
                          <a:ext uri="{FF2B5EF4-FFF2-40B4-BE49-F238E27FC236}">
                            <a16:creationId xmlns:a16="http://schemas.microsoft.com/office/drawing/2014/main" id="{B8DD6BD2-0653-B1D1-BDA3-62FFFB6F8D43}"/>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9021" name="Rectangle 541">
                        <a:extLst>
                          <a:ext uri="{FF2B5EF4-FFF2-40B4-BE49-F238E27FC236}">
                            <a16:creationId xmlns:a16="http://schemas.microsoft.com/office/drawing/2014/main" id="{83EA2B96-2389-C5E4-45DE-9CB20541B1C2}"/>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9011" name="Group 542">
                    <a:extLst>
                      <a:ext uri="{FF2B5EF4-FFF2-40B4-BE49-F238E27FC236}">
                        <a16:creationId xmlns:a16="http://schemas.microsoft.com/office/drawing/2014/main" id="{EF1FF755-615F-1D73-7129-C559D35D42EE}"/>
                      </a:ext>
                    </a:extLst>
                  </p:cNvPr>
                  <p:cNvGrpSpPr>
                    <a:grpSpLocks/>
                  </p:cNvGrpSpPr>
                  <p:nvPr/>
                </p:nvGrpSpPr>
                <p:grpSpPr bwMode="auto">
                  <a:xfrm>
                    <a:off x="4809" y="3007"/>
                    <a:ext cx="40" cy="11"/>
                    <a:chOff x="4809" y="3007"/>
                    <a:chExt cx="40" cy="11"/>
                  </a:xfrm>
                </p:grpSpPr>
                <p:grpSp>
                  <p:nvGrpSpPr>
                    <p:cNvPr id="139012" name="Group 543">
                      <a:extLst>
                        <a:ext uri="{FF2B5EF4-FFF2-40B4-BE49-F238E27FC236}">
                          <a16:creationId xmlns:a16="http://schemas.microsoft.com/office/drawing/2014/main" id="{4D804395-F83C-66B2-6007-1213A4926274}"/>
                        </a:ext>
                      </a:extLst>
                    </p:cNvPr>
                    <p:cNvGrpSpPr>
                      <a:grpSpLocks/>
                    </p:cNvGrpSpPr>
                    <p:nvPr/>
                  </p:nvGrpSpPr>
                  <p:grpSpPr bwMode="auto">
                    <a:xfrm>
                      <a:off x="4814" y="3007"/>
                      <a:ext cx="22" cy="10"/>
                      <a:chOff x="4814" y="3007"/>
                      <a:chExt cx="22" cy="10"/>
                    </a:xfrm>
                  </p:grpSpPr>
                  <p:sp>
                    <p:nvSpPr>
                      <p:cNvPr id="139016" name="Freeform 544">
                        <a:extLst>
                          <a:ext uri="{FF2B5EF4-FFF2-40B4-BE49-F238E27FC236}">
                            <a16:creationId xmlns:a16="http://schemas.microsoft.com/office/drawing/2014/main" id="{D52E77BF-25E3-D7B6-093D-B04176A5BEBF}"/>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17" name="Freeform 545">
                        <a:extLst>
                          <a:ext uri="{FF2B5EF4-FFF2-40B4-BE49-F238E27FC236}">
                            <a16:creationId xmlns:a16="http://schemas.microsoft.com/office/drawing/2014/main" id="{A96E1658-0711-A061-0B0F-21CF61C04573}"/>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9013" name="Group 546">
                      <a:extLst>
                        <a:ext uri="{FF2B5EF4-FFF2-40B4-BE49-F238E27FC236}">
                          <a16:creationId xmlns:a16="http://schemas.microsoft.com/office/drawing/2014/main" id="{6A75B8A5-4EED-0F70-7DD0-87562D6964F7}"/>
                        </a:ext>
                      </a:extLst>
                    </p:cNvPr>
                    <p:cNvGrpSpPr>
                      <a:grpSpLocks/>
                    </p:cNvGrpSpPr>
                    <p:nvPr/>
                  </p:nvGrpSpPr>
                  <p:grpSpPr bwMode="auto">
                    <a:xfrm>
                      <a:off x="4809" y="3009"/>
                      <a:ext cx="40" cy="9"/>
                      <a:chOff x="4809" y="3009"/>
                      <a:chExt cx="40" cy="9"/>
                    </a:xfrm>
                  </p:grpSpPr>
                  <p:sp>
                    <p:nvSpPr>
                      <p:cNvPr id="139014" name="Freeform 547">
                        <a:extLst>
                          <a:ext uri="{FF2B5EF4-FFF2-40B4-BE49-F238E27FC236}">
                            <a16:creationId xmlns:a16="http://schemas.microsoft.com/office/drawing/2014/main" id="{473EB17A-47C5-6A00-C9CA-5595D86F6FF4}"/>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9015" name="Rectangle 548">
                        <a:extLst>
                          <a:ext uri="{FF2B5EF4-FFF2-40B4-BE49-F238E27FC236}">
                            <a16:creationId xmlns:a16="http://schemas.microsoft.com/office/drawing/2014/main" id="{180F1CC3-109C-CBD3-1303-D86982DE2E9F}"/>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9004" name="Group 549">
                  <a:extLst>
                    <a:ext uri="{FF2B5EF4-FFF2-40B4-BE49-F238E27FC236}">
                      <a16:creationId xmlns:a16="http://schemas.microsoft.com/office/drawing/2014/main" id="{B0195E1A-2830-829B-8436-D1155842CE11}"/>
                    </a:ext>
                  </a:extLst>
                </p:cNvPr>
                <p:cNvGrpSpPr>
                  <a:grpSpLocks/>
                </p:cNvGrpSpPr>
                <p:nvPr/>
              </p:nvGrpSpPr>
              <p:grpSpPr bwMode="auto">
                <a:xfrm>
                  <a:off x="4676" y="2918"/>
                  <a:ext cx="328" cy="204"/>
                  <a:chOff x="4676" y="2918"/>
                  <a:chExt cx="328" cy="204"/>
                </a:xfrm>
              </p:grpSpPr>
              <p:sp>
                <p:nvSpPr>
                  <p:cNvPr id="139008" name="Freeform 550">
                    <a:extLst>
                      <a:ext uri="{FF2B5EF4-FFF2-40B4-BE49-F238E27FC236}">
                        <a16:creationId xmlns:a16="http://schemas.microsoft.com/office/drawing/2014/main" id="{5D4DEF54-6339-9284-C608-ADFD961C7618}"/>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009" name="Freeform 551">
                    <a:extLst>
                      <a:ext uri="{FF2B5EF4-FFF2-40B4-BE49-F238E27FC236}">
                        <a16:creationId xmlns:a16="http://schemas.microsoft.com/office/drawing/2014/main" id="{1AF4B39C-CA8B-FC09-D8F8-00A447FB6708}"/>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9005" name="Group 552">
                  <a:extLst>
                    <a:ext uri="{FF2B5EF4-FFF2-40B4-BE49-F238E27FC236}">
                      <a16:creationId xmlns:a16="http://schemas.microsoft.com/office/drawing/2014/main" id="{E5A321D0-4DE8-27AF-1B85-755114BDBB42}"/>
                    </a:ext>
                  </a:extLst>
                </p:cNvPr>
                <p:cNvGrpSpPr>
                  <a:grpSpLocks/>
                </p:cNvGrpSpPr>
                <p:nvPr/>
              </p:nvGrpSpPr>
              <p:grpSpPr bwMode="auto">
                <a:xfrm>
                  <a:off x="4738" y="2980"/>
                  <a:ext cx="14" cy="21"/>
                  <a:chOff x="4738" y="2980"/>
                  <a:chExt cx="14" cy="21"/>
                </a:xfrm>
              </p:grpSpPr>
              <p:sp>
                <p:nvSpPr>
                  <p:cNvPr id="139006" name="Freeform 553">
                    <a:extLst>
                      <a:ext uri="{FF2B5EF4-FFF2-40B4-BE49-F238E27FC236}">
                        <a16:creationId xmlns:a16="http://schemas.microsoft.com/office/drawing/2014/main" id="{F9F10572-6B9A-BF1D-E79F-7D1C95C932A9}"/>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07" name="AutoShape 554">
                    <a:extLst>
                      <a:ext uri="{FF2B5EF4-FFF2-40B4-BE49-F238E27FC236}">
                        <a16:creationId xmlns:a16="http://schemas.microsoft.com/office/drawing/2014/main" id="{67F7594C-AA66-9C94-40E0-FFA6B322DD01}"/>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995" name="Group 555">
                <a:extLst>
                  <a:ext uri="{FF2B5EF4-FFF2-40B4-BE49-F238E27FC236}">
                    <a16:creationId xmlns:a16="http://schemas.microsoft.com/office/drawing/2014/main" id="{1BF21949-1809-5346-72C7-BD9D21DD22C8}"/>
                  </a:ext>
                </a:extLst>
              </p:cNvPr>
              <p:cNvGrpSpPr>
                <a:grpSpLocks/>
              </p:cNvGrpSpPr>
              <p:nvPr/>
            </p:nvGrpSpPr>
            <p:grpSpPr bwMode="auto">
              <a:xfrm>
                <a:off x="5447" y="3096"/>
                <a:ext cx="24" cy="35"/>
                <a:chOff x="5447" y="3096"/>
                <a:chExt cx="24" cy="35"/>
              </a:xfrm>
            </p:grpSpPr>
            <p:sp>
              <p:nvSpPr>
                <p:cNvPr id="138996" name="Freeform 556">
                  <a:extLst>
                    <a:ext uri="{FF2B5EF4-FFF2-40B4-BE49-F238E27FC236}">
                      <a16:creationId xmlns:a16="http://schemas.microsoft.com/office/drawing/2014/main" id="{396E71DA-7890-F5CA-A428-6C20772D7E87}"/>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97" name="Rectangle 557">
                  <a:extLst>
                    <a:ext uri="{FF2B5EF4-FFF2-40B4-BE49-F238E27FC236}">
                      <a16:creationId xmlns:a16="http://schemas.microsoft.com/office/drawing/2014/main" id="{9AD719AC-68BF-62FB-092C-7D671372156B}"/>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98" name="Rectangle 558">
                  <a:extLst>
                    <a:ext uri="{FF2B5EF4-FFF2-40B4-BE49-F238E27FC236}">
                      <a16:creationId xmlns:a16="http://schemas.microsoft.com/office/drawing/2014/main" id="{A403F098-53FB-082B-79F2-E167FBCB083A}"/>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99" name="Freeform 559">
                  <a:extLst>
                    <a:ext uri="{FF2B5EF4-FFF2-40B4-BE49-F238E27FC236}">
                      <a16:creationId xmlns:a16="http://schemas.microsoft.com/office/drawing/2014/main" id="{BAE3E80C-6F3F-BE45-F878-9FBF48D1C323}"/>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000" name="Freeform 560">
                  <a:extLst>
                    <a:ext uri="{FF2B5EF4-FFF2-40B4-BE49-F238E27FC236}">
                      <a16:creationId xmlns:a16="http://schemas.microsoft.com/office/drawing/2014/main" id="{CA3B9379-1151-DF63-1DAA-D89C8EAD7C20}"/>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0" name="Group 566">
              <a:extLst>
                <a:ext uri="{FF2B5EF4-FFF2-40B4-BE49-F238E27FC236}">
                  <a16:creationId xmlns:a16="http://schemas.microsoft.com/office/drawing/2014/main" id="{89B710C0-DD7E-BF9E-BE7D-21F3BA77CE00}"/>
                </a:ext>
              </a:extLst>
            </p:cNvPr>
            <p:cNvGrpSpPr>
              <a:grpSpLocks noChangeAspect="1"/>
            </p:cNvGrpSpPr>
            <p:nvPr/>
          </p:nvGrpSpPr>
          <p:grpSpPr bwMode="auto">
            <a:xfrm flipH="1">
              <a:off x="1821" y="890"/>
              <a:ext cx="469" cy="139"/>
              <a:chOff x="4468" y="2908"/>
              <a:chExt cx="1004" cy="299"/>
            </a:xfrm>
          </p:grpSpPr>
          <p:sp>
            <p:nvSpPr>
              <p:cNvPr id="138887" name="AutoShape 567">
                <a:extLst>
                  <a:ext uri="{FF2B5EF4-FFF2-40B4-BE49-F238E27FC236}">
                    <a16:creationId xmlns:a16="http://schemas.microsoft.com/office/drawing/2014/main" id="{2CEED250-DCE2-ADBD-9B93-560C89FA5112}"/>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888" name="Group 568">
                <a:extLst>
                  <a:ext uri="{FF2B5EF4-FFF2-40B4-BE49-F238E27FC236}">
                    <a16:creationId xmlns:a16="http://schemas.microsoft.com/office/drawing/2014/main" id="{A448DD2F-64C9-D042-F83D-DD133D7A00D3}"/>
                  </a:ext>
                </a:extLst>
              </p:cNvPr>
              <p:cNvGrpSpPr>
                <a:grpSpLocks/>
              </p:cNvGrpSpPr>
              <p:nvPr/>
            </p:nvGrpSpPr>
            <p:grpSpPr bwMode="auto">
              <a:xfrm>
                <a:off x="5335" y="3115"/>
                <a:ext cx="94" cy="26"/>
                <a:chOff x="5335" y="3115"/>
                <a:chExt cx="94" cy="26"/>
              </a:xfrm>
            </p:grpSpPr>
            <p:sp>
              <p:nvSpPr>
                <p:cNvPr id="138976" name="Freeform 569">
                  <a:extLst>
                    <a:ext uri="{FF2B5EF4-FFF2-40B4-BE49-F238E27FC236}">
                      <a16:creationId xmlns:a16="http://schemas.microsoft.com/office/drawing/2014/main" id="{C78035E4-DE31-3067-53D9-D30347BD279A}"/>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77" name="Oval 570">
                  <a:extLst>
                    <a:ext uri="{FF2B5EF4-FFF2-40B4-BE49-F238E27FC236}">
                      <a16:creationId xmlns:a16="http://schemas.microsoft.com/office/drawing/2014/main" id="{6836CECC-81E7-8D42-FD63-FA06711D751E}"/>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889" name="Group 571">
                <a:extLst>
                  <a:ext uri="{FF2B5EF4-FFF2-40B4-BE49-F238E27FC236}">
                    <a16:creationId xmlns:a16="http://schemas.microsoft.com/office/drawing/2014/main" id="{8BCAEEC0-99AF-DD2B-7D0A-436B11F3B4A8}"/>
                  </a:ext>
                </a:extLst>
              </p:cNvPr>
              <p:cNvGrpSpPr>
                <a:grpSpLocks/>
              </p:cNvGrpSpPr>
              <p:nvPr/>
            </p:nvGrpSpPr>
            <p:grpSpPr bwMode="auto">
              <a:xfrm>
                <a:off x="4689" y="2919"/>
                <a:ext cx="312" cy="85"/>
                <a:chOff x="4689" y="2919"/>
                <a:chExt cx="312" cy="85"/>
              </a:xfrm>
            </p:grpSpPr>
            <p:sp>
              <p:nvSpPr>
                <p:cNvPr id="138974" name="Freeform 572">
                  <a:extLst>
                    <a:ext uri="{FF2B5EF4-FFF2-40B4-BE49-F238E27FC236}">
                      <a16:creationId xmlns:a16="http://schemas.microsoft.com/office/drawing/2014/main" id="{00E036C5-AAB8-15F5-636E-8D661512097A}"/>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75" name="Freeform 573">
                  <a:extLst>
                    <a:ext uri="{FF2B5EF4-FFF2-40B4-BE49-F238E27FC236}">
                      <a16:creationId xmlns:a16="http://schemas.microsoft.com/office/drawing/2014/main" id="{3FE93F9D-F8F9-FC65-057F-52910E242CC5}"/>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890" name="Freeform 574">
                <a:extLst>
                  <a:ext uri="{FF2B5EF4-FFF2-40B4-BE49-F238E27FC236}">
                    <a16:creationId xmlns:a16="http://schemas.microsoft.com/office/drawing/2014/main" id="{A0A8484B-54A8-46AA-4DBD-FB8767354FE1}"/>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91" name="Oval 575">
                <a:extLst>
                  <a:ext uri="{FF2B5EF4-FFF2-40B4-BE49-F238E27FC236}">
                    <a16:creationId xmlns:a16="http://schemas.microsoft.com/office/drawing/2014/main" id="{488D1F34-5051-EE87-1C75-AFB039DE6FA3}"/>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92" name="Oval 576">
                <a:extLst>
                  <a:ext uri="{FF2B5EF4-FFF2-40B4-BE49-F238E27FC236}">
                    <a16:creationId xmlns:a16="http://schemas.microsoft.com/office/drawing/2014/main" id="{ACE8DF2C-37F2-D533-B554-E68C0D82D50C}"/>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93" name="Group 577">
                <a:extLst>
                  <a:ext uri="{FF2B5EF4-FFF2-40B4-BE49-F238E27FC236}">
                    <a16:creationId xmlns:a16="http://schemas.microsoft.com/office/drawing/2014/main" id="{6EF16DFC-186E-D29C-9455-CE7450CC7004}"/>
                  </a:ext>
                </a:extLst>
              </p:cNvPr>
              <p:cNvGrpSpPr>
                <a:grpSpLocks/>
              </p:cNvGrpSpPr>
              <p:nvPr/>
            </p:nvGrpSpPr>
            <p:grpSpPr bwMode="auto">
              <a:xfrm>
                <a:off x="4468" y="3076"/>
                <a:ext cx="26" cy="38"/>
                <a:chOff x="4468" y="3076"/>
                <a:chExt cx="26" cy="38"/>
              </a:xfrm>
            </p:grpSpPr>
            <p:sp>
              <p:nvSpPr>
                <p:cNvPr id="138971" name="Rectangle 578">
                  <a:extLst>
                    <a:ext uri="{FF2B5EF4-FFF2-40B4-BE49-F238E27FC236}">
                      <a16:creationId xmlns:a16="http://schemas.microsoft.com/office/drawing/2014/main" id="{59F6F155-5C9A-EC58-72B5-149520BF6CB2}"/>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72" name="Freeform 579">
                  <a:extLst>
                    <a:ext uri="{FF2B5EF4-FFF2-40B4-BE49-F238E27FC236}">
                      <a16:creationId xmlns:a16="http://schemas.microsoft.com/office/drawing/2014/main" id="{2CDF4C75-F584-8D58-83A9-B694417B6239}"/>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73" name="Freeform 580">
                  <a:extLst>
                    <a:ext uri="{FF2B5EF4-FFF2-40B4-BE49-F238E27FC236}">
                      <a16:creationId xmlns:a16="http://schemas.microsoft.com/office/drawing/2014/main" id="{685F6820-55FE-223D-B74C-07B5CA43A56D}"/>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894" name="Group 581">
                <a:extLst>
                  <a:ext uri="{FF2B5EF4-FFF2-40B4-BE49-F238E27FC236}">
                    <a16:creationId xmlns:a16="http://schemas.microsoft.com/office/drawing/2014/main" id="{3C1ABCC1-26F4-556F-E297-A44A547DAC58}"/>
                  </a:ext>
                </a:extLst>
              </p:cNvPr>
              <p:cNvGrpSpPr>
                <a:grpSpLocks/>
              </p:cNvGrpSpPr>
              <p:nvPr/>
            </p:nvGrpSpPr>
            <p:grpSpPr bwMode="auto">
              <a:xfrm>
                <a:off x="5196" y="3077"/>
                <a:ext cx="130" cy="130"/>
                <a:chOff x="5196" y="3077"/>
                <a:chExt cx="130" cy="130"/>
              </a:xfrm>
            </p:grpSpPr>
            <p:sp>
              <p:nvSpPr>
                <p:cNvPr id="138965" name="Oval 582">
                  <a:extLst>
                    <a:ext uri="{FF2B5EF4-FFF2-40B4-BE49-F238E27FC236}">
                      <a16:creationId xmlns:a16="http://schemas.microsoft.com/office/drawing/2014/main" id="{0C1517B0-DD94-411D-164B-6E4BC48E928A}"/>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966" name="Group 583">
                  <a:extLst>
                    <a:ext uri="{FF2B5EF4-FFF2-40B4-BE49-F238E27FC236}">
                      <a16:creationId xmlns:a16="http://schemas.microsoft.com/office/drawing/2014/main" id="{227B98AD-E5D1-AFCC-828B-348E1B932FC5}"/>
                    </a:ext>
                  </a:extLst>
                </p:cNvPr>
                <p:cNvGrpSpPr>
                  <a:grpSpLocks/>
                </p:cNvGrpSpPr>
                <p:nvPr/>
              </p:nvGrpSpPr>
              <p:grpSpPr bwMode="auto">
                <a:xfrm>
                  <a:off x="5225" y="3106"/>
                  <a:ext cx="72" cy="72"/>
                  <a:chOff x="5225" y="3106"/>
                  <a:chExt cx="72" cy="72"/>
                </a:xfrm>
              </p:grpSpPr>
              <p:sp>
                <p:nvSpPr>
                  <p:cNvPr id="138967" name="Oval 584">
                    <a:extLst>
                      <a:ext uri="{FF2B5EF4-FFF2-40B4-BE49-F238E27FC236}">
                        <a16:creationId xmlns:a16="http://schemas.microsoft.com/office/drawing/2014/main" id="{FB11CBCD-5E0A-FBA3-3660-53CA8DC25EFB}"/>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68" name="Oval 585">
                    <a:extLst>
                      <a:ext uri="{FF2B5EF4-FFF2-40B4-BE49-F238E27FC236}">
                        <a16:creationId xmlns:a16="http://schemas.microsoft.com/office/drawing/2014/main" id="{5D3296F3-A473-2354-E7B8-33BBF6EDECF8}"/>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69" name="Oval 586">
                    <a:extLst>
                      <a:ext uri="{FF2B5EF4-FFF2-40B4-BE49-F238E27FC236}">
                        <a16:creationId xmlns:a16="http://schemas.microsoft.com/office/drawing/2014/main" id="{9E88E242-8E28-831D-8CE6-1B70EC685989}"/>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70" name="Oval 587">
                    <a:extLst>
                      <a:ext uri="{FF2B5EF4-FFF2-40B4-BE49-F238E27FC236}">
                        <a16:creationId xmlns:a16="http://schemas.microsoft.com/office/drawing/2014/main" id="{AD44964E-0850-983E-0E34-CD126F6A63C6}"/>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895" name="Freeform 588">
                <a:extLst>
                  <a:ext uri="{FF2B5EF4-FFF2-40B4-BE49-F238E27FC236}">
                    <a16:creationId xmlns:a16="http://schemas.microsoft.com/office/drawing/2014/main" id="{80741C09-FE7E-8AC9-6D9C-253638232087}"/>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896" name="Group 589">
                <a:extLst>
                  <a:ext uri="{FF2B5EF4-FFF2-40B4-BE49-F238E27FC236}">
                    <a16:creationId xmlns:a16="http://schemas.microsoft.com/office/drawing/2014/main" id="{03987D1F-EF64-E1CF-3D48-05497FF8D243}"/>
                  </a:ext>
                </a:extLst>
              </p:cNvPr>
              <p:cNvGrpSpPr>
                <a:grpSpLocks/>
              </p:cNvGrpSpPr>
              <p:nvPr/>
            </p:nvGrpSpPr>
            <p:grpSpPr bwMode="auto">
              <a:xfrm>
                <a:off x="4508" y="3077"/>
                <a:ext cx="130" cy="130"/>
                <a:chOff x="4508" y="3077"/>
                <a:chExt cx="130" cy="130"/>
              </a:xfrm>
            </p:grpSpPr>
            <p:sp>
              <p:nvSpPr>
                <p:cNvPr id="138959" name="Oval 590">
                  <a:extLst>
                    <a:ext uri="{FF2B5EF4-FFF2-40B4-BE49-F238E27FC236}">
                      <a16:creationId xmlns:a16="http://schemas.microsoft.com/office/drawing/2014/main" id="{ED07BBFB-AECE-AB1D-A010-2CC08423D831}"/>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960" name="Group 591">
                  <a:extLst>
                    <a:ext uri="{FF2B5EF4-FFF2-40B4-BE49-F238E27FC236}">
                      <a16:creationId xmlns:a16="http://schemas.microsoft.com/office/drawing/2014/main" id="{D99B0062-EB88-3F5B-C889-4AB56FD20A60}"/>
                    </a:ext>
                  </a:extLst>
                </p:cNvPr>
                <p:cNvGrpSpPr>
                  <a:grpSpLocks/>
                </p:cNvGrpSpPr>
                <p:nvPr/>
              </p:nvGrpSpPr>
              <p:grpSpPr bwMode="auto">
                <a:xfrm>
                  <a:off x="4537" y="3106"/>
                  <a:ext cx="71" cy="72"/>
                  <a:chOff x="4537" y="3106"/>
                  <a:chExt cx="71" cy="72"/>
                </a:xfrm>
              </p:grpSpPr>
              <p:sp>
                <p:nvSpPr>
                  <p:cNvPr id="138961" name="Oval 592">
                    <a:extLst>
                      <a:ext uri="{FF2B5EF4-FFF2-40B4-BE49-F238E27FC236}">
                        <a16:creationId xmlns:a16="http://schemas.microsoft.com/office/drawing/2014/main" id="{7A97B704-7EF6-A903-2EF1-8C8680E6D789}"/>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62" name="Oval 593">
                    <a:extLst>
                      <a:ext uri="{FF2B5EF4-FFF2-40B4-BE49-F238E27FC236}">
                        <a16:creationId xmlns:a16="http://schemas.microsoft.com/office/drawing/2014/main" id="{20040A77-130A-75EB-E269-5D7AC2D4A829}"/>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63" name="Oval 594">
                    <a:extLst>
                      <a:ext uri="{FF2B5EF4-FFF2-40B4-BE49-F238E27FC236}">
                        <a16:creationId xmlns:a16="http://schemas.microsoft.com/office/drawing/2014/main" id="{05B40289-D828-230D-7E4B-9F61F9903CA8}"/>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64" name="Oval 595">
                    <a:extLst>
                      <a:ext uri="{FF2B5EF4-FFF2-40B4-BE49-F238E27FC236}">
                        <a16:creationId xmlns:a16="http://schemas.microsoft.com/office/drawing/2014/main" id="{91560A42-BE1F-E823-DDE2-EFEEB73F51D6}"/>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897" name="Rectangle 596">
                <a:extLst>
                  <a:ext uri="{FF2B5EF4-FFF2-40B4-BE49-F238E27FC236}">
                    <a16:creationId xmlns:a16="http://schemas.microsoft.com/office/drawing/2014/main" id="{E80FAA58-A5E8-3430-4BD1-4C9829003163}"/>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98" name="Group 597">
                <a:extLst>
                  <a:ext uri="{FF2B5EF4-FFF2-40B4-BE49-F238E27FC236}">
                    <a16:creationId xmlns:a16="http://schemas.microsoft.com/office/drawing/2014/main" id="{5F0F0F06-7666-89CE-EF0A-C1D575122235}"/>
                  </a:ext>
                </a:extLst>
              </p:cNvPr>
              <p:cNvGrpSpPr>
                <a:grpSpLocks/>
              </p:cNvGrpSpPr>
              <p:nvPr/>
            </p:nvGrpSpPr>
            <p:grpSpPr bwMode="auto">
              <a:xfrm>
                <a:off x="4492" y="2908"/>
                <a:ext cx="556" cy="94"/>
                <a:chOff x="4492" y="2908"/>
                <a:chExt cx="556" cy="94"/>
              </a:xfrm>
            </p:grpSpPr>
            <p:sp>
              <p:nvSpPr>
                <p:cNvPr id="138950" name="Freeform 598">
                  <a:extLst>
                    <a:ext uri="{FF2B5EF4-FFF2-40B4-BE49-F238E27FC236}">
                      <a16:creationId xmlns:a16="http://schemas.microsoft.com/office/drawing/2014/main" id="{C1DE9BBB-3B0A-E457-36B4-FEC14D793032}"/>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951" name="Group 599">
                  <a:extLst>
                    <a:ext uri="{FF2B5EF4-FFF2-40B4-BE49-F238E27FC236}">
                      <a16:creationId xmlns:a16="http://schemas.microsoft.com/office/drawing/2014/main" id="{72ED9458-188C-9C47-87F1-2B967D77C21B}"/>
                    </a:ext>
                  </a:extLst>
                </p:cNvPr>
                <p:cNvGrpSpPr>
                  <a:grpSpLocks/>
                </p:cNvGrpSpPr>
                <p:nvPr/>
              </p:nvGrpSpPr>
              <p:grpSpPr bwMode="auto">
                <a:xfrm>
                  <a:off x="5011" y="2908"/>
                  <a:ext cx="37" cy="92"/>
                  <a:chOff x="5011" y="2908"/>
                  <a:chExt cx="37" cy="92"/>
                </a:xfrm>
              </p:grpSpPr>
              <p:sp>
                <p:nvSpPr>
                  <p:cNvPr id="138952" name="Freeform 600">
                    <a:extLst>
                      <a:ext uri="{FF2B5EF4-FFF2-40B4-BE49-F238E27FC236}">
                        <a16:creationId xmlns:a16="http://schemas.microsoft.com/office/drawing/2014/main" id="{68A7C8A7-AF29-A8B0-F76F-421B7F8421DC}"/>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953" name="Group 601">
                    <a:extLst>
                      <a:ext uri="{FF2B5EF4-FFF2-40B4-BE49-F238E27FC236}">
                        <a16:creationId xmlns:a16="http://schemas.microsoft.com/office/drawing/2014/main" id="{01735B60-9BFC-EF9A-0D8A-08DBE09D5C43}"/>
                      </a:ext>
                    </a:extLst>
                  </p:cNvPr>
                  <p:cNvGrpSpPr>
                    <a:grpSpLocks/>
                  </p:cNvGrpSpPr>
                  <p:nvPr/>
                </p:nvGrpSpPr>
                <p:grpSpPr bwMode="auto">
                  <a:xfrm>
                    <a:off x="5016" y="2924"/>
                    <a:ext cx="27" cy="67"/>
                    <a:chOff x="5016" y="2924"/>
                    <a:chExt cx="27" cy="67"/>
                  </a:xfrm>
                </p:grpSpPr>
                <p:sp>
                  <p:nvSpPr>
                    <p:cNvPr id="138954" name="Freeform 602">
                      <a:extLst>
                        <a:ext uri="{FF2B5EF4-FFF2-40B4-BE49-F238E27FC236}">
                          <a16:creationId xmlns:a16="http://schemas.microsoft.com/office/drawing/2014/main" id="{6F2595B1-512F-5018-D075-7064903CDF56}"/>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955" name="Group 603">
                      <a:extLst>
                        <a:ext uri="{FF2B5EF4-FFF2-40B4-BE49-F238E27FC236}">
                          <a16:creationId xmlns:a16="http://schemas.microsoft.com/office/drawing/2014/main" id="{AF9512BA-FCAD-8BDF-4E2A-1AC0236C6B68}"/>
                        </a:ext>
                      </a:extLst>
                    </p:cNvPr>
                    <p:cNvGrpSpPr>
                      <a:grpSpLocks/>
                    </p:cNvGrpSpPr>
                    <p:nvPr/>
                  </p:nvGrpSpPr>
                  <p:grpSpPr bwMode="auto">
                    <a:xfrm>
                      <a:off x="5021" y="2938"/>
                      <a:ext cx="15" cy="31"/>
                      <a:chOff x="5021" y="2938"/>
                      <a:chExt cx="15" cy="31"/>
                    </a:xfrm>
                  </p:grpSpPr>
                  <p:sp>
                    <p:nvSpPr>
                      <p:cNvPr id="138956" name="Line 604">
                        <a:extLst>
                          <a:ext uri="{FF2B5EF4-FFF2-40B4-BE49-F238E27FC236}">
                            <a16:creationId xmlns:a16="http://schemas.microsoft.com/office/drawing/2014/main" id="{8D36581B-0758-E663-B0F5-E1826972F25C}"/>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957" name="Line 605">
                        <a:extLst>
                          <a:ext uri="{FF2B5EF4-FFF2-40B4-BE49-F238E27FC236}">
                            <a16:creationId xmlns:a16="http://schemas.microsoft.com/office/drawing/2014/main" id="{CA028529-2E61-C1E2-2E45-FAB0EAB0D42B}"/>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958" name="Line 606">
                        <a:extLst>
                          <a:ext uri="{FF2B5EF4-FFF2-40B4-BE49-F238E27FC236}">
                            <a16:creationId xmlns:a16="http://schemas.microsoft.com/office/drawing/2014/main" id="{5667C00A-F250-5602-7C71-4F4F16FC5F9B}"/>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899" name="Group 607">
                <a:extLst>
                  <a:ext uri="{FF2B5EF4-FFF2-40B4-BE49-F238E27FC236}">
                    <a16:creationId xmlns:a16="http://schemas.microsoft.com/office/drawing/2014/main" id="{47C1D286-AC54-C4BC-8A87-5F2D076589E1}"/>
                  </a:ext>
                </a:extLst>
              </p:cNvPr>
              <p:cNvGrpSpPr>
                <a:grpSpLocks/>
              </p:cNvGrpSpPr>
              <p:nvPr/>
            </p:nvGrpSpPr>
            <p:grpSpPr bwMode="auto">
              <a:xfrm>
                <a:off x="5024" y="2994"/>
                <a:ext cx="435" cy="135"/>
                <a:chOff x="5024" y="2994"/>
                <a:chExt cx="435" cy="135"/>
              </a:xfrm>
            </p:grpSpPr>
            <p:sp>
              <p:nvSpPr>
                <p:cNvPr id="138943" name="Freeform 608">
                  <a:extLst>
                    <a:ext uri="{FF2B5EF4-FFF2-40B4-BE49-F238E27FC236}">
                      <a16:creationId xmlns:a16="http://schemas.microsoft.com/office/drawing/2014/main" id="{3A4DEE8E-E72D-4376-FA58-096B8EBBD180}"/>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944" name="Group 609">
                  <a:extLst>
                    <a:ext uri="{FF2B5EF4-FFF2-40B4-BE49-F238E27FC236}">
                      <a16:creationId xmlns:a16="http://schemas.microsoft.com/office/drawing/2014/main" id="{DEF438D0-8507-875F-C716-61405777C5FE}"/>
                    </a:ext>
                  </a:extLst>
                </p:cNvPr>
                <p:cNvGrpSpPr>
                  <a:grpSpLocks/>
                </p:cNvGrpSpPr>
                <p:nvPr/>
              </p:nvGrpSpPr>
              <p:grpSpPr bwMode="auto">
                <a:xfrm>
                  <a:off x="5024" y="2994"/>
                  <a:ext cx="435" cy="135"/>
                  <a:chOff x="5024" y="2994"/>
                  <a:chExt cx="435" cy="135"/>
                </a:xfrm>
              </p:grpSpPr>
              <p:sp>
                <p:nvSpPr>
                  <p:cNvPr id="138945" name="Freeform 610">
                    <a:extLst>
                      <a:ext uri="{FF2B5EF4-FFF2-40B4-BE49-F238E27FC236}">
                        <a16:creationId xmlns:a16="http://schemas.microsoft.com/office/drawing/2014/main" id="{BC194800-84F5-7333-83E4-E5C3C4D21EDD}"/>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946" name="Group 611">
                    <a:extLst>
                      <a:ext uri="{FF2B5EF4-FFF2-40B4-BE49-F238E27FC236}">
                        <a16:creationId xmlns:a16="http://schemas.microsoft.com/office/drawing/2014/main" id="{9D589281-40F0-DCF1-D82E-7EBA714843BD}"/>
                      </a:ext>
                    </a:extLst>
                  </p:cNvPr>
                  <p:cNvGrpSpPr>
                    <a:grpSpLocks/>
                  </p:cNvGrpSpPr>
                  <p:nvPr/>
                </p:nvGrpSpPr>
                <p:grpSpPr bwMode="auto">
                  <a:xfrm>
                    <a:off x="5040" y="2996"/>
                    <a:ext cx="369" cy="4"/>
                    <a:chOff x="5040" y="2996"/>
                    <a:chExt cx="369" cy="4"/>
                  </a:xfrm>
                </p:grpSpPr>
                <p:sp>
                  <p:nvSpPr>
                    <p:cNvPr id="138948" name="Freeform 612">
                      <a:extLst>
                        <a:ext uri="{FF2B5EF4-FFF2-40B4-BE49-F238E27FC236}">
                          <a16:creationId xmlns:a16="http://schemas.microsoft.com/office/drawing/2014/main" id="{D4772B12-BDA2-2CB5-1072-85ADE73F70FB}"/>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949" name="Freeform 613">
                      <a:extLst>
                        <a:ext uri="{FF2B5EF4-FFF2-40B4-BE49-F238E27FC236}">
                          <a16:creationId xmlns:a16="http://schemas.microsoft.com/office/drawing/2014/main" id="{43373DC7-EFC7-7386-3641-8420F8E9CAB5}"/>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947" name="Freeform 614">
                    <a:extLst>
                      <a:ext uri="{FF2B5EF4-FFF2-40B4-BE49-F238E27FC236}">
                        <a16:creationId xmlns:a16="http://schemas.microsoft.com/office/drawing/2014/main" id="{EC1BB3BA-9135-C633-DE3D-39930FFB37BB}"/>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900" name="Freeform 615">
                <a:extLst>
                  <a:ext uri="{FF2B5EF4-FFF2-40B4-BE49-F238E27FC236}">
                    <a16:creationId xmlns:a16="http://schemas.microsoft.com/office/drawing/2014/main" id="{D072E466-B733-5C1D-AFCA-5BBA2087B734}"/>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01" name="Rectangle 616">
                <a:extLst>
                  <a:ext uri="{FF2B5EF4-FFF2-40B4-BE49-F238E27FC236}">
                    <a16:creationId xmlns:a16="http://schemas.microsoft.com/office/drawing/2014/main" id="{8E513615-ED4D-DE7F-5C9E-BE789CF6D93E}"/>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902" name="Group 617">
                <a:extLst>
                  <a:ext uri="{FF2B5EF4-FFF2-40B4-BE49-F238E27FC236}">
                    <a16:creationId xmlns:a16="http://schemas.microsoft.com/office/drawing/2014/main" id="{2514FD71-7220-FB27-A119-5B5833AE9BA0}"/>
                  </a:ext>
                </a:extLst>
              </p:cNvPr>
              <p:cNvGrpSpPr>
                <a:grpSpLocks/>
              </p:cNvGrpSpPr>
              <p:nvPr/>
            </p:nvGrpSpPr>
            <p:grpSpPr bwMode="auto">
              <a:xfrm>
                <a:off x="5439" y="3020"/>
                <a:ext cx="20" cy="56"/>
                <a:chOff x="5439" y="3020"/>
                <a:chExt cx="20" cy="56"/>
              </a:xfrm>
            </p:grpSpPr>
            <p:sp>
              <p:nvSpPr>
                <p:cNvPr id="138941" name="Rectangle 618">
                  <a:extLst>
                    <a:ext uri="{FF2B5EF4-FFF2-40B4-BE49-F238E27FC236}">
                      <a16:creationId xmlns:a16="http://schemas.microsoft.com/office/drawing/2014/main" id="{9948AAA3-B761-0AF9-5E4D-346CE4A41EFE}"/>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42" name="Freeform 619">
                  <a:extLst>
                    <a:ext uri="{FF2B5EF4-FFF2-40B4-BE49-F238E27FC236}">
                      <a16:creationId xmlns:a16="http://schemas.microsoft.com/office/drawing/2014/main" id="{03FEE2AC-AECC-DFF9-FE30-57C917BBAD4B}"/>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903" name="Group 620">
                <a:extLst>
                  <a:ext uri="{FF2B5EF4-FFF2-40B4-BE49-F238E27FC236}">
                    <a16:creationId xmlns:a16="http://schemas.microsoft.com/office/drawing/2014/main" id="{A4425693-D092-D831-9ABC-AB7CEFD28A02}"/>
                  </a:ext>
                </a:extLst>
              </p:cNvPr>
              <p:cNvGrpSpPr>
                <a:grpSpLocks/>
              </p:cNvGrpSpPr>
              <p:nvPr/>
            </p:nvGrpSpPr>
            <p:grpSpPr bwMode="auto">
              <a:xfrm>
                <a:off x="4515" y="2918"/>
                <a:ext cx="944" cy="204"/>
                <a:chOff x="4515" y="2918"/>
                <a:chExt cx="944" cy="204"/>
              </a:xfrm>
            </p:grpSpPr>
            <p:grpSp>
              <p:nvGrpSpPr>
                <p:cNvPr id="138910" name="Group 621">
                  <a:extLst>
                    <a:ext uri="{FF2B5EF4-FFF2-40B4-BE49-F238E27FC236}">
                      <a16:creationId xmlns:a16="http://schemas.microsoft.com/office/drawing/2014/main" id="{9B92E1E2-9A3E-0525-BBB3-54B783CF3C9D}"/>
                    </a:ext>
                  </a:extLst>
                </p:cNvPr>
                <p:cNvGrpSpPr>
                  <a:grpSpLocks/>
                </p:cNvGrpSpPr>
                <p:nvPr/>
              </p:nvGrpSpPr>
              <p:grpSpPr bwMode="auto">
                <a:xfrm>
                  <a:off x="4515" y="3022"/>
                  <a:ext cx="924" cy="7"/>
                  <a:chOff x="4515" y="3022"/>
                  <a:chExt cx="924" cy="7"/>
                </a:xfrm>
              </p:grpSpPr>
              <p:sp>
                <p:nvSpPr>
                  <p:cNvPr id="138937" name="Rectangle 622">
                    <a:extLst>
                      <a:ext uri="{FF2B5EF4-FFF2-40B4-BE49-F238E27FC236}">
                        <a16:creationId xmlns:a16="http://schemas.microsoft.com/office/drawing/2014/main" id="{F4CE6F0C-8125-1AC2-5CD5-F61F2D752BAA}"/>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38" name="Rectangle 623">
                    <a:extLst>
                      <a:ext uri="{FF2B5EF4-FFF2-40B4-BE49-F238E27FC236}">
                        <a16:creationId xmlns:a16="http://schemas.microsoft.com/office/drawing/2014/main" id="{32EE4787-C7B2-1733-33BC-B95C07A9A1D4}"/>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39" name="Rectangle 624">
                    <a:extLst>
                      <a:ext uri="{FF2B5EF4-FFF2-40B4-BE49-F238E27FC236}">
                        <a16:creationId xmlns:a16="http://schemas.microsoft.com/office/drawing/2014/main" id="{11B8B17A-D48B-97B9-18F0-539EE851805A}"/>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40" name="Rectangle 625">
                    <a:extLst>
                      <a:ext uri="{FF2B5EF4-FFF2-40B4-BE49-F238E27FC236}">
                        <a16:creationId xmlns:a16="http://schemas.microsoft.com/office/drawing/2014/main" id="{21FFAD23-56FF-CC9D-0F8C-4744BC16C3F9}"/>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911" name="Group 626">
                  <a:extLst>
                    <a:ext uri="{FF2B5EF4-FFF2-40B4-BE49-F238E27FC236}">
                      <a16:creationId xmlns:a16="http://schemas.microsoft.com/office/drawing/2014/main" id="{4C5C7C9F-008E-F29D-971C-F38DA855097B}"/>
                    </a:ext>
                  </a:extLst>
                </p:cNvPr>
                <p:cNvGrpSpPr>
                  <a:grpSpLocks/>
                </p:cNvGrpSpPr>
                <p:nvPr/>
              </p:nvGrpSpPr>
              <p:grpSpPr bwMode="auto">
                <a:xfrm>
                  <a:off x="4517" y="3001"/>
                  <a:ext cx="942" cy="108"/>
                  <a:chOff x="4517" y="3001"/>
                  <a:chExt cx="942" cy="108"/>
                </a:xfrm>
              </p:grpSpPr>
              <p:sp>
                <p:nvSpPr>
                  <p:cNvPr id="138933" name="Freeform 627">
                    <a:extLst>
                      <a:ext uri="{FF2B5EF4-FFF2-40B4-BE49-F238E27FC236}">
                        <a16:creationId xmlns:a16="http://schemas.microsoft.com/office/drawing/2014/main" id="{8E5C53DF-3980-2B31-7479-F6F0E4E97E98}"/>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34" name="Rectangle 628">
                    <a:extLst>
                      <a:ext uri="{FF2B5EF4-FFF2-40B4-BE49-F238E27FC236}">
                        <a16:creationId xmlns:a16="http://schemas.microsoft.com/office/drawing/2014/main" id="{FAAFD592-B660-3607-6A83-A1FB9DEFA83E}"/>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35" name="Rectangle 629">
                    <a:extLst>
                      <a:ext uri="{FF2B5EF4-FFF2-40B4-BE49-F238E27FC236}">
                        <a16:creationId xmlns:a16="http://schemas.microsoft.com/office/drawing/2014/main" id="{FA2FAEBA-C086-0922-72C4-17A2CA77CE71}"/>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36" name="Freeform 630">
                    <a:extLst>
                      <a:ext uri="{FF2B5EF4-FFF2-40B4-BE49-F238E27FC236}">
                        <a16:creationId xmlns:a16="http://schemas.microsoft.com/office/drawing/2014/main" id="{CC6F044A-15E3-75A8-E5AA-88961D693A41}"/>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912" name="Group 631">
                  <a:extLst>
                    <a:ext uri="{FF2B5EF4-FFF2-40B4-BE49-F238E27FC236}">
                      <a16:creationId xmlns:a16="http://schemas.microsoft.com/office/drawing/2014/main" id="{53B3981A-2493-54D5-E814-CAB2DB1A6827}"/>
                    </a:ext>
                  </a:extLst>
                </p:cNvPr>
                <p:cNvGrpSpPr>
                  <a:grpSpLocks/>
                </p:cNvGrpSpPr>
                <p:nvPr/>
              </p:nvGrpSpPr>
              <p:grpSpPr bwMode="auto">
                <a:xfrm>
                  <a:off x="4809" y="3007"/>
                  <a:ext cx="188" cy="11"/>
                  <a:chOff x="4809" y="3007"/>
                  <a:chExt cx="188" cy="11"/>
                </a:xfrm>
              </p:grpSpPr>
              <p:grpSp>
                <p:nvGrpSpPr>
                  <p:cNvPr id="138919" name="Group 632">
                    <a:extLst>
                      <a:ext uri="{FF2B5EF4-FFF2-40B4-BE49-F238E27FC236}">
                        <a16:creationId xmlns:a16="http://schemas.microsoft.com/office/drawing/2014/main" id="{49D9592F-FCE5-1EAD-75E0-A83F3FDFD442}"/>
                      </a:ext>
                    </a:extLst>
                  </p:cNvPr>
                  <p:cNvGrpSpPr>
                    <a:grpSpLocks/>
                  </p:cNvGrpSpPr>
                  <p:nvPr/>
                </p:nvGrpSpPr>
                <p:grpSpPr bwMode="auto">
                  <a:xfrm>
                    <a:off x="4957" y="3007"/>
                    <a:ext cx="40" cy="11"/>
                    <a:chOff x="4957" y="3007"/>
                    <a:chExt cx="40" cy="11"/>
                  </a:xfrm>
                </p:grpSpPr>
                <p:grpSp>
                  <p:nvGrpSpPr>
                    <p:cNvPr id="138927" name="Group 633">
                      <a:extLst>
                        <a:ext uri="{FF2B5EF4-FFF2-40B4-BE49-F238E27FC236}">
                          <a16:creationId xmlns:a16="http://schemas.microsoft.com/office/drawing/2014/main" id="{EB36BC14-F529-FC78-712B-6E29F5595092}"/>
                        </a:ext>
                      </a:extLst>
                    </p:cNvPr>
                    <p:cNvGrpSpPr>
                      <a:grpSpLocks/>
                    </p:cNvGrpSpPr>
                    <p:nvPr/>
                  </p:nvGrpSpPr>
                  <p:grpSpPr bwMode="auto">
                    <a:xfrm>
                      <a:off x="4962" y="3007"/>
                      <a:ext cx="22" cy="10"/>
                      <a:chOff x="4962" y="3007"/>
                      <a:chExt cx="22" cy="10"/>
                    </a:xfrm>
                  </p:grpSpPr>
                  <p:sp>
                    <p:nvSpPr>
                      <p:cNvPr id="138931" name="Freeform 634">
                        <a:extLst>
                          <a:ext uri="{FF2B5EF4-FFF2-40B4-BE49-F238E27FC236}">
                            <a16:creationId xmlns:a16="http://schemas.microsoft.com/office/drawing/2014/main" id="{6DC87340-93F6-CD38-972B-FEFC329F7690}"/>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32" name="Freeform 635">
                        <a:extLst>
                          <a:ext uri="{FF2B5EF4-FFF2-40B4-BE49-F238E27FC236}">
                            <a16:creationId xmlns:a16="http://schemas.microsoft.com/office/drawing/2014/main" id="{FD68D624-EB4D-1833-FE89-1EC3FADDC066}"/>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928" name="Group 636">
                      <a:extLst>
                        <a:ext uri="{FF2B5EF4-FFF2-40B4-BE49-F238E27FC236}">
                          <a16:creationId xmlns:a16="http://schemas.microsoft.com/office/drawing/2014/main" id="{073E425E-5431-7F96-3F15-732E3EE442D7}"/>
                        </a:ext>
                      </a:extLst>
                    </p:cNvPr>
                    <p:cNvGrpSpPr>
                      <a:grpSpLocks/>
                    </p:cNvGrpSpPr>
                    <p:nvPr/>
                  </p:nvGrpSpPr>
                  <p:grpSpPr bwMode="auto">
                    <a:xfrm>
                      <a:off x="4957" y="3009"/>
                      <a:ext cx="40" cy="9"/>
                      <a:chOff x="4957" y="3009"/>
                      <a:chExt cx="40" cy="9"/>
                    </a:xfrm>
                  </p:grpSpPr>
                  <p:sp>
                    <p:nvSpPr>
                      <p:cNvPr id="138929" name="Freeform 637">
                        <a:extLst>
                          <a:ext uri="{FF2B5EF4-FFF2-40B4-BE49-F238E27FC236}">
                            <a16:creationId xmlns:a16="http://schemas.microsoft.com/office/drawing/2014/main" id="{80523997-1B9C-B16B-E83E-CC67E3700CE9}"/>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930" name="Rectangle 638">
                        <a:extLst>
                          <a:ext uri="{FF2B5EF4-FFF2-40B4-BE49-F238E27FC236}">
                            <a16:creationId xmlns:a16="http://schemas.microsoft.com/office/drawing/2014/main" id="{75A185F0-FD2B-3A91-FB22-FB0F2AF524A1}"/>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920" name="Group 639">
                    <a:extLst>
                      <a:ext uri="{FF2B5EF4-FFF2-40B4-BE49-F238E27FC236}">
                        <a16:creationId xmlns:a16="http://schemas.microsoft.com/office/drawing/2014/main" id="{5D1DC0A9-166F-AFB5-759D-FD80D4175A55}"/>
                      </a:ext>
                    </a:extLst>
                  </p:cNvPr>
                  <p:cNvGrpSpPr>
                    <a:grpSpLocks/>
                  </p:cNvGrpSpPr>
                  <p:nvPr/>
                </p:nvGrpSpPr>
                <p:grpSpPr bwMode="auto">
                  <a:xfrm>
                    <a:off x="4809" y="3007"/>
                    <a:ext cx="40" cy="11"/>
                    <a:chOff x="4809" y="3007"/>
                    <a:chExt cx="40" cy="11"/>
                  </a:xfrm>
                </p:grpSpPr>
                <p:grpSp>
                  <p:nvGrpSpPr>
                    <p:cNvPr id="138921" name="Group 640">
                      <a:extLst>
                        <a:ext uri="{FF2B5EF4-FFF2-40B4-BE49-F238E27FC236}">
                          <a16:creationId xmlns:a16="http://schemas.microsoft.com/office/drawing/2014/main" id="{A6F7D32D-D056-F59A-DE9A-3F0D2557385C}"/>
                        </a:ext>
                      </a:extLst>
                    </p:cNvPr>
                    <p:cNvGrpSpPr>
                      <a:grpSpLocks/>
                    </p:cNvGrpSpPr>
                    <p:nvPr/>
                  </p:nvGrpSpPr>
                  <p:grpSpPr bwMode="auto">
                    <a:xfrm>
                      <a:off x="4814" y="3007"/>
                      <a:ext cx="22" cy="10"/>
                      <a:chOff x="4814" y="3007"/>
                      <a:chExt cx="22" cy="10"/>
                    </a:xfrm>
                  </p:grpSpPr>
                  <p:sp>
                    <p:nvSpPr>
                      <p:cNvPr id="138925" name="Freeform 641">
                        <a:extLst>
                          <a:ext uri="{FF2B5EF4-FFF2-40B4-BE49-F238E27FC236}">
                            <a16:creationId xmlns:a16="http://schemas.microsoft.com/office/drawing/2014/main" id="{22979C77-86EF-87D3-49E2-A80E8BA823B0}"/>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26" name="Freeform 642">
                        <a:extLst>
                          <a:ext uri="{FF2B5EF4-FFF2-40B4-BE49-F238E27FC236}">
                            <a16:creationId xmlns:a16="http://schemas.microsoft.com/office/drawing/2014/main" id="{60A8800F-3D4B-E790-252D-DD0397FDCCCE}"/>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922" name="Group 643">
                      <a:extLst>
                        <a:ext uri="{FF2B5EF4-FFF2-40B4-BE49-F238E27FC236}">
                          <a16:creationId xmlns:a16="http://schemas.microsoft.com/office/drawing/2014/main" id="{5146D3FD-DF3F-9909-5BF0-64DEC0862FA3}"/>
                        </a:ext>
                      </a:extLst>
                    </p:cNvPr>
                    <p:cNvGrpSpPr>
                      <a:grpSpLocks/>
                    </p:cNvGrpSpPr>
                    <p:nvPr/>
                  </p:nvGrpSpPr>
                  <p:grpSpPr bwMode="auto">
                    <a:xfrm>
                      <a:off x="4809" y="3009"/>
                      <a:ext cx="40" cy="9"/>
                      <a:chOff x="4809" y="3009"/>
                      <a:chExt cx="40" cy="9"/>
                    </a:xfrm>
                  </p:grpSpPr>
                  <p:sp>
                    <p:nvSpPr>
                      <p:cNvPr id="138923" name="Freeform 644">
                        <a:extLst>
                          <a:ext uri="{FF2B5EF4-FFF2-40B4-BE49-F238E27FC236}">
                            <a16:creationId xmlns:a16="http://schemas.microsoft.com/office/drawing/2014/main" id="{B81471A4-D2B9-FE0D-9BCC-1E3C0A958D7F}"/>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924" name="Rectangle 645">
                        <a:extLst>
                          <a:ext uri="{FF2B5EF4-FFF2-40B4-BE49-F238E27FC236}">
                            <a16:creationId xmlns:a16="http://schemas.microsoft.com/office/drawing/2014/main" id="{23E3D830-E2E3-FA68-75A0-390A6A9E8A98}"/>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913" name="Group 646">
                  <a:extLst>
                    <a:ext uri="{FF2B5EF4-FFF2-40B4-BE49-F238E27FC236}">
                      <a16:creationId xmlns:a16="http://schemas.microsoft.com/office/drawing/2014/main" id="{73C38A43-197D-9655-FAC7-D69AE2781DF2}"/>
                    </a:ext>
                  </a:extLst>
                </p:cNvPr>
                <p:cNvGrpSpPr>
                  <a:grpSpLocks/>
                </p:cNvGrpSpPr>
                <p:nvPr/>
              </p:nvGrpSpPr>
              <p:grpSpPr bwMode="auto">
                <a:xfrm>
                  <a:off x="4676" y="2918"/>
                  <a:ext cx="328" cy="204"/>
                  <a:chOff x="4676" y="2918"/>
                  <a:chExt cx="328" cy="204"/>
                </a:xfrm>
              </p:grpSpPr>
              <p:sp>
                <p:nvSpPr>
                  <p:cNvPr id="138917" name="Freeform 647">
                    <a:extLst>
                      <a:ext uri="{FF2B5EF4-FFF2-40B4-BE49-F238E27FC236}">
                        <a16:creationId xmlns:a16="http://schemas.microsoft.com/office/drawing/2014/main" id="{EB3CE215-7261-E0A5-0E22-5E673AC2013B}"/>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918" name="Freeform 648">
                    <a:extLst>
                      <a:ext uri="{FF2B5EF4-FFF2-40B4-BE49-F238E27FC236}">
                        <a16:creationId xmlns:a16="http://schemas.microsoft.com/office/drawing/2014/main" id="{182C72F3-CC05-3676-1BCA-D5883B1705F7}"/>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914" name="Group 649">
                  <a:extLst>
                    <a:ext uri="{FF2B5EF4-FFF2-40B4-BE49-F238E27FC236}">
                      <a16:creationId xmlns:a16="http://schemas.microsoft.com/office/drawing/2014/main" id="{51D622B5-B49D-19BA-4109-E7C3C2AC419C}"/>
                    </a:ext>
                  </a:extLst>
                </p:cNvPr>
                <p:cNvGrpSpPr>
                  <a:grpSpLocks/>
                </p:cNvGrpSpPr>
                <p:nvPr/>
              </p:nvGrpSpPr>
              <p:grpSpPr bwMode="auto">
                <a:xfrm>
                  <a:off x="4738" y="2980"/>
                  <a:ext cx="14" cy="21"/>
                  <a:chOff x="4738" y="2980"/>
                  <a:chExt cx="14" cy="21"/>
                </a:xfrm>
              </p:grpSpPr>
              <p:sp>
                <p:nvSpPr>
                  <p:cNvPr id="138915" name="Freeform 650">
                    <a:extLst>
                      <a:ext uri="{FF2B5EF4-FFF2-40B4-BE49-F238E27FC236}">
                        <a16:creationId xmlns:a16="http://schemas.microsoft.com/office/drawing/2014/main" id="{9CD7ACCE-BB3A-D02C-C7E4-863BE0AE423A}"/>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16" name="AutoShape 651">
                    <a:extLst>
                      <a:ext uri="{FF2B5EF4-FFF2-40B4-BE49-F238E27FC236}">
                        <a16:creationId xmlns:a16="http://schemas.microsoft.com/office/drawing/2014/main" id="{8888FA2A-31E0-C6BD-922C-D896ACA8CEA7}"/>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904" name="Group 652">
                <a:extLst>
                  <a:ext uri="{FF2B5EF4-FFF2-40B4-BE49-F238E27FC236}">
                    <a16:creationId xmlns:a16="http://schemas.microsoft.com/office/drawing/2014/main" id="{9E0351FA-738F-B8AD-A468-612F70305F81}"/>
                  </a:ext>
                </a:extLst>
              </p:cNvPr>
              <p:cNvGrpSpPr>
                <a:grpSpLocks/>
              </p:cNvGrpSpPr>
              <p:nvPr/>
            </p:nvGrpSpPr>
            <p:grpSpPr bwMode="auto">
              <a:xfrm>
                <a:off x="5447" y="3096"/>
                <a:ext cx="24" cy="35"/>
                <a:chOff x="5447" y="3096"/>
                <a:chExt cx="24" cy="35"/>
              </a:xfrm>
            </p:grpSpPr>
            <p:sp>
              <p:nvSpPr>
                <p:cNvPr id="138905" name="Freeform 653">
                  <a:extLst>
                    <a:ext uri="{FF2B5EF4-FFF2-40B4-BE49-F238E27FC236}">
                      <a16:creationId xmlns:a16="http://schemas.microsoft.com/office/drawing/2014/main" id="{D202329C-60D8-A1D7-C7EA-8773A67F0A94}"/>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06" name="Rectangle 654">
                  <a:extLst>
                    <a:ext uri="{FF2B5EF4-FFF2-40B4-BE49-F238E27FC236}">
                      <a16:creationId xmlns:a16="http://schemas.microsoft.com/office/drawing/2014/main" id="{AFA95BB5-17CD-0FFE-3F17-5978843C09BC}"/>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07" name="Rectangle 655">
                  <a:extLst>
                    <a:ext uri="{FF2B5EF4-FFF2-40B4-BE49-F238E27FC236}">
                      <a16:creationId xmlns:a16="http://schemas.microsoft.com/office/drawing/2014/main" id="{923D3622-BD3A-3F81-C77E-7D2253F0D8B6}"/>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908" name="Freeform 656">
                  <a:extLst>
                    <a:ext uri="{FF2B5EF4-FFF2-40B4-BE49-F238E27FC236}">
                      <a16:creationId xmlns:a16="http://schemas.microsoft.com/office/drawing/2014/main" id="{37415453-D1C0-F17D-02FF-546B91010719}"/>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909" name="Freeform 657">
                  <a:extLst>
                    <a:ext uri="{FF2B5EF4-FFF2-40B4-BE49-F238E27FC236}">
                      <a16:creationId xmlns:a16="http://schemas.microsoft.com/office/drawing/2014/main" id="{2D71E259-D3E5-7692-B015-C78BE13A5D24}"/>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1" name="Group 658">
              <a:extLst>
                <a:ext uri="{FF2B5EF4-FFF2-40B4-BE49-F238E27FC236}">
                  <a16:creationId xmlns:a16="http://schemas.microsoft.com/office/drawing/2014/main" id="{002D5677-AF47-8889-BCF3-A70C3B7157BA}"/>
                </a:ext>
              </a:extLst>
            </p:cNvPr>
            <p:cNvGrpSpPr>
              <a:grpSpLocks noChangeAspect="1"/>
            </p:cNvGrpSpPr>
            <p:nvPr/>
          </p:nvGrpSpPr>
          <p:grpSpPr bwMode="auto">
            <a:xfrm flipH="1">
              <a:off x="2350" y="890"/>
              <a:ext cx="469" cy="139"/>
              <a:chOff x="4468" y="2908"/>
              <a:chExt cx="1004" cy="299"/>
            </a:xfrm>
          </p:grpSpPr>
          <p:sp>
            <p:nvSpPr>
              <p:cNvPr id="138796" name="AutoShape 659">
                <a:extLst>
                  <a:ext uri="{FF2B5EF4-FFF2-40B4-BE49-F238E27FC236}">
                    <a16:creationId xmlns:a16="http://schemas.microsoft.com/office/drawing/2014/main" id="{07F81B90-F0FE-8666-082C-ABF283E51005}"/>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797" name="Group 660">
                <a:extLst>
                  <a:ext uri="{FF2B5EF4-FFF2-40B4-BE49-F238E27FC236}">
                    <a16:creationId xmlns:a16="http://schemas.microsoft.com/office/drawing/2014/main" id="{DEB25400-357A-8468-32F8-8A1A61E93612}"/>
                  </a:ext>
                </a:extLst>
              </p:cNvPr>
              <p:cNvGrpSpPr>
                <a:grpSpLocks/>
              </p:cNvGrpSpPr>
              <p:nvPr/>
            </p:nvGrpSpPr>
            <p:grpSpPr bwMode="auto">
              <a:xfrm>
                <a:off x="5335" y="3115"/>
                <a:ext cx="94" cy="26"/>
                <a:chOff x="5335" y="3115"/>
                <a:chExt cx="94" cy="26"/>
              </a:xfrm>
            </p:grpSpPr>
            <p:sp>
              <p:nvSpPr>
                <p:cNvPr id="138885" name="Freeform 661">
                  <a:extLst>
                    <a:ext uri="{FF2B5EF4-FFF2-40B4-BE49-F238E27FC236}">
                      <a16:creationId xmlns:a16="http://schemas.microsoft.com/office/drawing/2014/main" id="{222CEFCC-8321-7B83-6F06-A90170CA7802}"/>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86" name="Oval 662">
                  <a:extLst>
                    <a:ext uri="{FF2B5EF4-FFF2-40B4-BE49-F238E27FC236}">
                      <a16:creationId xmlns:a16="http://schemas.microsoft.com/office/drawing/2014/main" id="{1AF03214-0CA2-D976-348E-15817BAF3CB3}"/>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798" name="Group 663">
                <a:extLst>
                  <a:ext uri="{FF2B5EF4-FFF2-40B4-BE49-F238E27FC236}">
                    <a16:creationId xmlns:a16="http://schemas.microsoft.com/office/drawing/2014/main" id="{5CC2EB24-4C6F-7BEC-7F2B-B3DD545A6E43}"/>
                  </a:ext>
                </a:extLst>
              </p:cNvPr>
              <p:cNvGrpSpPr>
                <a:grpSpLocks/>
              </p:cNvGrpSpPr>
              <p:nvPr/>
            </p:nvGrpSpPr>
            <p:grpSpPr bwMode="auto">
              <a:xfrm>
                <a:off x="4689" y="2919"/>
                <a:ext cx="312" cy="85"/>
                <a:chOff x="4689" y="2919"/>
                <a:chExt cx="312" cy="85"/>
              </a:xfrm>
            </p:grpSpPr>
            <p:sp>
              <p:nvSpPr>
                <p:cNvPr id="138883" name="Freeform 664">
                  <a:extLst>
                    <a:ext uri="{FF2B5EF4-FFF2-40B4-BE49-F238E27FC236}">
                      <a16:creationId xmlns:a16="http://schemas.microsoft.com/office/drawing/2014/main" id="{4FDC692B-0DAD-9B8E-358D-2915B71BFF0E}"/>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84" name="Freeform 665">
                  <a:extLst>
                    <a:ext uri="{FF2B5EF4-FFF2-40B4-BE49-F238E27FC236}">
                      <a16:creationId xmlns:a16="http://schemas.microsoft.com/office/drawing/2014/main" id="{4FE629AE-74E2-7829-F3D1-1B199D09D8B0}"/>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799" name="Freeform 666">
                <a:extLst>
                  <a:ext uri="{FF2B5EF4-FFF2-40B4-BE49-F238E27FC236}">
                    <a16:creationId xmlns:a16="http://schemas.microsoft.com/office/drawing/2014/main" id="{8AB0A634-8333-2DB6-6B1D-773F8AD74EA7}"/>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00" name="Oval 667">
                <a:extLst>
                  <a:ext uri="{FF2B5EF4-FFF2-40B4-BE49-F238E27FC236}">
                    <a16:creationId xmlns:a16="http://schemas.microsoft.com/office/drawing/2014/main" id="{AD28AC77-5BE2-F372-5A7B-9742A78365A1}"/>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01" name="Oval 668">
                <a:extLst>
                  <a:ext uri="{FF2B5EF4-FFF2-40B4-BE49-F238E27FC236}">
                    <a16:creationId xmlns:a16="http://schemas.microsoft.com/office/drawing/2014/main" id="{E0D0704E-B402-4C82-CDD9-F927E63B8227}"/>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02" name="Group 669">
                <a:extLst>
                  <a:ext uri="{FF2B5EF4-FFF2-40B4-BE49-F238E27FC236}">
                    <a16:creationId xmlns:a16="http://schemas.microsoft.com/office/drawing/2014/main" id="{8FC6A87F-8764-D9F8-8A04-3C00953B3A82}"/>
                  </a:ext>
                </a:extLst>
              </p:cNvPr>
              <p:cNvGrpSpPr>
                <a:grpSpLocks/>
              </p:cNvGrpSpPr>
              <p:nvPr/>
            </p:nvGrpSpPr>
            <p:grpSpPr bwMode="auto">
              <a:xfrm>
                <a:off x="4468" y="3076"/>
                <a:ext cx="26" cy="38"/>
                <a:chOff x="4468" y="3076"/>
                <a:chExt cx="26" cy="38"/>
              </a:xfrm>
            </p:grpSpPr>
            <p:sp>
              <p:nvSpPr>
                <p:cNvPr id="138880" name="Rectangle 670">
                  <a:extLst>
                    <a:ext uri="{FF2B5EF4-FFF2-40B4-BE49-F238E27FC236}">
                      <a16:creationId xmlns:a16="http://schemas.microsoft.com/office/drawing/2014/main" id="{BCD11277-74F9-2202-AB98-EEC529231139}"/>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81" name="Freeform 671">
                  <a:extLst>
                    <a:ext uri="{FF2B5EF4-FFF2-40B4-BE49-F238E27FC236}">
                      <a16:creationId xmlns:a16="http://schemas.microsoft.com/office/drawing/2014/main" id="{E5521870-608A-416E-76D2-D1813317F6BA}"/>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82" name="Freeform 672">
                  <a:extLst>
                    <a:ext uri="{FF2B5EF4-FFF2-40B4-BE49-F238E27FC236}">
                      <a16:creationId xmlns:a16="http://schemas.microsoft.com/office/drawing/2014/main" id="{6B11BBDF-F725-7DB8-A1CC-0E9C2CA0B46D}"/>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803" name="Group 673">
                <a:extLst>
                  <a:ext uri="{FF2B5EF4-FFF2-40B4-BE49-F238E27FC236}">
                    <a16:creationId xmlns:a16="http://schemas.microsoft.com/office/drawing/2014/main" id="{9CD1EBD7-F083-FDE6-968C-E984B139A46E}"/>
                  </a:ext>
                </a:extLst>
              </p:cNvPr>
              <p:cNvGrpSpPr>
                <a:grpSpLocks/>
              </p:cNvGrpSpPr>
              <p:nvPr/>
            </p:nvGrpSpPr>
            <p:grpSpPr bwMode="auto">
              <a:xfrm>
                <a:off x="5196" y="3077"/>
                <a:ext cx="130" cy="130"/>
                <a:chOff x="5196" y="3077"/>
                <a:chExt cx="130" cy="130"/>
              </a:xfrm>
            </p:grpSpPr>
            <p:sp>
              <p:nvSpPr>
                <p:cNvPr id="138874" name="Oval 674">
                  <a:extLst>
                    <a:ext uri="{FF2B5EF4-FFF2-40B4-BE49-F238E27FC236}">
                      <a16:creationId xmlns:a16="http://schemas.microsoft.com/office/drawing/2014/main" id="{BFC1BBD4-B659-E9C7-C32A-4E50F36A3C50}"/>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75" name="Group 675">
                  <a:extLst>
                    <a:ext uri="{FF2B5EF4-FFF2-40B4-BE49-F238E27FC236}">
                      <a16:creationId xmlns:a16="http://schemas.microsoft.com/office/drawing/2014/main" id="{AAF4EA4E-C8A6-90F3-FB5C-17B6652D6921}"/>
                    </a:ext>
                  </a:extLst>
                </p:cNvPr>
                <p:cNvGrpSpPr>
                  <a:grpSpLocks/>
                </p:cNvGrpSpPr>
                <p:nvPr/>
              </p:nvGrpSpPr>
              <p:grpSpPr bwMode="auto">
                <a:xfrm>
                  <a:off x="5225" y="3106"/>
                  <a:ext cx="72" cy="72"/>
                  <a:chOff x="5225" y="3106"/>
                  <a:chExt cx="72" cy="72"/>
                </a:xfrm>
              </p:grpSpPr>
              <p:sp>
                <p:nvSpPr>
                  <p:cNvPr id="138876" name="Oval 676">
                    <a:extLst>
                      <a:ext uri="{FF2B5EF4-FFF2-40B4-BE49-F238E27FC236}">
                        <a16:creationId xmlns:a16="http://schemas.microsoft.com/office/drawing/2014/main" id="{BA57E5E4-0AF7-BF54-CAE1-1863F140D3AA}"/>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77" name="Oval 677">
                    <a:extLst>
                      <a:ext uri="{FF2B5EF4-FFF2-40B4-BE49-F238E27FC236}">
                        <a16:creationId xmlns:a16="http://schemas.microsoft.com/office/drawing/2014/main" id="{F01A32C7-9850-C6DB-59B0-A7D10B806A83}"/>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78" name="Oval 678">
                    <a:extLst>
                      <a:ext uri="{FF2B5EF4-FFF2-40B4-BE49-F238E27FC236}">
                        <a16:creationId xmlns:a16="http://schemas.microsoft.com/office/drawing/2014/main" id="{E9FEB934-A038-278D-A8DD-69B0E263516D}"/>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79" name="Oval 679">
                    <a:extLst>
                      <a:ext uri="{FF2B5EF4-FFF2-40B4-BE49-F238E27FC236}">
                        <a16:creationId xmlns:a16="http://schemas.microsoft.com/office/drawing/2014/main" id="{D806718B-7790-7CEB-72DB-963B6A505934}"/>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804" name="Freeform 680">
                <a:extLst>
                  <a:ext uri="{FF2B5EF4-FFF2-40B4-BE49-F238E27FC236}">
                    <a16:creationId xmlns:a16="http://schemas.microsoft.com/office/drawing/2014/main" id="{938A5546-18E7-852F-8BBB-CCC8B2B2E2DA}"/>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805" name="Group 681">
                <a:extLst>
                  <a:ext uri="{FF2B5EF4-FFF2-40B4-BE49-F238E27FC236}">
                    <a16:creationId xmlns:a16="http://schemas.microsoft.com/office/drawing/2014/main" id="{0771E51A-7C4E-504A-4D79-C5367D5A1552}"/>
                  </a:ext>
                </a:extLst>
              </p:cNvPr>
              <p:cNvGrpSpPr>
                <a:grpSpLocks/>
              </p:cNvGrpSpPr>
              <p:nvPr/>
            </p:nvGrpSpPr>
            <p:grpSpPr bwMode="auto">
              <a:xfrm>
                <a:off x="4508" y="3077"/>
                <a:ext cx="130" cy="130"/>
                <a:chOff x="4508" y="3077"/>
                <a:chExt cx="130" cy="130"/>
              </a:xfrm>
            </p:grpSpPr>
            <p:sp>
              <p:nvSpPr>
                <p:cNvPr id="138868" name="Oval 682">
                  <a:extLst>
                    <a:ext uri="{FF2B5EF4-FFF2-40B4-BE49-F238E27FC236}">
                      <a16:creationId xmlns:a16="http://schemas.microsoft.com/office/drawing/2014/main" id="{B46E47EB-2980-1C60-02A2-A4DFA19624DD}"/>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69" name="Group 683">
                  <a:extLst>
                    <a:ext uri="{FF2B5EF4-FFF2-40B4-BE49-F238E27FC236}">
                      <a16:creationId xmlns:a16="http://schemas.microsoft.com/office/drawing/2014/main" id="{10DE5779-28B4-752C-3211-BCC1ED968361}"/>
                    </a:ext>
                  </a:extLst>
                </p:cNvPr>
                <p:cNvGrpSpPr>
                  <a:grpSpLocks/>
                </p:cNvGrpSpPr>
                <p:nvPr/>
              </p:nvGrpSpPr>
              <p:grpSpPr bwMode="auto">
                <a:xfrm>
                  <a:off x="4537" y="3106"/>
                  <a:ext cx="71" cy="72"/>
                  <a:chOff x="4537" y="3106"/>
                  <a:chExt cx="71" cy="72"/>
                </a:xfrm>
              </p:grpSpPr>
              <p:sp>
                <p:nvSpPr>
                  <p:cNvPr id="138870" name="Oval 684">
                    <a:extLst>
                      <a:ext uri="{FF2B5EF4-FFF2-40B4-BE49-F238E27FC236}">
                        <a16:creationId xmlns:a16="http://schemas.microsoft.com/office/drawing/2014/main" id="{1247BD0C-9C29-8D23-DC46-7708F0890E91}"/>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71" name="Oval 685">
                    <a:extLst>
                      <a:ext uri="{FF2B5EF4-FFF2-40B4-BE49-F238E27FC236}">
                        <a16:creationId xmlns:a16="http://schemas.microsoft.com/office/drawing/2014/main" id="{1F0351E4-A4BB-25A2-6DEA-3B8C8375FDE1}"/>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72" name="Oval 686">
                    <a:extLst>
                      <a:ext uri="{FF2B5EF4-FFF2-40B4-BE49-F238E27FC236}">
                        <a16:creationId xmlns:a16="http://schemas.microsoft.com/office/drawing/2014/main" id="{BE8E76D8-F731-363A-A766-AD93FF67B2DC}"/>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73" name="Oval 687">
                    <a:extLst>
                      <a:ext uri="{FF2B5EF4-FFF2-40B4-BE49-F238E27FC236}">
                        <a16:creationId xmlns:a16="http://schemas.microsoft.com/office/drawing/2014/main" id="{1CF8066F-A9E2-6DA2-F431-E1488067E8EE}"/>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806" name="Rectangle 688">
                <a:extLst>
                  <a:ext uri="{FF2B5EF4-FFF2-40B4-BE49-F238E27FC236}">
                    <a16:creationId xmlns:a16="http://schemas.microsoft.com/office/drawing/2014/main" id="{E02A43EB-0DC2-3D81-8F1C-83B439450049}"/>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07" name="Group 689">
                <a:extLst>
                  <a:ext uri="{FF2B5EF4-FFF2-40B4-BE49-F238E27FC236}">
                    <a16:creationId xmlns:a16="http://schemas.microsoft.com/office/drawing/2014/main" id="{1FA75826-C6CB-7BFC-89CB-4B7D8CD8F3C6}"/>
                  </a:ext>
                </a:extLst>
              </p:cNvPr>
              <p:cNvGrpSpPr>
                <a:grpSpLocks/>
              </p:cNvGrpSpPr>
              <p:nvPr/>
            </p:nvGrpSpPr>
            <p:grpSpPr bwMode="auto">
              <a:xfrm>
                <a:off x="4492" y="2908"/>
                <a:ext cx="556" cy="94"/>
                <a:chOff x="4492" y="2908"/>
                <a:chExt cx="556" cy="94"/>
              </a:xfrm>
            </p:grpSpPr>
            <p:sp>
              <p:nvSpPr>
                <p:cNvPr id="138859" name="Freeform 690">
                  <a:extLst>
                    <a:ext uri="{FF2B5EF4-FFF2-40B4-BE49-F238E27FC236}">
                      <a16:creationId xmlns:a16="http://schemas.microsoft.com/office/drawing/2014/main" id="{243AC889-C4BD-785B-1879-D8F67084D91F}"/>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860" name="Group 691">
                  <a:extLst>
                    <a:ext uri="{FF2B5EF4-FFF2-40B4-BE49-F238E27FC236}">
                      <a16:creationId xmlns:a16="http://schemas.microsoft.com/office/drawing/2014/main" id="{F59536F4-7829-9475-FEFC-36F6CACF6228}"/>
                    </a:ext>
                  </a:extLst>
                </p:cNvPr>
                <p:cNvGrpSpPr>
                  <a:grpSpLocks/>
                </p:cNvGrpSpPr>
                <p:nvPr/>
              </p:nvGrpSpPr>
              <p:grpSpPr bwMode="auto">
                <a:xfrm>
                  <a:off x="5011" y="2908"/>
                  <a:ext cx="37" cy="92"/>
                  <a:chOff x="5011" y="2908"/>
                  <a:chExt cx="37" cy="92"/>
                </a:xfrm>
              </p:grpSpPr>
              <p:sp>
                <p:nvSpPr>
                  <p:cNvPr id="138861" name="Freeform 692">
                    <a:extLst>
                      <a:ext uri="{FF2B5EF4-FFF2-40B4-BE49-F238E27FC236}">
                        <a16:creationId xmlns:a16="http://schemas.microsoft.com/office/drawing/2014/main" id="{518E044A-93F2-668B-2A1B-29947B89502D}"/>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862" name="Group 693">
                    <a:extLst>
                      <a:ext uri="{FF2B5EF4-FFF2-40B4-BE49-F238E27FC236}">
                        <a16:creationId xmlns:a16="http://schemas.microsoft.com/office/drawing/2014/main" id="{0B5DB135-6DAC-D20E-B2B0-9ECBFAEB2A14}"/>
                      </a:ext>
                    </a:extLst>
                  </p:cNvPr>
                  <p:cNvGrpSpPr>
                    <a:grpSpLocks/>
                  </p:cNvGrpSpPr>
                  <p:nvPr/>
                </p:nvGrpSpPr>
                <p:grpSpPr bwMode="auto">
                  <a:xfrm>
                    <a:off x="5016" y="2924"/>
                    <a:ext cx="27" cy="67"/>
                    <a:chOff x="5016" y="2924"/>
                    <a:chExt cx="27" cy="67"/>
                  </a:xfrm>
                </p:grpSpPr>
                <p:sp>
                  <p:nvSpPr>
                    <p:cNvPr id="138863" name="Freeform 694">
                      <a:extLst>
                        <a:ext uri="{FF2B5EF4-FFF2-40B4-BE49-F238E27FC236}">
                          <a16:creationId xmlns:a16="http://schemas.microsoft.com/office/drawing/2014/main" id="{E173D85E-1B0A-8E78-2D36-562FE0B1B808}"/>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864" name="Group 695">
                      <a:extLst>
                        <a:ext uri="{FF2B5EF4-FFF2-40B4-BE49-F238E27FC236}">
                          <a16:creationId xmlns:a16="http://schemas.microsoft.com/office/drawing/2014/main" id="{DB0711BC-0C89-57DB-515A-5FE6AE99BA06}"/>
                        </a:ext>
                      </a:extLst>
                    </p:cNvPr>
                    <p:cNvGrpSpPr>
                      <a:grpSpLocks/>
                    </p:cNvGrpSpPr>
                    <p:nvPr/>
                  </p:nvGrpSpPr>
                  <p:grpSpPr bwMode="auto">
                    <a:xfrm>
                      <a:off x="5021" y="2938"/>
                      <a:ext cx="15" cy="31"/>
                      <a:chOff x="5021" y="2938"/>
                      <a:chExt cx="15" cy="31"/>
                    </a:xfrm>
                  </p:grpSpPr>
                  <p:sp>
                    <p:nvSpPr>
                      <p:cNvPr id="138865" name="Line 696">
                        <a:extLst>
                          <a:ext uri="{FF2B5EF4-FFF2-40B4-BE49-F238E27FC236}">
                            <a16:creationId xmlns:a16="http://schemas.microsoft.com/office/drawing/2014/main" id="{DBECA23C-82DD-70AB-63F7-636C4A60CA08}"/>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866" name="Line 697">
                        <a:extLst>
                          <a:ext uri="{FF2B5EF4-FFF2-40B4-BE49-F238E27FC236}">
                            <a16:creationId xmlns:a16="http://schemas.microsoft.com/office/drawing/2014/main" id="{0DE31078-3ACF-8B79-B3F4-B5C60FDDDCD2}"/>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867" name="Line 698">
                        <a:extLst>
                          <a:ext uri="{FF2B5EF4-FFF2-40B4-BE49-F238E27FC236}">
                            <a16:creationId xmlns:a16="http://schemas.microsoft.com/office/drawing/2014/main" id="{78803D21-8E49-F320-43E0-8F7110BC3ABC}"/>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808" name="Group 699">
                <a:extLst>
                  <a:ext uri="{FF2B5EF4-FFF2-40B4-BE49-F238E27FC236}">
                    <a16:creationId xmlns:a16="http://schemas.microsoft.com/office/drawing/2014/main" id="{68F1C9E7-7F76-BF66-DE68-EC16A0086D17}"/>
                  </a:ext>
                </a:extLst>
              </p:cNvPr>
              <p:cNvGrpSpPr>
                <a:grpSpLocks/>
              </p:cNvGrpSpPr>
              <p:nvPr/>
            </p:nvGrpSpPr>
            <p:grpSpPr bwMode="auto">
              <a:xfrm>
                <a:off x="5024" y="2994"/>
                <a:ext cx="435" cy="135"/>
                <a:chOff x="5024" y="2994"/>
                <a:chExt cx="435" cy="135"/>
              </a:xfrm>
            </p:grpSpPr>
            <p:sp>
              <p:nvSpPr>
                <p:cNvPr id="138852" name="Freeform 700">
                  <a:extLst>
                    <a:ext uri="{FF2B5EF4-FFF2-40B4-BE49-F238E27FC236}">
                      <a16:creationId xmlns:a16="http://schemas.microsoft.com/office/drawing/2014/main" id="{F6B45A1F-02BC-5173-2058-3CC581B63548}"/>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853" name="Group 701">
                  <a:extLst>
                    <a:ext uri="{FF2B5EF4-FFF2-40B4-BE49-F238E27FC236}">
                      <a16:creationId xmlns:a16="http://schemas.microsoft.com/office/drawing/2014/main" id="{3107015D-C35E-339A-C159-149CD0CEB8B4}"/>
                    </a:ext>
                  </a:extLst>
                </p:cNvPr>
                <p:cNvGrpSpPr>
                  <a:grpSpLocks/>
                </p:cNvGrpSpPr>
                <p:nvPr/>
              </p:nvGrpSpPr>
              <p:grpSpPr bwMode="auto">
                <a:xfrm>
                  <a:off x="5024" y="2994"/>
                  <a:ext cx="435" cy="135"/>
                  <a:chOff x="5024" y="2994"/>
                  <a:chExt cx="435" cy="135"/>
                </a:xfrm>
              </p:grpSpPr>
              <p:sp>
                <p:nvSpPr>
                  <p:cNvPr id="138854" name="Freeform 702">
                    <a:extLst>
                      <a:ext uri="{FF2B5EF4-FFF2-40B4-BE49-F238E27FC236}">
                        <a16:creationId xmlns:a16="http://schemas.microsoft.com/office/drawing/2014/main" id="{40B70C46-BE13-831B-F691-71CFBA2E55D5}"/>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855" name="Group 703">
                    <a:extLst>
                      <a:ext uri="{FF2B5EF4-FFF2-40B4-BE49-F238E27FC236}">
                        <a16:creationId xmlns:a16="http://schemas.microsoft.com/office/drawing/2014/main" id="{59A2EF55-F413-BE50-CBED-AACA39B6B174}"/>
                      </a:ext>
                    </a:extLst>
                  </p:cNvPr>
                  <p:cNvGrpSpPr>
                    <a:grpSpLocks/>
                  </p:cNvGrpSpPr>
                  <p:nvPr/>
                </p:nvGrpSpPr>
                <p:grpSpPr bwMode="auto">
                  <a:xfrm>
                    <a:off x="5040" y="2996"/>
                    <a:ext cx="369" cy="4"/>
                    <a:chOff x="5040" y="2996"/>
                    <a:chExt cx="369" cy="4"/>
                  </a:xfrm>
                </p:grpSpPr>
                <p:sp>
                  <p:nvSpPr>
                    <p:cNvPr id="138857" name="Freeform 704">
                      <a:extLst>
                        <a:ext uri="{FF2B5EF4-FFF2-40B4-BE49-F238E27FC236}">
                          <a16:creationId xmlns:a16="http://schemas.microsoft.com/office/drawing/2014/main" id="{491359FF-846D-980C-2403-03D36F9D662C}"/>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858" name="Freeform 705">
                      <a:extLst>
                        <a:ext uri="{FF2B5EF4-FFF2-40B4-BE49-F238E27FC236}">
                          <a16:creationId xmlns:a16="http://schemas.microsoft.com/office/drawing/2014/main" id="{EE5F8B31-774F-0821-DE08-5AFC15124BD9}"/>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856" name="Freeform 706">
                    <a:extLst>
                      <a:ext uri="{FF2B5EF4-FFF2-40B4-BE49-F238E27FC236}">
                        <a16:creationId xmlns:a16="http://schemas.microsoft.com/office/drawing/2014/main" id="{BF0AF5BD-C562-FE6B-3C58-06EEA7484710}"/>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809" name="Freeform 707">
                <a:extLst>
                  <a:ext uri="{FF2B5EF4-FFF2-40B4-BE49-F238E27FC236}">
                    <a16:creationId xmlns:a16="http://schemas.microsoft.com/office/drawing/2014/main" id="{C7499250-1A38-085E-156D-73F3E4E58A66}"/>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10" name="Rectangle 708">
                <a:extLst>
                  <a:ext uri="{FF2B5EF4-FFF2-40B4-BE49-F238E27FC236}">
                    <a16:creationId xmlns:a16="http://schemas.microsoft.com/office/drawing/2014/main" id="{B9BC07B4-083A-8B1F-D2C3-9E919BB4C1A5}"/>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811" name="Group 709">
                <a:extLst>
                  <a:ext uri="{FF2B5EF4-FFF2-40B4-BE49-F238E27FC236}">
                    <a16:creationId xmlns:a16="http://schemas.microsoft.com/office/drawing/2014/main" id="{2AF6132C-4420-F830-15A4-B5AD63CE17D1}"/>
                  </a:ext>
                </a:extLst>
              </p:cNvPr>
              <p:cNvGrpSpPr>
                <a:grpSpLocks/>
              </p:cNvGrpSpPr>
              <p:nvPr/>
            </p:nvGrpSpPr>
            <p:grpSpPr bwMode="auto">
              <a:xfrm>
                <a:off x="5439" y="3020"/>
                <a:ext cx="20" cy="56"/>
                <a:chOff x="5439" y="3020"/>
                <a:chExt cx="20" cy="56"/>
              </a:xfrm>
            </p:grpSpPr>
            <p:sp>
              <p:nvSpPr>
                <p:cNvPr id="138850" name="Rectangle 710">
                  <a:extLst>
                    <a:ext uri="{FF2B5EF4-FFF2-40B4-BE49-F238E27FC236}">
                      <a16:creationId xmlns:a16="http://schemas.microsoft.com/office/drawing/2014/main" id="{6EAC8FD0-C760-8578-7B14-1B21EB6BC0F1}"/>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51" name="Freeform 711">
                  <a:extLst>
                    <a:ext uri="{FF2B5EF4-FFF2-40B4-BE49-F238E27FC236}">
                      <a16:creationId xmlns:a16="http://schemas.microsoft.com/office/drawing/2014/main" id="{4E15599D-45EB-5829-10F4-4FFA45280FC1}"/>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812" name="Group 712">
                <a:extLst>
                  <a:ext uri="{FF2B5EF4-FFF2-40B4-BE49-F238E27FC236}">
                    <a16:creationId xmlns:a16="http://schemas.microsoft.com/office/drawing/2014/main" id="{8036D81D-AD12-9B50-CEEF-BFE3432F3FDE}"/>
                  </a:ext>
                </a:extLst>
              </p:cNvPr>
              <p:cNvGrpSpPr>
                <a:grpSpLocks/>
              </p:cNvGrpSpPr>
              <p:nvPr/>
            </p:nvGrpSpPr>
            <p:grpSpPr bwMode="auto">
              <a:xfrm>
                <a:off x="4515" y="2918"/>
                <a:ext cx="944" cy="204"/>
                <a:chOff x="4515" y="2918"/>
                <a:chExt cx="944" cy="204"/>
              </a:xfrm>
            </p:grpSpPr>
            <p:grpSp>
              <p:nvGrpSpPr>
                <p:cNvPr id="138819" name="Group 713">
                  <a:extLst>
                    <a:ext uri="{FF2B5EF4-FFF2-40B4-BE49-F238E27FC236}">
                      <a16:creationId xmlns:a16="http://schemas.microsoft.com/office/drawing/2014/main" id="{3B92FE0B-9BA4-BFE4-3DB1-D83DAC5BB6DE}"/>
                    </a:ext>
                  </a:extLst>
                </p:cNvPr>
                <p:cNvGrpSpPr>
                  <a:grpSpLocks/>
                </p:cNvGrpSpPr>
                <p:nvPr/>
              </p:nvGrpSpPr>
              <p:grpSpPr bwMode="auto">
                <a:xfrm>
                  <a:off x="4515" y="3022"/>
                  <a:ext cx="924" cy="7"/>
                  <a:chOff x="4515" y="3022"/>
                  <a:chExt cx="924" cy="7"/>
                </a:xfrm>
              </p:grpSpPr>
              <p:sp>
                <p:nvSpPr>
                  <p:cNvPr id="138846" name="Rectangle 714">
                    <a:extLst>
                      <a:ext uri="{FF2B5EF4-FFF2-40B4-BE49-F238E27FC236}">
                        <a16:creationId xmlns:a16="http://schemas.microsoft.com/office/drawing/2014/main" id="{4928D2B6-B4C1-3E72-BDBE-CEA042AA3388}"/>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47" name="Rectangle 715">
                    <a:extLst>
                      <a:ext uri="{FF2B5EF4-FFF2-40B4-BE49-F238E27FC236}">
                        <a16:creationId xmlns:a16="http://schemas.microsoft.com/office/drawing/2014/main" id="{35DDB257-165A-17CB-495F-60CA7E4A297E}"/>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48" name="Rectangle 716">
                    <a:extLst>
                      <a:ext uri="{FF2B5EF4-FFF2-40B4-BE49-F238E27FC236}">
                        <a16:creationId xmlns:a16="http://schemas.microsoft.com/office/drawing/2014/main" id="{A654490E-D59C-5497-D192-76B9ABB32099}"/>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49" name="Rectangle 717">
                    <a:extLst>
                      <a:ext uri="{FF2B5EF4-FFF2-40B4-BE49-F238E27FC236}">
                        <a16:creationId xmlns:a16="http://schemas.microsoft.com/office/drawing/2014/main" id="{65EB5BFE-A7B6-6785-D613-90952FE5B50B}"/>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820" name="Group 718">
                  <a:extLst>
                    <a:ext uri="{FF2B5EF4-FFF2-40B4-BE49-F238E27FC236}">
                      <a16:creationId xmlns:a16="http://schemas.microsoft.com/office/drawing/2014/main" id="{DFC8F54F-13FA-040E-C233-27BA78E4F66D}"/>
                    </a:ext>
                  </a:extLst>
                </p:cNvPr>
                <p:cNvGrpSpPr>
                  <a:grpSpLocks/>
                </p:cNvGrpSpPr>
                <p:nvPr/>
              </p:nvGrpSpPr>
              <p:grpSpPr bwMode="auto">
                <a:xfrm>
                  <a:off x="4517" y="3001"/>
                  <a:ext cx="942" cy="108"/>
                  <a:chOff x="4517" y="3001"/>
                  <a:chExt cx="942" cy="108"/>
                </a:xfrm>
              </p:grpSpPr>
              <p:sp>
                <p:nvSpPr>
                  <p:cNvPr id="138842" name="Freeform 719">
                    <a:extLst>
                      <a:ext uri="{FF2B5EF4-FFF2-40B4-BE49-F238E27FC236}">
                        <a16:creationId xmlns:a16="http://schemas.microsoft.com/office/drawing/2014/main" id="{0F6B5252-0E28-E291-2970-D0D6A36B13B5}"/>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43" name="Rectangle 720">
                    <a:extLst>
                      <a:ext uri="{FF2B5EF4-FFF2-40B4-BE49-F238E27FC236}">
                        <a16:creationId xmlns:a16="http://schemas.microsoft.com/office/drawing/2014/main" id="{EEFCFBC7-9F9F-A058-90DA-BCCA06757C6B}"/>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44" name="Rectangle 721">
                    <a:extLst>
                      <a:ext uri="{FF2B5EF4-FFF2-40B4-BE49-F238E27FC236}">
                        <a16:creationId xmlns:a16="http://schemas.microsoft.com/office/drawing/2014/main" id="{76456C1B-E54A-AEE4-E9F4-2231074926EE}"/>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45" name="Freeform 722">
                    <a:extLst>
                      <a:ext uri="{FF2B5EF4-FFF2-40B4-BE49-F238E27FC236}">
                        <a16:creationId xmlns:a16="http://schemas.microsoft.com/office/drawing/2014/main" id="{0A2B456C-99CE-4D56-B915-547448453661}"/>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821" name="Group 723">
                  <a:extLst>
                    <a:ext uri="{FF2B5EF4-FFF2-40B4-BE49-F238E27FC236}">
                      <a16:creationId xmlns:a16="http://schemas.microsoft.com/office/drawing/2014/main" id="{39104D26-87C8-D91D-C753-B1EE33F4486C}"/>
                    </a:ext>
                  </a:extLst>
                </p:cNvPr>
                <p:cNvGrpSpPr>
                  <a:grpSpLocks/>
                </p:cNvGrpSpPr>
                <p:nvPr/>
              </p:nvGrpSpPr>
              <p:grpSpPr bwMode="auto">
                <a:xfrm>
                  <a:off x="4809" y="3007"/>
                  <a:ext cx="188" cy="11"/>
                  <a:chOff x="4809" y="3007"/>
                  <a:chExt cx="188" cy="11"/>
                </a:xfrm>
              </p:grpSpPr>
              <p:grpSp>
                <p:nvGrpSpPr>
                  <p:cNvPr id="138828" name="Group 724">
                    <a:extLst>
                      <a:ext uri="{FF2B5EF4-FFF2-40B4-BE49-F238E27FC236}">
                        <a16:creationId xmlns:a16="http://schemas.microsoft.com/office/drawing/2014/main" id="{D51098A5-D0CE-48A9-69CA-1F936891B754}"/>
                      </a:ext>
                    </a:extLst>
                  </p:cNvPr>
                  <p:cNvGrpSpPr>
                    <a:grpSpLocks/>
                  </p:cNvGrpSpPr>
                  <p:nvPr/>
                </p:nvGrpSpPr>
                <p:grpSpPr bwMode="auto">
                  <a:xfrm>
                    <a:off x="4957" y="3007"/>
                    <a:ext cx="40" cy="11"/>
                    <a:chOff x="4957" y="3007"/>
                    <a:chExt cx="40" cy="11"/>
                  </a:xfrm>
                </p:grpSpPr>
                <p:grpSp>
                  <p:nvGrpSpPr>
                    <p:cNvPr id="138836" name="Group 725">
                      <a:extLst>
                        <a:ext uri="{FF2B5EF4-FFF2-40B4-BE49-F238E27FC236}">
                          <a16:creationId xmlns:a16="http://schemas.microsoft.com/office/drawing/2014/main" id="{AB5B335F-13E7-EBE7-D721-525AEECB8CC8}"/>
                        </a:ext>
                      </a:extLst>
                    </p:cNvPr>
                    <p:cNvGrpSpPr>
                      <a:grpSpLocks/>
                    </p:cNvGrpSpPr>
                    <p:nvPr/>
                  </p:nvGrpSpPr>
                  <p:grpSpPr bwMode="auto">
                    <a:xfrm>
                      <a:off x="4962" y="3007"/>
                      <a:ext cx="22" cy="10"/>
                      <a:chOff x="4962" y="3007"/>
                      <a:chExt cx="22" cy="10"/>
                    </a:xfrm>
                  </p:grpSpPr>
                  <p:sp>
                    <p:nvSpPr>
                      <p:cNvPr id="138840" name="Freeform 726">
                        <a:extLst>
                          <a:ext uri="{FF2B5EF4-FFF2-40B4-BE49-F238E27FC236}">
                            <a16:creationId xmlns:a16="http://schemas.microsoft.com/office/drawing/2014/main" id="{C3518034-1612-7070-E47A-F7CA7D184C95}"/>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41" name="Freeform 727">
                        <a:extLst>
                          <a:ext uri="{FF2B5EF4-FFF2-40B4-BE49-F238E27FC236}">
                            <a16:creationId xmlns:a16="http://schemas.microsoft.com/office/drawing/2014/main" id="{05F3ED60-1EBE-72BD-AF8B-CB6A86E4BF24}"/>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837" name="Group 728">
                      <a:extLst>
                        <a:ext uri="{FF2B5EF4-FFF2-40B4-BE49-F238E27FC236}">
                          <a16:creationId xmlns:a16="http://schemas.microsoft.com/office/drawing/2014/main" id="{32DFF406-0DE5-0A8A-D2CA-1466840CF285}"/>
                        </a:ext>
                      </a:extLst>
                    </p:cNvPr>
                    <p:cNvGrpSpPr>
                      <a:grpSpLocks/>
                    </p:cNvGrpSpPr>
                    <p:nvPr/>
                  </p:nvGrpSpPr>
                  <p:grpSpPr bwMode="auto">
                    <a:xfrm>
                      <a:off x="4957" y="3009"/>
                      <a:ext cx="40" cy="9"/>
                      <a:chOff x="4957" y="3009"/>
                      <a:chExt cx="40" cy="9"/>
                    </a:xfrm>
                  </p:grpSpPr>
                  <p:sp>
                    <p:nvSpPr>
                      <p:cNvPr id="138838" name="Freeform 729">
                        <a:extLst>
                          <a:ext uri="{FF2B5EF4-FFF2-40B4-BE49-F238E27FC236}">
                            <a16:creationId xmlns:a16="http://schemas.microsoft.com/office/drawing/2014/main" id="{E7151FEB-76AC-513B-C7AC-2F1C23680770}"/>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839" name="Rectangle 730">
                        <a:extLst>
                          <a:ext uri="{FF2B5EF4-FFF2-40B4-BE49-F238E27FC236}">
                            <a16:creationId xmlns:a16="http://schemas.microsoft.com/office/drawing/2014/main" id="{02CD02D6-4929-39D2-CC79-15D6F7CAD1C9}"/>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829" name="Group 731">
                    <a:extLst>
                      <a:ext uri="{FF2B5EF4-FFF2-40B4-BE49-F238E27FC236}">
                        <a16:creationId xmlns:a16="http://schemas.microsoft.com/office/drawing/2014/main" id="{A1E777A8-A351-936B-7AB7-87B80FC57F29}"/>
                      </a:ext>
                    </a:extLst>
                  </p:cNvPr>
                  <p:cNvGrpSpPr>
                    <a:grpSpLocks/>
                  </p:cNvGrpSpPr>
                  <p:nvPr/>
                </p:nvGrpSpPr>
                <p:grpSpPr bwMode="auto">
                  <a:xfrm>
                    <a:off x="4809" y="3007"/>
                    <a:ext cx="40" cy="11"/>
                    <a:chOff x="4809" y="3007"/>
                    <a:chExt cx="40" cy="11"/>
                  </a:xfrm>
                </p:grpSpPr>
                <p:grpSp>
                  <p:nvGrpSpPr>
                    <p:cNvPr id="138830" name="Group 732">
                      <a:extLst>
                        <a:ext uri="{FF2B5EF4-FFF2-40B4-BE49-F238E27FC236}">
                          <a16:creationId xmlns:a16="http://schemas.microsoft.com/office/drawing/2014/main" id="{AD1FA803-659E-BF13-2786-60EE21238889}"/>
                        </a:ext>
                      </a:extLst>
                    </p:cNvPr>
                    <p:cNvGrpSpPr>
                      <a:grpSpLocks/>
                    </p:cNvGrpSpPr>
                    <p:nvPr/>
                  </p:nvGrpSpPr>
                  <p:grpSpPr bwMode="auto">
                    <a:xfrm>
                      <a:off x="4814" y="3007"/>
                      <a:ext cx="22" cy="10"/>
                      <a:chOff x="4814" y="3007"/>
                      <a:chExt cx="22" cy="10"/>
                    </a:xfrm>
                  </p:grpSpPr>
                  <p:sp>
                    <p:nvSpPr>
                      <p:cNvPr id="138834" name="Freeform 733">
                        <a:extLst>
                          <a:ext uri="{FF2B5EF4-FFF2-40B4-BE49-F238E27FC236}">
                            <a16:creationId xmlns:a16="http://schemas.microsoft.com/office/drawing/2014/main" id="{3615C2D3-5791-AAF5-CE98-EDAEC6FCB06E}"/>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35" name="Freeform 734">
                        <a:extLst>
                          <a:ext uri="{FF2B5EF4-FFF2-40B4-BE49-F238E27FC236}">
                            <a16:creationId xmlns:a16="http://schemas.microsoft.com/office/drawing/2014/main" id="{DCCF5492-947D-6316-04A2-E3D49AE643CB}"/>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831" name="Group 735">
                      <a:extLst>
                        <a:ext uri="{FF2B5EF4-FFF2-40B4-BE49-F238E27FC236}">
                          <a16:creationId xmlns:a16="http://schemas.microsoft.com/office/drawing/2014/main" id="{0EABBC66-E51E-A576-499D-9EBBA3874B33}"/>
                        </a:ext>
                      </a:extLst>
                    </p:cNvPr>
                    <p:cNvGrpSpPr>
                      <a:grpSpLocks/>
                    </p:cNvGrpSpPr>
                    <p:nvPr/>
                  </p:nvGrpSpPr>
                  <p:grpSpPr bwMode="auto">
                    <a:xfrm>
                      <a:off x="4809" y="3009"/>
                      <a:ext cx="40" cy="9"/>
                      <a:chOff x="4809" y="3009"/>
                      <a:chExt cx="40" cy="9"/>
                    </a:xfrm>
                  </p:grpSpPr>
                  <p:sp>
                    <p:nvSpPr>
                      <p:cNvPr id="138832" name="Freeform 736">
                        <a:extLst>
                          <a:ext uri="{FF2B5EF4-FFF2-40B4-BE49-F238E27FC236}">
                            <a16:creationId xmlns:a16="http://schemas.microsoft.com/office/drawing/2014/main" id="{0B6C2C83-5976-B97A-AB4C-F89FB97E09BF}"/>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833" name="Rectangle 737">
                        <a:extLst>
                          <a:ext uri="{FF2B5EF4-FFF2-40B4-BE49-F238E27FC236}">
                            <a16:creationId xmlns:a16="http://schemas.microsoft.com/office/drawing/2014/main" id="{BFD6052A-5987-B950-008F-9883A5626CD8}"/>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822" name="Group 738">
                  <a:extLst>
                    <a:ext uri="{FF2B5EF4-FFF2-40B4-BE49-F238E27FC236}">
                      <a16:creationId xmlns:a16="http://schemas.microsoft.com/office/drawing/2014/main" id="{8FE96E63-419B-0489-43FD-6EC053AF6526}"/>
                    </a:ext>
                  </a:extLst>
                </p:cNvPr>
                <p:cNvGrpSpPr>
                  <a:grpSpLocks/>
                </p:cNvGrpSpPr>
                <p:nvPr/>
              </p:nvGrpSpPr>
              <p:grpSpPr bwMode="auto">
                <a:xfrm>
                  <a:off x="4676" y="2918"/>
                  <a:ext cx="328" cy="204"/>
                  <a:chOff x="4676" y="2918"/>
                  <a:chExt cx="328" cy="204"/>
                </a:xfrm>
              </p:grpSpPr>
              <p:sp>
                <p:nvSpPr>
                  <p:cNvPr id="138826" name="Freeform 739">
                    <a:extLst>
                      <a:ext uri="{FF2B5EF4-FFF2-40B4-BE49-F238E27FC236}">
                        <a16:creationId xmlns:a16="http://schemas.microsoft.com/office/drawing/2014/main" id="{287E3FA6-D353-0EBB-F497-843EB6252D33}"/>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827" name="Freeform 740">
                    <a:extLst>
                      <a:ext uri="{FF2B5EF4-FFF2-40B4-BE49-F238E27FC236}">
                        <a16:creationId xmlns:a16="http://schemas.microsoft.com/office/drawing/2014/main" id="{EA6C19ED-E0A9-CD7F-B2FC-26C78F2DF18A}"/>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823" name="Group 741">
                  <a:extLst>
                    <a:ext uri="{FF2B5EF4-FFF2-40B4-BE49-F238E27FC236}">
                      <a16:creationId xmlns:a16="http://schemas.microsoft.com/office/drawing/2014/main" id="{399C3045-63DD-E100-C1CF-18D5335162C1}"/>
                    </a:ext>
                  </a:extLst>
                </p:cNvPr>
                <p:cNvGrpSpPr>
                  <a:grpSpLocks/>
                </p:cNvGrpSpPr>
                <p:nvPr/>
              </p:nvGrpSpPr>
              <p:grpSpPr bwMode="auto">
                <a:xfrm>
                  <a:off x="4738" y="2980"/>
                  <a:ext cx="14" cy="21"/>
                  <a:chOff x="4738" y="2980"/>
                  <a:chExt cx="14" cy="21"/>
                </a:xfrm>
              </p:grpSpPr>
              <p:sp>
                <p:nvSpPr>
                  <p:cNvPr id="138824" name="Freeform 742">
                    <a:extLst>
                      <a:ext uri="{FF2B5EF4-FFF2-40B4-BE49-F238E27FC236}">
                        <a16:creationId xmlns:a16="http://schemas.microsoft.com/office/drawing/2014/main" id="{845732B1-ED9A-DC11-7A01-F7B187E3D98A}"/>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25" name="AutoShape 743">
                    <a:extLst>
                      <a:ext uri="{FF2B5EF4-FFF2-40B4-BE49-F238E27FC236}">
                        <a16:creationId xmlns:a16="http://schemas.microsoft.com/office/drawing/2014/main" id="{516AF472-4369-216D-272D-E6DB4A301664}"/>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813" name="Group 744">
                <a:extLst>
                  <a:ext uri="{FF2B5EF4-FFF2-40B4-BE49-F238E27FC236}">
                    <a16:creationId xmlns:a16="http://schemas.microsoft.com/office/drawing/2014/main" id="{7B0C522E-006C-EFB1-4E98-C83AA85E3F39}"/>
                  </a:ext>
                </a:extLst>
              </p:cNvPr>
              <p:cNvGrpSpPr>
                <a:grpSpLocks/>
              </p:cNvGrpSpPr>
              <p:nvPr/>
            </p:nvGrpSpPr>
            <p:grpSpPr bwMode="auto">
              <a:xfrm>
                <a:off x="5447" y="3096"/>
                <a:ext cx="24" cy="35"/>
                <a:chOff x="5447" y="3096"/>
                <a:chExt cx="24" cy="35"/>
              </a:xfrm>
            </p:grpSpPr>
            <p:sp>
              <p:nvSpPr>
                <p:cNvPr id="138814" name="Freeform 745">
                  <a:extLst>
                    <a:ext uri="{FF2B5EF4-FFF2-40B4-BE49-F238E27FC236}">
                      <a16:creationId xmlns:a16="http://schemas.microsoft.com/office/drawing/2014/main" id="{CB2D9D6A-7218-D9A5-9E45-E6983E9E26C6}"/>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15" name="Rectangle 746">
                  <a:extLst>
                    <a:ext uri="{FF2B5EF4-FFF2-40B4-BE49-F238E27FC236}">
                      <a16:creationId xmlns:a16="http://schemas.microsoft.com/office/drawing/2014/main" id="{F7322DD4-B023-F4C6-F34D-7CE558355258}"/>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16" name="Rectangle 747">
                  <a:extLst>
                    <a:ext uri="{FF2B5EF4-FFF2-40B4-BE49-F238E27FC236}">
                      <a16:creationId xmlns:a16="http://schemas.microsoft.com/office/drawing/2014/main" id="{313F7D4B-9618-D468-8E16-7E025FF5C673}"/>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817" name="Freeform 748">
                  <a:extLst>
                    <a:ext uri="{FF2B5EF4-FFF2-40B4-BE49-F238E27FC236}">
                      <a16:creationId xmlns:a16="http://schemas.microsoft.com/office/drawing/2014/main" id="{A2A482B8-220F-C93B-F1B1-F17C2EAE63AE}"/>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818" name="Freeform 749">
                  <a:extLst>
                    <a:ext uri="{FF2B5EF4-FFF2-40B4-BE49-F238E27FC236}">
                      <a16:creationId xmlns:a16="http://schemas.microsoft.com/office/drawing/2014/main" id="{233A2689-C969-1D22-BD9C-A391ABB8B9C8}"/>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2" name="Group 750">
              <a:extLst>
                <a:ext uri="{FF2B5EF4-FFF2-40B4-BE49-F238E27FC236}">
                  <a16:creationId xmlns:a16="http://schemas.microsoft.com/office/drawing/2014/main" id="{6A83F15C-F623-5F2C-0555-40C3EF7CAFD2}"/>
                </a:ext>
              </a:extLst>
            </p:cNvPr>
            <p:cNvGrpSpPr>
              <a:grpSpLocks noChangeAspect="1"/>
            </p:cNvGrpSpPr>
            <p:nvPr/>
          </p:nvGrpSpPr>
          <p:grpSpPr bwMode="auto">
            <a:xfrm flipH="1">
              <a:off x="2879" y="890"/>
              <a:ext cx="469" cy="139"/>
              <a:chOff x="4468" y="2908"/>
              <a:chExt cx="1004" cy="299"/>
            </a:xfrm>
          </p:grpSpPr>
          <p:sp>
            <p:nvSpPr>
              <p:cNvPr id="138705" name="AutoShape 751">
                <a:extLst>
                  <a:ext uri="{FF2B5EF4-FFF2-40B4-BE49-F238E27FC236}">
                    <a16:creationId xmlns:a16="http://schemas.microsoft.com/office/drawing/2014/main" id="{AA32C154-A5A3-0B83-F590-0257A621A410}"/>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706" name="Group 752">
                <a:extLst>
                  <a:ext uri="{FF2B5EF4-FFF2-40B4-BE49-F238E27FC236}">
                    <a16:creationId xmlns:a16="http://schemas.microsoft.com/office/drawing/2014/main" id="{B1C26C4B-19E7-138E-A1AC-CF281C10F79A}"/>
                  </a:ext>
                </a:extLst>
              </p:cNvPr>
              <p:cNvGrpSpPr>
                <a:grpSpLocks/>
              </p:cNvGrpSpPr>
              <p:nvPr/>
            </p:nvGrpSpPr>
            <p:grpSpPr bwMode="auto">
              <a:xfrm>
                <a:off x="5335" y="3115"/>
                <a:ext cx="94" cy="26"/>
                <a:chOff x="5335" y="3115"/>
                <a:chExt cx="94" cy="26"/>
              </a:xfrm>
            </p:grpSpPr>
            <p:sp>
              <p:nvSpPr>
                <p:cNvPr id="138794" name="Freeform 753">
                  <a:extLst>
                    <a:ext uri="{FF2B5EF4-FFF2-40B4-BE49-F238E27FC236}">
                      <a16:creationId xmlns:a16="http://schemas.microsoft.com/office/drawing/2014/main" id="{3F30225E-7402-22A7-7C15-2B3A42585277}"/>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95" name="Oval 754">
                  <a:extLst>
                    <a:ext uri="{FF2B5EF4-FFF2-40B4-BE49-F238E27FC236}">
                      <a16:creationId xmlns:a16="http://schemas.microsoft.com/office/drawing/2014/main" id="{8D05C95F-7E2F-9D0C-30DB-31F24EE3E2BB}"/>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707" name="Group 755">
                <a:extLst>
                  <a:ext uri="{FF2B5EF4-FFF2-40B4-BE49-F238E27FC236}">
                    <a16:creationId xmlns:a16="http://schemas.microsoft.com/office/drawing/2014/main" id="{6609B8B4-4702-1AA7-52FC-1D801329D382}"/>
                  </a:ext>
                </a:extLst>
              </p:cNvPr>
              <p:cNvGrpSpPr>
                <a:grpSpLocks/>
              </p:cNvGrpSpPr>
              <p:nvPr/>
            </p:nvGrpSpPr>
            <p:grpSpPr bwMode="auto">
              <a:xfrm>
                <a:off x="4689" y="2919"/>
                <a:ext cx="312" cy="85"/>
                <a:chOff x="4689" y="2919"/>
                <a:chExt cx="312" cy="85"/>
              </a:xfrm>
            </p:grpSpPr>
            <p:sp>
              <p:nvSpPr>
                <p:cNvPr id="138792" name="Freeform 756">
                  <a:extLst>
                    <a:ext uri="{FF2B5EF4-FFF2-40B4-BE49-F238E27FC236}">
                      <a16:creationId xmlns:a16="http://schemas.microsoft.com/office/drawing/2014/main" id="{76D8A48D-A8A0-BE93-CC63-5A88FD94F538}"/>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93" name="Freeform 757">
                  <a:extLst>
                    <a:ext uri="{FF2B5EF4-FFF2-40B4-BE49-F238E27FC236}">
                      <a16:creationId xmlns:a16="http://schemas.microsoft.com/office/drawing/2014/main" id="{2A95BE31-6382-D6B6-03A6-825322C93756}"/>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708" name="Freeform 758">
                <a:extLst>
                  <a:ext uri="{FF2B5EF4-FFF2-40B4-BE49-F238E27FC236}">
                    <a16:creationId xmlns:a16="http://schemas.microsoft.com/office/drawing/2014/main" id="{4811FADE-528B-90E6-989C-368DCCFC44EF}"/>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09" name="Oval 759">
                <a:extLst>
                  <a:ext uri="{FF2B5EF4-FFF2-40B4-BE49-F238E27FC236}">
                    <a16:creationId xmlns:a16="http://schemas.microsoft.com/office/drawing/2014/main" id="{8DC50F3C-135C-EAE1-2DAA-939B364F611E}"/>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10" name="Oval 760">
                <a:extLst>
                  <a:ext uri="{FF2B5EF4-FFF2-40B4-BE49-F238E27FC236}">
                    <a16:creationId xmlns:a16="http://schemas.microsoft.com/office/drawing/2014/main" id="{B257F0FF-FFD6-6B6A-B86E-A978A75BE3EC}"/>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711" name="Group 761">
                <a:extLst>
                  <a:ext uri="{FF2B5EF4-FFF2-40B4-BE49-F238E27FC236}">
                    <a16:creationId xmlns:a16="http://schemas.microsoft.com/office/drawing/2014/main" id="{D502479B-5C0A-20B6-87E1-7D940A6B7A53}"/>
                  </a:ext>
                </a:extLst>
              </p:cNvPr>
              <p:cNvGrpSpPr>
                <a:grpSpLocks/>
              </p:cNvGrpSpPr>
              <p:nvPr/>
            </p:nvGrpSpPr>
            <p:grpSpPr bwMode="auto">
              <a:xfrm>
                <a:off x="4468" y="3076"/>
                <a:ext cx="26" cy="38"/>
                <a:chOff x="4468" y="3076"/>
                <a:chExt cx="26" cy="38"/>
              </a:xfrm>
            </p:grpSpPr>
            <p:sp>
              <p:nvSpPr>
                <p:cNvPr id="138789" name="Rectangle 762">
                  <a:extLst>
                    <a:ext uri="{FF2B5EF4-FFF2-40B4-BE49-F238E27FC236}">
                      <a16:creationId xmlns:a16="http://schemas.microsoft.com/office/drawing/2014/main" id="{33354B04-3385-0B30-EFE9-F676F17CC407}"/>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90" name="Freeform 763">
                  <a:extLst>
                    <a:ext uri="{FF2B5EF4-FFF2-40B4-BE49-F238E27FC236}">
                      <a16:creationId xmlns:a16="http://schemas.microsoft.com/office/drawing/2014/main" id="{3B89606F-5AEA-7155-1F9C-74EE25F1CFCC}"/>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91" name="Freeform 764">
                  <a:extLst>
                    <a:ext uri="{FF2B5EF4-FFF2-40B4-BE49-F238E27FC236}">
                      <a16:creationId xmlns:a16="http://schemas.microsoft.com/office/drawing/2014/main" id="{4ECE3A49-C0C6-4F40-86D7-8B16C2386983}"/>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712" name="Group 765">
                <a:extLst>
                  <a:ext uri="{FF2B5EF4-FFF2-40B4-BE49-F238E27FC236}">
                    <a16:creationId xmlns:a16="http://schemas.microsoft.com/office/drawing/2014/main" id="{46D7768F-E264-2F99-F102-223CD9CE4A96}"/>
                  </a:ext>
                </a:extLst>
              </p:cNvPr>
              <p:cNvGrpSpPr>
                <a:grpSpLocks/>
              </p:cNvGrpSpPr>
              <p:nvPr/>
            </p:nvGrpSpPr>
            <p:grpSpPr bwMode="auto">
              <a:xfrm>
                <a:off x="5196" y="3077"/>
                <a:ext cx="130" cy="130"/>
                <a:chOff x="5196" y="3077"/>
                <a:chExt cx="130" cy="130"/>
              </a:xfrm>
            </p:grpSpPr>
            <p:sp>
              <p:nvSpPr>
                <p:cNvPr id="138783" name="Oval 766">
                  <a:extLst>
                    <a:ext uri="{FF2B5EF4-FFF2-40B4-BE49-F238E27FC236}">
                      <a16:creationId xmlns:a16="http://schemas.microsoft.com/office/drawing/2014/main" id="{DC537FCE-150B-58A1-6747-540E76D5A6D5}"/>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784" name="Group 767">
                  <a:extLst>
                    <a:ext uri="{FF2B5EF4-FFF2-40B4-BE49-F238E27FC236}">
                      <a16:creationId xmlns:a16="http://schemas.microsoft.com/office/drawing/2014/main" id="{33C10BAD-3C53-5826-F9DC-1B6F60E1D260}"/>
                    </a:ext>
                  </a:extLst>
                </p:cNvPr>
                <p:cNvGrpSpPr>
                  <a:grpSpLocks/>
                </p:cNvGrpSpPr>
                <p:nvPr/>
              </p:nvGrpSpPr>
              <p:grpSpPr bwMode="auto">
                <a:xfrm>
                  <a:off x="5225" y="3106"/>
                  <a:ext cx="72" cy="72"/>
                  <a:chOff x="5225" y="3106"/>
                  <a:chExt cx="72" cy="72"/>
                </a:xfrm>
              </p:grpSpPr>
              <p:sp>
                <p:nvSpPr>
                  <p:cNvPr id="138785" name="Oval 768">
                    <a:extLst>
                      <a:ext uri="{FF2B5EF4-FFF2-40B4-BE49-F238E27FC236}">
                        <a16:creationId xmlns:a16="http://schemas.microsoft.com/office/drawing/2014/main" id="{9628440F-1C20-C9FF-B6BD-D51EE501D6D8}"/>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86" name="Oval 769">
                    <a:extLst>
                      <a:ext uri="{FF2B5EF4-FFF2-40B4-BE49-F238E27FC236}">
                        <a16:creationId xmlns:a16="http://schemas.microsoft.com/office/drawing/2014/main" id="{37F02208-3BF2-C160-0A64-AC05CC8DF97C}"/>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87" name="Oval 770">
                    <a:extLst>
                      <a:ext uri="{FF2B5EF4-FFF2-40B4-BE49-F238E27FC236}">
                        <a16:creationId xmlns:a16="http://schemas.microsoft.com/office/drawing/2014/main" id="{D823EAB2-39F4-98C5-9C51-4E00EA9DD0D7}"/>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88" name="Oval 771">
                    <a:extLst>
                      <a:ext uri="{FF2B5EF4-FFF2-40B4-BE49-F238E27FC236}">
                        <a16:creationId xmlns:a16="http://schemas.microsoft.com/office/drawing/2014/main" id="{AFEDD825-B233-59EA-306C-4B13E9524F5C}"/>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713" name="Freeform 772">
                <a:extLst>
                  <a:ext uri="{FF2B5EF4-FFF2-40B4-BE49-F238E27FC236}">
                    <a16:creationId xmlns:a16="http://schemas.microsoft.com/office/drawing/2014/main" id="{B4831599-6ADD-1C7C-D108-1543C8743BE9}"/>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714" name="Group 773">
                <a:extLst>
                  <a:ext uri="{FF2B5EF4-FFF2-40B4-BE49-F238E27FC236}">
                    <a16:creationId xmlns:a16="http://schemas.microsoft.com/office/drawing/2014/main" id="{193A0598-C964-E6A8-D7BA-DB368524C620}"/>
                  </a:ext>
                </a:extLst>
              </p:cNvPr>
              <p:cNvGrpSpPr>
                <a:grpSpLocks/>
              </p:cNvGrpSpPr>
              <p:nvPr/>
            </p:nvGrpSpPr>
            <p:grpSpPr bwMode="auto">
              <a:xfrm>
                <a:off x="4508" y="3077"/>
                <a:ext cx="130" cy="130"/>
                <a:chOff x="4508" y="3077"/>
                <a:chExt cx="130" cy="130"/>
              </a:xfrm>
            </p:grpSpPr>
            <p:sp>
              <p:nvSpPr>
                <p:cNvPr id="138777" name="Oval 774">
                  <a:extLst>
                    <a:ext uri="{FF2B5EF4-FFF2-40B4-BE49-F238E27FC236}">
                      <a16:creationId xmlns:a16="http://schemas.microsoft.com/office/drawing/2014/main" id="{AB9A2DEB-79E6-DB9F-100D-1203100C9A9D}"/>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778" name="Group 775">
                  <a:extLst>
                    <a:ext uri="{FF2B5EF4-FFF2-40B4-BE49-F238E27FC236}">
                      <a16:creationId xmlns:a16="http://schemas.microsoft.com/office/drawing/2014/main" id="{DE375EC9-1C6D-22EC-1114-F49374183D43}"/>
                    </a:ext>
                  </a:extLst>
                </p:cNvPr>
                <p:cNvGrpSpPr>
                  <a:grpSpLocks/>
                </p:cNvGrpSpPr>
                <p:nvPr/>
              </p:nvGrpSpPr>
              <p:grpSpPr bwMode="auto">
                <a:xfrm>
                  <a:off x="4537" y="3106"/>
                  <a:ext cx="71" cy="72"/>
                  <a:chOff x="4537" y="3106"/>
                  <a:chExt cx="71" cy="72"/>
                </a:xfrm>
              </p:grpSpPr>
              <p:sp>
                <p:nvSpPr>
                  <p:cNvPr id="138779" name="Oval 776">
                    <a:extLst>
                      <a:ext uri="{FF2B5EF4-FFF2-40B4-BE49-F238E27FC236}">
                        <a16:creationId xmlns:a16="http://schemas.microsoft.com/office/drawing/2014/main" id="{01ACEC83-06B3-F73F-240B-A6D521BA0411}"/>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80" name="Oval 777">
                    <a:extLst>
                      <a:ext uri="{FF2B5EF4-FFF2-40B4-BE49-F238E27FC236}">
                        <a16:creationId xmlns:a16="http://schemas.microsoft.com/office/drawing/2014/main" id="{C814A2A7-6845-B600-EE0D-243628AA37C9}"/>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81" name="Oval 778">
                    <a:extLst>
                      <a:ext uri="{FF2B5EF4-FFF2-40B4-BE49-F238E27FC236}">
                        <a16:creationId xmlns:a16="http://schemas.microsoft.com/office/drawing/2014/main" id="{47B83B01-4F6F-484C-B447-D862BB261165}"/>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82" name="Oval 779">
                    <a:extLst>
                      <a:ext uri="{FF2B5EF4-FFF2-40B4-BE49-F238E27FC236}">
                        <a16:creationId xmlns:a16="http://schemas.microsoft.com/office/drawing/2014/main" id="{6203DF37-2D6C-FAE2-FEC8-F49BBCFC81BF}"/>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715" name="Rectangle 780">
                <a:extLst>
                  <a:ext uri="{FF2B5EF4-FFF2-40B4-BE49-F238E27FC236}">
                    <a16:creationId xmlns:a16="http://schemas.microsoft.com/office/drawing/2014/main" id="{93C4CE2B-E785-7F06-3DD1-1AA87529DFF2}"/>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716" name="Group 781">
                <a:extLst>
                  <a:ext uri="{FF2B5EF4-FFF2-40B4-BE49-F238E27FC236}">
                    <a16:creationId xmlns:a16="http://schemas.microsoft.com/office/drawing/2014/main" id="{F9C47CD6-86AF-E053-5DFF-050BBF105185}"/>
                  </a:ext>
                </a:extLst>
              </p:cNvPr>
              <p:cNvGrpSpPr>
                <a:grpSpLocks/>
              </p:cNvGrpSpPr>
              <p:nvPr/>
            </p:nvGrpSpPr>
            <p:grpSpPr bwMode="auto">
              <a:xfrm>
                <a:off x="4492" y="2908"/>
                <a:ext cx="556" cy="94"/>
                <a:chOff x="4492" y="2908"/>
                <a:chExt cx="556" cy="94"/>
              </a:xfrm>
            </p:grpSpPr>
            <p:sp>
              <p:nvSpPr>
                <p:cNvPr id="138768" name="Freeform 782">
                  <a:extLst>
                    <a:ext uri="{FF2B5EF4-FFF2-40B4-BE49-F238E27FC236}">
                      <a16:creationId xmlns:a16="http://schemas.microsoft.com/office/drawing/2014/main" id="{F00278D8-7F46-D219-C6A6-174196A1305E}"/>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769" name="Group 783">
                  <a:extLst>
                    <a:ext uri="{FF2B5EF4-FFF2-40B4-BE49-F238E27FC236}">
                      <a16:creationId xmlns:a16="http://schemas.microsoft.com/office/drawing/2014/main" id="{C35ACECA-B9D9-AD66-63F3-104A13BF1FE6}"/>
                    </a:ext>
                  </a:extLst>
                </p:cNvPr>
                <p:cNvGrpSpPr>
                  <a:grpSpLocks/>
                </p:cNvGrpSpPr>
                <p:nvPr/>
              </p:nvGrpSpPr>
              <p:grpSpPr bwMode="auto">
                <a:xfrm>
                  <a:off x="5011" y="2908"/>
                  <a:ext cx="37" cy="92"/>
                  <a:chOff x="5011" y="2908"/>
                  <a:chExt cx="37" cy="92"/>
                </a:xfrm>
              </p:grpSpPr>
              <p:sp>
                <p:nvSpPr>
                  <p:cNvPr id="138770" name="Freeform 784">
                    <a:extLst>
                      <a:ext uri="{FF2B5EF4-FFF2-40B4-BE49-F238E27FC236}">
                        <a16:creationId xmlns:a16="http://schemas.microsoft.com/office/drawing/2014/main" id="{7A2E5B9B-FEAE-6DC7-2493-76F6D14D2DF2}"/>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771" name="Group 785">
                    <a:extLst>
                      <a:ext uri="{FF2B5EF4-FFF2-40B4-BE49-F238E27FC236}">
                        <a16:creationId xmlns:a16="http://schemas.microsoft.com/office/drawing/2014/main" id="{7A765EEA-3F49-E78E-DCFE-55471114F524}"/>
                      </a:ext>
                    </a:extLst>
                  </p:cNvPr>
                  <p:cNvGrpSpPr>
                    <a:grpSpLocks/>
                  </p:cNvGrpSpPr>
                  <p:nvPr/>
                </p:nvGrpSpPr>
                <p:grpSpPr bwMode="auto">
                  <a:xfrm>
                    <a:off x="5016" y="2924"/>
                    <a:ext cx="27" cy="67"/>
                    <a:chOff x="5016" y="2924"/>
                    <a:chExt cx="27" cy="67"/>
                  </a:xfrm>
                </p:grpSpPr>
                <p:sp>
                  <p:nvSpPr>
                    <p:cNvPr id="138772" name="Freeform 786">
                      <a:extLst>
                        <a:ext uri="{FF2B5EF4-FFF2-40B4-BE49-F238E27FC236}">
                          <a16:creationId xmlns:a16="http://schemas.microsoft.com/office/drawing/2014/main" id="{8E2C3165-35FB-55B6-6B66-01A8ACBCE747}"/>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773" name="Group 787">
                      <a:extLst>
                        <a:ext uri="{FF2B5EF4-FFF2-40B4-BE49-F238E27FC236}">
                          <a16:creationId xmlns:a16="http://schemas.microsoft.com/office/drawing/2014/main" id="{2FD41B28-083F-7369-D892-431618BAB993}"/>
                        </a:ext>
                      </a:extLst>
                    </p:cNvPr>
                    <p:cNvGrpSpPr>
                      <a:grpSpLocks/>
                    </p:cNvGrpSpPr>
                    <p:nvPr/>
                  </p:nvGrpSpPr>
                  <p:grpSpPr bwMode="auto">
                    <a:xfrm>
                      <a:off x="5021" y="2938"/>
                      <a:ext cx="15" cy="31"/>
                      <a:chOff x="5021" y="2938"/>
                      <a:chExt cx="15" cy="31"/>
                    </a:xfrm>
                  </p:grpSpPr>
                  <p:sp>
                    <p:nvSpPr>
                      <p:cNvPr id="138774" name="Line 788">
                        <a:extLst>
                          <a:ext uri="{FF2B5EF4-FFF2-40B4-BE49-F238E27FC236}">
                            <a16:creationId xmlns:a16="http://schemas.microsoft.com/office/drawing/2014/main" id="{06F84889-1F00-4721-D45D-749CE8279F48}"/>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775" name="Line 789">
                        <a:extLst>
                          <a:ext uri="{FF2B5EF4-FFF2-40B4-BE49-F238E27FC236}">
                            <a16:creationId xmlns:a16="http://schemas.microsoft.com/office/drawing/2014/main" id="{B5A4E572-F565-D278-A0AB-44B07BDE6805}"/>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776" name="Line 790">
                        <a:extLst>
                          <a:ext uri="{FF2B5EF4-FFF2-40B4-BE49-F238E27FC236}">
                            <a16:creationId xmlns:a16="http://schemas.microsoft.com/office/drawing/2014/main" id="{5A973C70-64B7-7AD0-E89E-04E59E429A30}"/>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717" name="Group 791">
                <a:extLst>
                  <a:ext uri="{FF2B5EF4-FFF2-40B4-BE49-F238E27FC236}">
                    <a16:creationId xmlns:a16="http://schemas.microsoft.com/office/drawing/2014/main" id="{4BBCB117-4EB8-AD61-A59C-2E3E03F2BDD7}"/>
                  </a:ext>
                </a:extLst>
              </p:cNvPr>
              <p:cNvGrpSpPr>
                <a:grpSpLocks/>
              </p:cNvGrpSpPr>
              <p:nvPr/>
            </p:nvGrpSpPr>
            <p:grpSpPr bwMode="auto">
              <a:xfrm>
                <a:off x="5024" y="2994"/>
                <a:ext cx="435" cy="135"/>
                <a:chOff x="5024" y="2994"/>
                <a:chExt cx="435" cy="135"/>
              </a:xfrm>
            </p:grpSpPr>
            <p:sp>
              <p:nvSpPr>
                <p:cNvPr id="138761" name="Freeform 792">
                  <a:extLst>
                    <a:ext uri="{FF2B5EF4-FFF2-40B4-BE49-F238E27FC236}">
                      <a16:creationId xmlns:a16="http://schemas.microsoft.com/office/drawing/2014/main" id="{0C4DBE73-46B7-8216-F83F-9D779A211564}"/>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762" name="Group 793">
                  <a:extLst>
                    <a:ext uri="{FF2B5EF4-FFF2-40B4-BE49-F238E27FC236}">
                      <a16:creationId xmlns:a16="http://schemas.microsoft.com/office/drawing/2014/main" id="{783A2FFF-14B4-64F5-EE98-A12AF126A39F}"/>
                    </a:ext>
                  </a:extLst>
                </p:cNvPr>
                <p:cNvGrpSpPr>
                  <a:grpSpLocks/>
                </p:cNvGrpSpPr>
                <p:nvPr/>
              </p:nvGrpSpPr>
              <p:grpSpPr bwMode="auto">
                <a:xfrm>
                  <a:off x="5024" y="2994"/>
                  <a:ext cx="435" cy="135"/>
                  <a:chOff x="5024" y="2994"/>
                  <a:chExt cx="435" cy="135"/>
                </a:xfrm>
              </p:grpSpPr>
              <p:sp>
                <p:nvSpPr>
                  <p:cNvPr id="138763" name="Freeform 794">
                    <a:extLst>
                      <a:ext uri="{FF2B5EF4-FFF2-40B4-BE49-F238E27FC236}">
                        <a16:creationId xmlns:a16="http://schemas.microsoft.com/office/drawing/2014/main" id="{8F2F79C6-BBD2-CE32-01A0-3F6296F07112}"/>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764" name="Group 795">
                    <a:extLst>
                      <a:ext uri="{FF2B5EF4-FFF2-40B4-BE49-F238E27FC236}">
                        <a16:creationId xmlns:a16="http://schemas.microsoft.com/office/drawing/2014/main" id="{8693C4BF-8C92-9FE7-497F-6C480304C49F}"/>
                      </a:ext>
                    </a:extLst>
                  </p:cNvPr>
                  <p:cNvGrpSpPr>
                    <a:grpSpLocks/>
                  </p:cNvGrpSpPr>
                  <p:nvPr/>
                </p:nvGrpSpPr>
                <p:grpSpPr bwMode="auto">
                  <a:xfrm>
                    <a:off x="5040" y="2996"/>
                    <a:ext cx="369" cy="4"/>
                    <a:chOff x="5040" y="2996"/>
                    <a:chExt cx="369" cy="4"/>
                  </a:xfrm>
                </p:grpSpPr>
                <p:sp>
                  <p:nvSpPr>
                    <p:cNvPr id="138766" name="Freeform 796">
                      <a:extLst>
                        <a:ext uri="{FF2B5EF4-FFF2-40B4-BE49-F238E27FC236}">
                          <a16:creationId xmlns:a16="http://schemas.microsoft.com/office/drawing/2014/main" id="{9C5E4B0E-9DC5-834E-4D00-A1DF79CBC39B}"/>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767" name="Freeform 797">
                      <a:extLst>
                        <a:ext uri="{FF2B5EF4-FFF2-40B4-BE49-F238E27FC236}">
                          <a16:creationId xmlns:a16="http://schemas.microsoft.com/office/drawing/2014/main" id="{9CCE6F00-F05F-5429-4A2B-069B2CF765A0}"/>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765" name="Freeform 798">
                    <a:extLst>
                      <a:ext uri="{FF2B5EF4-FFF2-40B4-BE49-F238E27FC236}">
                        <a16:creationId xmlns:a16="http://schemas.microsoft.com/office/drawing/2014/main" id="{9DECFA03-5843-1404-035D-560E6D60A89D}"/>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718" name="Freeform 799">
                <a:extLst>
                  <a:ext uri="{FF2B5EF4-FFF2-40B4-BE49-F238E27FC236}">
                    <a16:creationId xmlns:a16="http://schemas.microsoft.com/office/drawing/2014/main" id="{A15001CD-5874-31EC-990D-67F44964B481}"/>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19" name="Rectangle 800">
                <a:extLst>
                  <a:ext uri="{FF2B5EF4-FFF2-40B4-BE49-F238E27FC236}">
                    <a16:creationId xmlns:a16="http://schemas.microsoft.com/office/drawing/2014/main" id="{2C4BB830-D3A8-9354-8036-B7A59A6E5CFC}"/>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720" name="Group 801">
                <a:extLst>
                  <a:ext uri="{FF2B5EF4-FFF2-40B4-BE49-F238E27FC236}">
                    <a16:creationId xmlns:a16="http://schemas.microsoft.com/office/drawing/2014/main" id="{B9979F23-D029-DE06-F5E3-538D6D7D6D94}"/>
                  </a:ext>
                </a:extLst>
              </p:cNvPr>
              <p:cNvGrpSpPr>
                <a:grpSpLocks/>
              </p:cNvGrpSpPr>
              <p:nvPr/>
            </p:nvGrpSpPr>
            <p:grpSpPr bwMode="auto">
              <a:xfrm>
                <a:off x="5439" y="3020"/>
                <a:ext cx="20" cy="56"/>
                <a:chOff x="5439" y="3020"/>
                <a:chExt cx="20" cy="56"/>
              </a:xfrm>
            </p:grpSpPr>
            <p:sp>
              <p:nvSpPr>
                <p:cNvPr id="138759" name="Rectangle 802">
                  <a:extLst>
                    <a:ext uri="{FF2B5EF4-FFF2-40B4-BE49-F238E27FC236}">
                      <a16:creationId xmlns:a16="http://schemas.microsoft.com/office/drawing/2014/main" id="{6A71221C-D4C9-1C70-B962-B5B8162C0DE0}"/>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60" name="Freeform 803">
                  <a:extLst>
                    <a:ext uri="{FF2B5EF4-FFF2-40B4-BE49-F238E27FC236}">
                      <a16:creationId xmlns:a16="http://schemas.microsoft.com/office/drawing/2014/main" id="{CFC4BE53-DA84-2FAE-4BD9-71EDA3CC84BB}"/>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721" name="Group 804">
                <a:extLst>
                  <a:ext uri="{FF2B5EF4-FFF2-40B4-BE49-F238E27FC236}">
                    <a16:creationId xmlns:a16="http://schemas.microsoft.com/office/drawing/2014/main" id="{856AAF14-FB6A-344E-4074-1BA7AA56B5D4}"/>
                  </a:ext>
                </a:extLst>
              </p:cNvPr>
              <p:cNvGrpSpPr>
                <a:grpSpLocks/>
              </p:cNvGrpSpPr>
              <p:nvPr/>
            </p:nvGrpSpPr>
            <p:grpSpPr bwMode="auto">
              <a:xfrm>
                <a:off x="4515" y="2918"/>
                <a:ext cx="944" cy="204"/>
                <a:chOff x="4515" y="2918"/>
                <a:chExt cx="944" cy="204"/>
              </a:xfrm>
            </p:grpSpPr>
            <p:grpSp>
              <p:nvGrpSpPr>
                <p:cNvPr id="138728" name="Group 805">
                  <a:extLst>
                    <a:ext uri="{FF2B5EF4-FFF2-40B4-BE49-F238E27FC236}">
                      <a16:creationId xmlns:a16="http://schemas.microsoft.com/office/drawing/2014/main" id="{8E809D4B-EE73-B250-615D-934E538ED0A7}"/>
                    </a:ext>
                  </a:extLst>
                </p:cNvPr>
                <p:cNvGrpSpPr>
                  <a:grpSpLocks/>
                </p:cNvGrpSpPr>
                <p:nvPr/>
              </p:nvGrpSpPr>
              <p:grpSpPr bwMode="auto">
                <a:xfrm>
                  <a:off x="4515" y="3022"/>
                  <a:ext cx="924" cy="7"/>
                  <a:chOff x="4515" y="3022"/>
                  <a:chExt cx="924" cy="7"/>
                </a:xfrm>
              </p:grpSpPr>
              <p:sp>
                <p:nvSpPr>
                  <p:cNvPr id="138755" name="Rectangle 806">
                    <a:extLst>
                      <a:ext uri="{FF2B5EF4-FFF2-40B4-BE49-F238E27FC236}">
                        <a16:creationId xmlns:a16="http://schemas.microsoft.com/office/drawing/2014/main" id="{801EE215-81E1-7062-3D60-782A33D9D8AD}"/>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56" name="Rectangle 807">
                    <a:extLst>
                      <a:ext uri="{FF2B5EF4-FFF2-40B4-BE49-F238E27FC236}">
                        <a16:creationId xmlns:a16="http://schemas.microsoft.com/office/drawing/2014/main" id="{1A504532-C49D-EAED-9CBF-5D2D6C1E2135}"/>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57" name="Rectangle 808">
                    <a:extLst>
                      <a:ext uri="{FF2B5EF4-FFF2-40B4-BE49-F238E27FC236}">
                        <a16:creationId xmlns:a16="http://schemas.microsoft.com/office/drawing/2014/main" id="{17139110-0D1F-F76E-F6E2-D12DB0FB69E1}"/>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58" name="Rectangle 809">
                    <a:extLst>
                      <a:ext uri="{FF2B5EF4-FFF2-40B4-BE49-F238E27FC236}">
                        <a16:creationId xmlns:a16="http://schemas.microsoft.com/office/drawing/2014/main" id="{93B1934A-7A3B-93FF-E8EA-4D251AB8D4DC}"/>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729" name="Group 810">
                  <a:extLst>
                    <a:ext uri="{FF2B5EF4-FFF2-40B4-BE49-F238E27FC236}">
                      <a16:creationId xmlns:a16="http://schemas.microsoft.com/office/drawing/2014/main" id="{70DC981E-1DF6-0999-3A45-786A95F87211}"/>
                    </a:ext>
                  </a:extLst>
                </p:cNvPr>
                <p:cNvGrpSpPr>
                  <a:grpSpLocks/>
                </p:cNvGrpSpPr>
                <p:nvPr/>
              </p:nvGrpSpPr>
              <p:grpSpPr bwMode="auto">
                <a:xfrm>
                  <a:off x="4517" y="3001"/>
                  <a:ext cx="942" cy="108"/>
                  <a:chOff x="4517" y="3001"/>
                  <a:chExt cx="942" cy="108"/>
                </a:xfrm>
              </p:grpSpPr>
              <p:sp>
                <p:nvSpPr>
                  <p:cNvPr id="138751" name="Freeform 811">
                    <a:extLst>
                      <a:ext uri="{FF2B5EF4-FFF2-40B4-BE49-F238E27FC236}">
                        <a16:creationId xmlns:a16="http://schemas.microsoft.com/office/drawing/2014/main" id="{B4CE6D7A-5859-A8F4-37DD-006B85208681}"/>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52" name="Rectangle 812">
                    <a:extLst>
                      <a:ext uri="{FF2B5EF4-FFF2-40B4-BE49-F238E27FC236}">
                        <a16:creationId xmlns:a16="http://schemas.microsoft.com/office/drawing/2014/main" id="{A987705E-9557-6127-4A51-AFD3E9260EB2}"/>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53" name="Rectangle 813">
                    <a:extLst>
                      <a:ext uri="{FF2B5EF4-FFF2-40B4-BE49-F238E27FC236}">
                        <a16:creationId xmlns:a16="http://schemas.microsoft.com/office/drawing/2014/main" id="{E9F1F32D-BED8-66FE-41BE-74F34519B48D}"/>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54" name="Freeform 814">
                    <a:extLst>
                      <a:ext uri="{FF2B5EF4-FFF2-40B4-BE49-F238E27FC236}">
                        <a16:creationId xmlns:a16="http://schemas.microsoft.com/office/drawing/2014/main" id="{F6ECC8A3-05D1-9874-D6BF-37750254BA3F}"/>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730" name="Group 815">
                  <a:extLst>
                    <a:ext uri="{FF2B5EF4-FFF2-40B4-BE49-F238E27FC236}">
                      <a16:creationId xmlns:a16="http://schemas.microsoft.com/office/drawing/2014/main" id="{AC611839-A792-C7B5-60FC-6463436A825D}"/>
                    </a:ext>
                  </a:extLst>
                </p:cNvPr>
                <p:cNvGrpSpPr>
                  <a:grpSpLocks/>
                </p:cNvGrpSpPr>
                <p:nvPr/>
              </p:nvGrpSpPr>
              <p:grpSpPr bwMode="auto">
                <a:xfrm>
                  <a:off x="4809" y="3007"/>
                  <a:ext cx="188" cy="11"/>
                  <a:chOff x="4809" y="3007"/>
                  <a:chExt cx="188" cy="11"/>
                </a:xfrm>
              </p:grpSpPr>
              <p:grpSp>
                <p:nvGrpSpPr>
                  <p:cNvPr id="138737" name="Group 816">
                    <a:extLst>
                      <a:ext uri="{FF2B5EF4-FFF2-40B4-BE49-F238E27FC236}">
                        <a16:creationId xmlns:a16="http://schemas.microsoft.com/office/drawing/2014/main" id="{EA6A2E96-1484-2F96-BB3C-AC7447606ADF}"/>
                      </a:ext>
                    </a:extLst>
                  </p:cNvPr>
                  <p:cNvGrpSpPr>
                    <a:grpSpLocks/>
                  </p:cNvGrpSpPr>
                  <p:nvPr/>
                </p:nvGrpSpPr>
                <p:grpSpPr bwMode="auto">
                  <a:xfrm>
                    <a:off x="4957" y="3007"/>
                    <a:ext cx="40" cy="11"/>
                    <a:chOff x="4957" y="3007"/>
                    <a:chExt cx="40" cy="11"/>
                  </a:xfrm>
                </p:grpSpPr>
                <p:grpSp>
                  <p:nvGrpSpPr>
                    <p:cNvPr id="138745" name="Group 817">
                      <a:extLst>
                        <a:ext uri="{FF2B5EF4-FFF2-40B4-BE49-F238E27FC236}">
                          <a16:creationId xmlns:a16="http://schemas.microsoft.com/office/drawing/2014/main" id="{8E05E872-5777-B238-7A20-B59ECF3180DF}"/>
                        </a:ext>
                      </a:extLst>
                    </p:cNvPr>
                    <p:cNvGrpSpPr>
                      <a:grpSpLocks/>
                    </p:cNvGrpSpPr>
                    <p:nvPr/>
                  </p:nvGrpSpPr>
                  <p:grpSpPr bwMode="auto">
                    <a:xfrm>
                      <a:off x="4962" y="3007"/>
                      <a:ext cx="22" cy="10"/>
                      <a:chOff x="4962" y="3007"/>
                      <a:chExt cx="22" cy="10"/>
                    </a:xfrm>
                  </p:grpSpPr>
                  <p:sp>
                    <p:nvSpPr>
                      <p:cNvPr id="138749" name="Freeform 818">
                        <a:extLst>
                          <a:ext uri="{FF2B5EF4-FFF2-40B4-BE49-F238E27FC236}">
                            <a16:creationId xmlns:a16="http://schemas.microsoft.com/office/drawing/2014/main" id="{977F426A-FA37-3EF8-B281-787FD1124378}"/>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50" name="Freeform 819">
                        <a:extLst>
                          <a:ext uri="{FF2B5EF4-FFF2-40B4-BE49-F238E27FC236}">
                            <a16:creationId xmlns:a16="http://schemas.microsoft.com/office/drawing/2014/main" id="{314FCAB0-42D3-AE76-329C-F80F04BBE0A9}"/>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746" name="Group 820">
                      <a:extLst>
                        <a:ext uri="{FF2B5EF4-FFF2-40B4-BE49-F238E27FC236}">
                          <a16:creationId xmlns:a16="http://schemas.microsoft.com/office/drawing/2014/main" id="{612B2AE4-B242-7F25-CE9E-BB121D1D9774}"/>
                        </a:ext>
                      </a:extLst>
                    </p:cNvPr>
                    <p:cNvGrpSpPr>
                      <a:grpSpLocks/>
                    </p:cNvGrpSpPr>
                    <p:nvPr/>
                  </p:nvGrpSpPr>
                  <p:grpSpPr bwMode="auto">
                    <a:xfrm>
                      <a:off x="4957" y="3009"/>
                      <a:ext cx="40" cy="9"/>
                      <a:chOff x="4957" y="3009"/>
                      <a:chExt cx="40" cy="9"/>
                    </a:xfrm>
                  </p:grpSpPr>
                  <p:sp>
                    <p:nvSpPr>
                      <p:cNvPr id="138747" name="Freeform 821">
                        <a:extLst>
                          <a:ext uri="{FF2B5EF4-FFF2-40B4-BE49-F238E27FC236}">
                            <a16:creationId xmlns:a16="http://schemas.microsoft.com/office/drawing/2014/main" id="{21E3D655-CDD5-6E99-BA64-F99B0E22DD77}"/>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748" name="Rectangle 822">
                        <a:extLst>
                          <a:ext uri="{FF2B5EF4-FFF2-40B4-BE49-F238E27FC236}">
                            <a16:creationId xmlns:a16="http://schemas.microsoft.com/office/drawing/2014/main" id="{2C5CC5DA-E5D5-7770-74DA-23A6E79F1F1B}"/>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738" name="Group 823">
                    <a:extLst>
                      <a:ext uri="{FF2B5EF4-FFF2-40B4-BE49-F238E27FC236}">
                        <a16:creationId xmlns:a16="http://schemas.microsoft.com/office/drawing/2014/main" id="{10777C95-69BD-22BD-2721-538BA17CC291}"/>
                      </a:ext>
                    </a:extLst>
                  </p:cNvPr>
                  <p:cNvGrpSpPr>
                    <a:grpSpLocks/>
                  </p:cNvGrpSpPr>
                  <p:nvPr/>
                </p:nvGrpSpPr>
                <p:grpSpPr bwMode="auto">
                  <a:xfrm>
                    <a:off x="4809" y="3007"/>
                    <a:ext cx="40" cy="11"/>
                    <a:chOff x="4809" y="3007"/>
                    <a:chExt cx="40" cy="11"/>
                  </a:xfrm>
                </p:grpSpPr>
                <p:grpSp>
                  <p:nvGrpSpPr>
                    <p:cNvPr id="138739" name="Group 824">
                      <a:extLst>
                        <a:ext uri="{FF2B5EF4-FFF2-40B4-BE49-F238E27FC236}">
                          <a16:creationId xmlns:a16="http://schemas.microsoft.com/office/drawing/2014/main" id="{C2EF609C-FE83-10C7-83B9-3D1E774BA810}"/>
                        </a:ext>
                      </a:extLst>
                    </p:cNvPr>
                    <p:cNvGrpSpPr>
                      <a:grpSpLocks/>
                    </p:cNvGrpSpPr>
                    <p:nvPr/>
                  </p:nvGrpSpPr>
                  <p:grpSpPr bwMode="auto">
                    <a:xfrm>
                      <a:off x="4814" y="3007"/>
                      <a:ext cx="22" cy="10"/>
                      <a:chOff x="4814" y="3007"/>
                      <a:chExt cx="22" cy="10"/>
                    </a:xfrm>
                  </p:grpSpPr>
                  <p:sp>
                    <p:nvSpPr>
                      <p:cNvPr id="138743" name="Freeform 825">
                        <a:extLst>
                          <a:ext uri="{FF2B5EF4-FFF2-40B4-BE49-F238E27FC236}">
                            <a16:creationId xmlns:a16="http://schemas.microsoft.com/office/drawing/2014/main" id="{DC912A62-0135-6064-DEE0-B0A21D59C973}"/>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44" name="Freeform 826">
                        <a:extLst>
                          <a:ext uri="{FF2B5EF4-FFF2-40B4-BE49-F238E27FC236}">
                            <a16:creationId xmlns:a16="http://schemas.microsoft.com/office/drawing/2014/main" id="{344B5CB4-E3E9-DD25-04AC-A3809025DF01}"/>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740" name="Group 827">
                      <a:extLst>
                        <a:ext uri="{FF2B5EF4-FFF2-40B4-BE49-F238E27FC236}">
                          <a16:creationId xmlns:a16="http://schemas.microsoft.com/office/drawing/2014/main" id="{96951FB6-0E63-7925-B586-20A036881B3D}"/>
                        </a:ext>
                      </a:extLst>
                    </p:cNvPr>
                    <p:cNvGrpSpPr>
                      <a:grpSpLocks/>
                    </p:cNvGrpSpPr>
                    <p:nvPr/>
                  </p:nvGrpSpPr>
                  <p:grpSpPr bwMode="auto">
                    <a:xfrm>
                      <a:off x="4809" y="3009"/>
                      <a:ext cx="40" cy="9"/>
                      <a:chOff x="4809" y="3009"/>
                      <a:chExt cx="40" cy="9"/>
                    </a:xfrm>
                  </p:grpSpPr>
                  <p:sp>
                    <p:nvSpPr>
                      <p:cNvPr id="138741" name="Freeform 828">
                        <a:extLst>
                          <a:ext uri="{FF2B5EF4-FFF2-40B4-BE49-F238E27FC236}">
                            <a16:creationId xmlns:a16="http://schemas.microsoft.com/office/drawing/2014/main" id="{9D722F94-31B9-68DB-1A19-37DEB95282B6}"/>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742" name="Rectangle 829">
                        <a:extLst>
                          <a:ext uri="{FF2B5EF4-FFF2-40B4-BE49-F238E27FC236}">
                            <a16:creationId xmlns:a16="http://schemas.microsoft.com/office/drawing/2014/main" id="{2C11895F-DFD5-B446-21BE-7061DA295E08}"/>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731" name="Group 830">
                  <a:extLst>
                    <a:ext uri="{FF2B5EF4-FFF2-40B4-BE49-F238E27FC236}">
                      <a16:creationId xmlns:a16="http://schemas.microsoft.com/office/drawing/2014/main" id="{D8CF2EF4-49B8-5E9E-BD42-1D8F61A4E172}"/>
                    </a:ext>
                  </a:extLst>
                </p:cNvPr>
                <p:cNvGrpSpPr>
                  <a:grpSpLocks/>
                </p:cNvGrpSpPr>
                <p:nvPr/>
              </p:nvGrpSpPr>
              <p:grpSpPr bwMode="auto">
                <a:xfrm>
                  <a:off x="4676" y="2918"/>
                  <a:ext cx="328" cy="204"/>
                  <a:chOff x="4676" y="2918"/>
                  <a:chExt cx="328" cy="204"/>
                </a:xfrm>
              </p:grpSpPr>
              <p:sp>
                <p:nvSpPr>
                  <p:cNvPr id="138735" name="Freeform 831">
                    <a:extLst>
                      <a:ext uri="{FF2B5EF4-FFF2-40B4-BE49-F238E27FC236}">
                        <a16:creationId xmlns:a16="http://schemas.microsoft.com/office/drawing/2014/main" id="{3487921D-177A-12C9-0FFE-D110FE35632C}"/>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736" name="Freeform 832">
                    <a:extLst>
                      <a:ext uri="{FF2B5EF4-FFF2-40B4-BE49-F238E27FC236}">
                        <a16:creationId xmlns:a16="http://schemas.microsoft.com/office/drawing/2014/main" id="{CCF64DB2-4A05-7292-8AC5-76B94630B484}"/>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732" name="Group 833">
                  <a:extLst>
                    <a:ext uri="{FF2B5EF4-FFF2-40B4-BE49-F238E27FC236}">
                      <a16:creationId xmlns:a16="http://schemas.microsoft.com/office/drawing/2014/main" id="{6210BF2D-1529-E70A-C6F2-6A15629DD4B9}"/>
                    </a:ext>
                  </a:extLst>
                </p:cNvPr>
                <p:cNvGrpSpPr>
                  <a:grpSpLocks/>
                </p:cNvGrpSpPr>
                <p:nvPr/>
              </p:nvGrpSpPr>
              <p:grpSpPr bwMode="auto">
                <a:xfrm>
                  <a:off x="4738" y="2980"/>
                  <a:ext cx="14" cy="21"/>
                  <a:chOff x="4738" y="2980"/>
                  <a:chExt cx="14" cy="21"/>
                </a:xfrm>
              </p:grpSpPr>
              <p:sp>
                <p:nvSpPr>
                  <p:cNvPr id="138733" name="Freeform 834">
                    <a:extLst>
                      <a:ext uri="{FF2B5EF4-FFF2-40B4-BE49-F238E27FC236}">
                        <a16:creationId xmlns:a16="http://schemas.microsoft.com/office/drawing/2014/main" id="{32959B1A-3B7D-B9CF-1F5C-9957B6F23573}"/>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34" name="AutoShape 835">
                    <a:extLst>
                      <a:ext uri="{FF2B5EF4-FFF2-40B4-BE49-F238E27FC236}">
                        <a16:creationId xmlns:a16="http://schemas.microsoft.com/office/drawing/2014/main" id="{FADB91EF-1CB0-7C5E-1EB8-057BCB180615}"/>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722" name="Group 836">
                <a:extLst>
                  <a:ext uri="{FF2B5EF4-FFF2-40B4-BE49-F238E27FC236}">
                    <a16:creationId xmlns:a16="http://schemas.microsoft.com/office/drawing/2014/main" id="{BBE337E0-EDF2-6CD9-2A14-4D5EF1C8A2C9}"/>
                  </a:ext>
                </a:extLst>
              </p:cNvPr>
              <p:cNvGrpSpPr>
                <a:grpSpLocks/>
              </p:cNvGrpSpPr>
              <p:nvPr/>
            </p:nvGrpSpPr>
            <p:grpSpPr bwMode="auto">
              <a:xfrm>
                <a:off x="5447" y="3096"/>
                <a:ext cx="24" cy="35"/>
                <a:chOff x="5447" y="3096"/>
                <a:chExt cx="24" cy="35"/>
              </a:xfrm>
            </p:grpSpPr>
            <p:sp>
              <p:nvSpPr>
                <p:cNvPr id="138723" name="Freeform 837">
                  <a:extLst>
                    <a:ext uri="{FF2B5EF4-FFF2-40B4-BE49-F238E27FC236}">
                      <a16:creationId xmlns:a16="http://schemas.microsoft.com/office/drawing/2014/main" id="{B565D5EF-5103-3B3E-4EEA-BCA1AF87E4E6}"/>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24" name="Rectangle 838">
                  <a:extLst>
                    <a:ext uri="{FF2B5EF4-FFF2-40B4-BE49-F238E27FC236}">
                      <a16:creationId xmlns:a16="http://schemas.microsoft.com/office/drawing/2014/main" id="{FDF64E75-5FBD-29C0-C93E-ADC8AABF02AF}"/>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25" name="Rectangle 839">
                  <a:extLst>
                    <a:ext uri="{FF2B5EF4-FFF2-40B4-BE49-F238E27FC236}">
                      <a16:creationId xmlns:a16="http://schemas.microsoft.com/office/drawing/2014/main" id="{2749BCD4-502D-569F-D1F5-16DAA1667607}"/>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726" name="Freeform 840">
                  <a:extLst>
                    <a:ext uri="{FF2B5EF4-FFF2-40B4-BE49-F238E27FC236}">
                      <a16:creationId xmlns:a16="http://schemas.microsoft.com/office/drawing/2014/main" id="{86BD60A7-8E91-E3DD-CAB4-13E435676F72}"/>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27" name="Freeform 841">
                  <a:extLst>
                    <a:ext uri="{FF2B5EF4-FFF2-40B4-BE49-F238E27FC236}">
                      <a16:creationId xmlns:a16="http://schemas.microsoft.com/office/drawing/2014/main" id="{F37D3455-AA80-1462-502A-9D57E1D158BE}"/>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3" name="Group 842">
              <a:extLst>
                <a:ext uri="{FF2B5EF4-FFF2-40B4-BE49-F238E27FC236}">
                  <a16:creationId xmlns:a16="http://schemas.microsoft.com/office/drawing/2014/main" id="{BE8F85CF-9D6E-3A34-D906-427BBC784E59}"/>
                </a:ext>
              </a:extLst>
            </p:cNvPr>
            <p:cNvGrpSpPr>
              <a:grpSpLocks noChangeAspect="1"/>
            </p:cNvGrpSpPr>
            <p:nvPr/>
          </p:nvGrpSpPr>
          <p:grpSpPr bwMode="auto">
            <a:xfrm flipH="1">
              <a:off x="3408" y="890"/>
              <a:ext cx="469" cy="139"/>
              <a:chOff x="4468" y="2908"/>
              <a:chExt cx="1004" cy="299"/>
            </a:xfrm>
          </p:grpSpPr>
          <p:sp>
            <p:nvSpPr>
              <p:cNvPr id="138614" name="AutoShape 843">
                <a:extLst>
                  <a:ext uri="{FF2B5EF4-FFF2-40B4-BE49-F238E27FC236}">
                    <a16:creationId xmlns:a16="http://schemas.microsoft.com/office/drawing/2014/main" id="{BF535AC6-EEE0-02B9-DDA8-FC6CFE92A3F1}"/>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615" name="Group 844">
                <a:extLst>
                  <a:ext uri="{FF2B5EF4-FFF2-40B4-BE49-F238E27FC236}">
                    <a16:creationId xmlns:a16="http://schemas.microsoft.com/office/drawing/2014/main" id="{07B174CA-D909-E0E3-F2C7-72419246ED98}"/>
                  </a:ext>
                </a:extLst>
              </p:cNvPr>
              <p:cNvGrpSpPr>
                <a:grpSpLocks/>
              </p:cNvGrpSpPr>
              <p:nvPr/>
            </p:nvGrpSpPr>
            <p:grpSpPr bwMode="auto">
              <a:xfrm>
                <a:off x="5335" y="3115"/>
                <a:ext cx="94" cy="26"/>
                <a:chOff x="5335" y="3115"/>
                <a:chExt cx="94" cy="26"/>
              </a:xfrm>
            </p:grpSpPr>
            <p:sp>
              <p:nvSpPr>
                <p:cNvPr id="138703" name="Freeform 845">
                  <a:extLst>
                    <a:ext uri="{FF2B5EF4-FFF2-40B4-BE49-F238E27FC236}">
                      <a16:creationId xmlns:a16="http://schemas.microsoft.com/office/drawing/2014/main" id="{08130BB6-8F29-3CD7-E206-3E4314145E40}"/>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04" name="Oval 846">
                  <a:extLst>
                    <a:ext uri="{FF2B5EF4-FFF2-40B4-BE49-F238E27FC236}">
                      <a16:creationId xmlns:a16="http://schemas.microsoft.com/office/drawing/2014/main" id="{BDD3ECCE-C8EA-1A28-0BCD-DF0FB21899AD}"/>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616" name="Group 847">
                <a:extLst>
                  <a:ext uri="{FF2B5EF4-FFF2-40B4-BE49-F238E27FC236}">
                    <a16:creationId xmlns:a16="http://schemas.microsoft.com/office/drawing/2014/main" id="{D9DB2419-ED5F-EB98-8D2F-54B3962DB3E6}"/>
                  </a:ext>
                </a:extLst>
              </p:cNvPr>
              <p:cNvGrpSpPr>
                <a:grpSpLocks/>
              </p:cNvGrpSpPr>
              <p:nvPr/>
            </p:nvGrpSpPr>
            <p:grpSpPr bwMode="auto">
              <a:xfrm>
                <a:off x="4689" y="2919"/>
                <a:ext cx="312" cy="85"/>
                <a:chOff x="4689" y="2919"/>
                <a:chExt cx="312" cy="85"/>
              </a:xfrm>
            </p:grpSpPr>
            <p:sp>
              <p:nvSpPr>
                <p:cNvPr id="138701" name="Freeform 848">
                  <a:extLst>
                    <a:ext uri="{FF2B5EF4-FFF2-40B4-BE49-F238E27FC236}">
                      <a16:creationId xmlns:a16="http://schemas.microsoft.com/office/drawing/2014/main" id="{86CAC404-AD70-021A-028A-7988631D4BA9}"/>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02" name="Freeform 849">
                  <a:extLst>
                    <a:ext uri="{FF2B5EF4-FFF2-40B4-BE49-F238E27FC236}">
                      <a16:creationId xmlns:a16="http://schemas.microsoft.com/office/drawing/2014/main" id="{2909E3A9-B614-BE54-7EFA-F0EFF2F22859}"/>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617" name="Freeform 850">
                <a:extLst>
                  <a:ext uri="{FF2B5EF4-FFF2-40B4-BE49-F238E27FC236}">
                    <a16:creationId xmlns:a16="http://schemas.microsoft.com/office/drawing/2014/main" id="{E188EA76-24E3-DA53-0878-A1F57DEC95FD}"/>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18" name="Oval 851">
                <a:extLst>
                  <a:ext uri="{FF2B5EF4-FFF2-40B4-BE49-F238E27FC236}">
                    <a16:creationId xmlns:a16="http://schemas.microsoft.com/office/drawing/2014/main" id="{7BAED64A-7349-3BA3-2DCB-631C00431E77}"/>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19" name="Oval 852">
                <a:extLst>
                  <a:ext uri="{FF2B5EF4-FFF2-40B4-BE49-F238E27FC236}">
                    <a16:creationId xmlns:a16="http://schemas.microsoft.com/office/drawing/2014/main" id="{D707D553-4285-10C9-B275-99D9678426E8}"/>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620" name="Group 853">
                <a:extLst>
                  <a:ext uri="{FF2B5EF4-FFF2-40B4-BE49-F238E27FC236}">
                    <a16:creationId xmlns:a16="http://schemas.microsoft.com/office/drawing/2014/main" id="{9D3DD524-9ABB-3929-3039-F5EF89BFA2A5}"/>
                  </a:ext>
                </a:extLst>
              </p:cNvPr>
              <p:cNvGrpSpPr>
                <a:grpSpLocks/>
              </p:cNvGrpSpPr>
              <p:nvPr/>
            </p:nvGrpSpPr>
            <p:grpSpPr bwMode="auto">
              <a:xfrm>
                <a:off x="4468" y="3076"/>
                <a:ext cx="26" cy="38"/>
                <a:chOff x="4468" y="3076"/>
                <a:chExt cx="26" cy="38"/>
              </a:xfrm>
            </p:grpSpPr>
            <p:sp>
              <p:nvSpPr>
                <p:cNvPr id="138698" name="Rectangle 854">
                  <a:extLst>
                    <a:ext uri="{FF2B5EF4-FFF2-40B4-BE49-F238E27FC236}">
                      <a16:creationId xmlns:a16="http://schemas.microsoft.com/office/drawing/2014/main" id="{DF5A0B53-31DB-49E5-500C-E0F7FFDA72A3}"/>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99" name="Freeform 855">
                  <a:extLst>
                    <a:ext uri="{FF2B5EF4-FFF2-40B4-BE49-F238E27FC236}">
                      <a16:creationId xmlns:a16="http://schemas.microsoft.com/office/drawing/2014/main" id="{82B5BCB6-F658-0E9C-EFC6-77D9D5C270D2}"/>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700" name="Freeform 856">
                  <a:extLst>
                    <a:ext uri="{FF2B5EF4-FFF2-40B4-BE49-F238E27FC236}">
                      <a16:creationId xmlns:a16="http://schemas.microsoft.com/office/drawing/2014/main" id="{3800B6DD-7DF8-294E-8138-9576581FCFFF}"/>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621" name="Group 857">
                <a:extLst>
                  <a:ext uri="{FF2B5EF4-FFF2-40B4-BE49-F238E27FC236}">
                    <a16:creationId xmlns:a16="http://schemas.microsoft.com/office/drawing/2014/main" id="{812F5774-9686-1C95-81B1-84B3E005FA03}"/>
                  </a:ext>
                </a:extLst>
              </p:cNvPr>
              <p:cNvGrpSpPr>
                <a:grpSpLocks/>
              </p:cNvGrpSpPr>
              <p:nvPr/>
            </p:nvGrpSpPr>
            <p:grpSpPr bwMode="auto">
              <a:xfrm>
                <a:off x="5196" y="3077"/>
                <a:ext cx="130" cy="130"/>
                <a:chOff x="5196" y="3077"/>
                <a:chExt cx="130" cy="130"/>
              </a:xfrm>
            </p:grpSpPr>
            <p:sp>
              <p:nvSpPr>
                <p:cNvPr id="138692" name="Oval 858">
                  <a:extLst>
                    <a:ext uri="{FF2B5EF4-FFF2-40B4-BE49-F238E27FC236}">
                      <a16:creationId xmlns:a16="http://schemas.microsoft.com/office/drawing/2014/main" id="{2E157692-045B-24B3-2C74-D547B1A20105}"/>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693" name="Group 859">
                  <a:extLst>
                    <a:ext uri="{FF2B5EF4-FFF2-40B4-BE49-F238E27FC236}">
                      <a16:creationId xmlns:a16="http://schemas.microsoft.com/office/drawing/2014/main" id="{0F0BEB56-9342-0EBA-557A-40DE2329EED6}"/>
                    </a:ext>
                  </a:extLst>
                </p:cNvPr>
                <p:cNvGrpSpPr>
                  <a:grpSpLocks/>
                </p:cNvGrpSpPr>
                <p:nvPr/>
              </p:nvGrpSpPr>
              <p:grpSpPr bwMode="auto">
                <a:xfrm>
                  <a:off x="5225" y="3106"/>
                  <a:ext cx="72" cy="72"/>
                  <a:chOff x="5225" y="3106"/>
                  <a:chExt cx="72" cy="72"/>
                </a:xfrm>
              </p:grpSpPr>
              <p:sp>
                <p:nvSpPr>
                  <p:cNvPr id="138694" name="Oval 860">
                    <a:extLst>
                      <a:ext uri="{FF2B5EF4-FFF2-40B4-BE49-F238E27FC236}">
                        <a16:creationId xmlns:a16="http://schemas.microsoft.com/office/drawing/2014/main" id="{EFDE7AFE-2E88-4490-3EC6-0DA26E23FA21}"/>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95" name="Oval 861">
                    <a:extLst>
                      <a:ext uri="{FF2B5EF4-FFF2-40B4-BE49-F238E27FC236}">
                        <a16:creationId xmlns:a16="http://schemas.microsoft.com/office/drawing/2014/main" id="{8D3F6377-D51F-2AD1-56BB-D630F433D267}"/>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96" name="Oval 862">
                    <a:extLst>
                      <a:ext uri="{FF2B5EF4-FFF2-40B4-BE49-F238E27FC236}">
                        <a16:creationId xmlns:a16="http://schemas.microsoft.com/office/drawing/2014/main" id="{F65B7963-EDFF-BF77-218D-379F25ABD05A}"/>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97" name="Oval 863">
                    <a:extLst>
                      <a:ext uri="{FF2B5EF4-FFF2-40B4-BE49-F238E27FC236}">
                        <a16:creationId xmlns:a16="http://schemas.microsoft.com/office/drawing/2014/main" id="{680FF3B7-A897-DF8E-21C7-CC96D43F8045}"/>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622" name="Freeform 864">
                <a:extLst>
                  <a:ext uri="{FF2B5EF4-FFF2-40B4-BE49-F238E27FC236}">
                    <a16:creationId xmlns:a16="http://schemas.microsoft.com/office/drawing/2014/main" id="{538608A1-8FF7-7704-E3CA-695D045F0F7D}"/>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623" name="Group 865">
                <a:extLst>
                  <a:ext uri="{FF2B5EF4-FFF2-40B4-BE49-F238E27FC236}">
                    <a16:creationId xmlns:a16="http://schemas.microsoft.com/office/drawing/2014/main" id="{6293CF06-FEF2-A9F8-741B-BD7BC5BB8414}"/>
                  </a:ext>
                </a:extLst>
              </p:cNvPr>
              <p:cNvGrpSpPr>
                <a:grpSpLocks/>
              </p:cNvGrpSpPr>
              <p:nvPr/>
            </p:nvGrpSpPr>
            <p:grpSpPr bwMode="auto">
              <a:xfrm>
                <a:off x="4508" y="3077"/>
                <a:ext cx="130" cy="130"/>
                <a:chOff x="4508" y="3077"/>
                <a:chExt cx="130" cy="130"/>
              </a:xfrm>
            </p:grpSpPr>
            <p:sp>
              <p:nvSpPr>
                <p:cNvPr id="138686" name="Oval 866">
                  <a:extLst>
                    <a:ext uri="{FF2B5EF4-FFF2-40B4-BE49-F238E27FC236}">
                      <a16:creationId xmlns:a16="http://schemas.microsoft.com/office/drawing/2014/main" id="{3B25088F-37F9-7F85-7709-4741F6A6942C}"/>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687" name="Group 867">
                  <a:extLst>
                    <a:ext uri="{FF2B5EF4-FFF2-40B4-BE49-F238E27FC236}">
                      <a16:creationId xmlns:a16="http://schemas.microsoft.com/office/drawing/2014/main" id="{9D9AE3D2-360B-47D5-E9DE-99D2A430FF8D}"/>
                    </a:ext>
                  </a:extLst>
                </p:cNvPr>
                <p:cNvGrpSpPr>
                  <a:grpSpLocks/>
                </p:cNvGrpSpPr>
                <p:nvPr/>
              </p:nvGrpSpPr>
              <p:grpSpPr bwMode="auto">
                <a:xfrm>
                  <a:off x="4537" y="3106"/>
                  <a:ext cx="71" cy="72"/>
                  <a:chOff x="4537" y="3106"/>
                  <a:chExt cx="71" cy="72"/>
                </a:xfrm>
              </p:grpSpPr>
              <p:sp>
                <p:nvSpPr>
                  <p:cNvPr id="138688" name="Oval 868">
                    <a:extLst>
                      <a:ext uri="{FF2B5EF4-FFF2-40B4-BE49-F238E27FC236}">
                        <a16:creationId xmlns:a16="http://schemas.microsoft.com/office/drawing/2014/main" id="{A9A9A686-3716-47EA-3209-A7F5E0B333FC}"/>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89" name="Oval 869">
                    <a:extLst>
                      <a:ext uri="{FF2B5EF4-FFF2-40B4-BE49-F238E27FC236}">
                        <a16:creationId xmlns:a16="http://schemas.microsoft.com/office/drawing/2014/main" id="{9EA5EE4E-8E8C-E821-B74C-3E5CA28DB77E}"/>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90" name="Oval 870">
                    <a:extLst>
                      <a:ext uri="{FF2B5EF4-FFF2-40B4-BE49-F238E27FC236}">
                        <a16:creationId xmlns:a16="http://schemas.microsoft.com/office/drawing/2014/main" id="{F28181A0-E564-7145-273F-7C87D6E32452}"/>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91" name="Oval 871">
                    <a:extLst>
                      <a:ext uri="{FF2B5EF4-FFF2-40B4-BE49-F238E27FC236}">
                        <a16:creationId xmlns:a16="http://schemas.microsoft.com/office/drawing/2014/main" id="{B9F0AF5B-8871-5D92-D5DF-F9DAD7CAC46F}"/>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624" name="Rectangle 872">
                <a:extLst>
                  <a:ext uri="{FF2B5EF4-FFF2-40B4-BE49-F238E27FC236}">
                    <a16:creationId xmlns:a16="http://schemas.microsoft.com/office/drawing/2014/main" id="{4017163A-178B-B87E-8F1C-8C8254A94B21}"/>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625" name="Group 873">
                <a:extLst>
                  <a:ext uri="{FF2B5EF4-FFF2-40B4-BE49-F238E27FC236}">
                    <a16:creationId xmlns:a16="http://schemas.microsoft.com/office/drawing/2014/main" id="{107205A9-A7EB-CD69-23D1-1274A1E32A39}"/>
                  </a:ext>
                </a:extLst>
              </p:cNvPr>
              <p:cNvGrpSpPr>
                <a:grpSpLocks/>
              </p:cNvGrpSpPr>
              <p:nvPr/>
            </p:nvGrpSpPr>
            <p:grpSpPr bwMode="auto">
              <a:xfrm>
                <a:off x="4492" y="2908"/>
                <a:ext cx="556" cy="94"/>
                <a:chOff x="4492" y="2908"/>
                <a:chExt cx="556" cy="94"/>
              </a:xfrm>
            </p:grpSpPr>
            <p:sp>
              <p:nvSpPr>
                <p:cNvPr id="138677" name="Freeform 874">
                  <a:extLst>
                    <a:ext uri="{FF2B5EF4-FFF2-40B4-BE49-F238E27FC236}">
                      <a16:creationId xmlns:a16="http://schemas.microsoft.com/office/drawing/2014/main" id="{B4337005-378B-4924-6DE6-11616634DE1C}"/>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678" name="Group 875">
                  <a:extLst>
                    <a:ext uri="{FF2B5EF4-FFF2-40B4-BE49-F238E27FC236}">
                      <a16:creationId xmlns:a16="http://schemas.microsoft.com/office/drawing/2014/main" id="{0E450051-D1BE-CD1C-FD6B-205F458BE99A}"/>
                    </a:ext>
                  </a:extLst>
                </p:cNvPr>
                <p:cNvGrpSpPr>
                  <a:grpSpLocks/>
                </p:cNvGrpSpPr>
                <p:nvPr/>
              </p:nvGrpSpPr>
              <p:grpSpPr bwMode="auto">
                <a:xfrm>
                  <a:off x="5011" y="2908"/>
                  <a:ext cx="37" cy="92"/>
                  <a:chOff x="5011" y="2908"/>
                  <a:chExt cx="37" cy="92"/>
                </a:xfrm>
              </p:grpSpPr>
              <p:sp>
                <p:nvSpPr>
                  <p:cNvPr id="138679" name="Freeform 876">
                    <a:extLst>
                      <a:ext uri="{FF2B5EF4-FFF2-40B4-BE49-F238E27FC236}">
                        <a16:creationId xmlns:a16="http://schemas.microsoft.com/office/drawing/2014/main" id="{67AA8DAB-3010-C058-753D-313DB023AF82}"/>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680" name="Group 877">
                    <a:extLst>
                      <a:ext uri="{FF2B5EF4-FFF2-40B4-BE49-F238E27FC236}">
                        <a16:creationId xmlns:a16="http://schemas.microsoft.com/office/drawing/2014/main" id="{A388F0EF-30E0-F677-9131-FEB8BD4198E7}"/>
                      </a:ext>
                    </a:extLst>
                  </p:cNvPr>
                  <p:cNvGrpSpPr>
                    <a:grpSpLocks/>
                  </p:cNvGrpSpPr>
                  <p:nvPr/>
                </p:nvGrpSpPr>
                <p:grpSpPr bwMode="auto">
                  <a:xfrm>
                    <a:off x="5016" y="2924"/>
                    <a:ext cx="27" cy="67"/>
                    <a:chOff x="5016" y="2924"/>
                    <a:chExt cx="27" cy="67"/>
                  </a:xfrm>
                </p:grpSpPr>
                <p:sp>
                  <p:nvSpPr>
                    <p:cNvPr id="138681" name="Freeform 878">
                      <a:extLst>
                        <a:ext uri="{FF2B5EF4-FFF2-40B4-BE49-F238E27FC236}">
                          <a16:creationId xmlns:a16="http://schemas.microsoft.com/office/drawing/2014/main" id="{001A8975-1732-08D8-56E3-0BDED1CD3125}"/>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682" name="Group 879">
                      <a:extLst>
                        <a:ext uri="{FF2B5EF4-FFF2-40B4-BE49-F238E27FC236}">
                          <a16:creationId xmlns:a16="http://schemas.microsoft.com/office/drawing/2014/main" id="{56F2E60E-6D46-DC1D-E8F5-BE7FC2CFA374}"/>
                        </a:ext>
                      </a:extLst>
                    </p:cNvPr>
                    <p:cNvGrpSpPr>
                      <a:grpSpLocks/>
                    </p:cNvGrpSpPr>
                    <p:nvPr/>
                  </p:nvGrpSpPr>
                  <p:grpSpPr bwMode="auto">
                    <a:xfrm>
                      <a:off x="5021" y="2938"/>
                      <a:ext cx="15" cy="31"/>
                      <a:chOff x="5021" y="2938"/>
                      <a:chExt cx="15" cy="31"/>
                    </a:xfrm>
                  </p:grpSpPr>
                  <p:sp>
                    <p:nvSpPr>
                      <p:cNvPr id="138683" name="Line 880">
                        <a:extLst>
                          <a:ext uri="{FF2B5EF4-FFF2-40B4-BE49-F238E27FC236}">
                            <a16:creationId xmlns:a16="http://schemas.microsoft.com/office/drawing/2014/main" id="{4D4B1A21-A5BE-43BF-224B-150225B09694}"/>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684" name="Line 881">
                        <a:extLst>
                          <a:ext uri="{FF2B5EF4-FFF2-40B4-BE49-F238E27FC236}">
                            <a16:creationId xmlns:a16="http://schemas.microsoft.com/office/drawing/2014/main" id="{20639A3F-DFBB-E02D-533D-85F01ED61F1B}"/>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685" name="Line 882">
                        <a:extLst>
                          <a:ext uri="{FF2B5EF4-FFF2-40B4-BE49-F238E27FC236}">
                            <a16:creationId xmlns:a16="http://schemas.microsoft.com/office/drawing/2014/main" id="{5B26205D-D277-B58F-E85B-6E1DB839BD74}"/>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626" name="Group 883">
                <a:extLst>
                  <a:ext uri="{FF2B5EF4-FFF2-40B4-BE49-F238E27FC236}">
                    <a16:creationId xmlns:a16="http://schemas.microsoft.com/office/drawing/2014/main" id="{00AD215A-F8A1-B82C-9654-552927C1FB4F}"/>
                  </a:ext>
                </a:extLst>
              </p:cNvPr>
              <p:cNvGrpSpPr>
                <a:grpSpLocks/>
              </p:cNvGrpSpPr>
              <p:nvPr/>
            </p:nvGrpSpPr>
            <p:grpSpPr bwMode="auto">
              <a:xfrm>
                <a:off x="5024" y="2994"/>
                <a:ext cx="435" cy="135"/>
                <a:chOff x="5024" y="2994"/>
                <a:chExt cx="435" cy="135"/>
              </a:xfrm>
            </p:grpSpPr>
            <p:sp>
              <p:nvSpPr>
                <p:cNvPr id="138670" name="Freeform 884">
                  <a:extLst>
                    <a:ext uri="{FF2B5EF4-FFF2-40B4-BE49-F238E27FC236}">
                      <a16:creationId xmlns:a16="http://schemas.microsoft.com/office/drawing/2014/main" id="{D9842B02-15B4-E788-6005-3AA6CA59C476}"/>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671" name="Group 885">
                  <a:extLst>
                    <a:ext uri="{FF2B5EF4-FFF2-40B4-BE49-F238E27FC236}">
                      <a16:creationId xmlns:a16="http://schemas.microsoft.com/office/drawing/2014/main" id="{4E7DD979-B293-50BB-DAFD-4EC0DE1A0597}"/>
                    </a:ext>
                  </a:extLst>
                </p:cNvPr>
                <p:cNvGrpSpPr>
                  <a:grpSpLocks/>
                </p:cNvGrpSpPr>
                <p:nvPr/>
              </p:nvGrpSpPr>
              <p:grpSpPr bwMode="auto">
                <a:xfrm>
                  <a:off x="5024" y="2994"/>
                  <a:ext cx="435" cy="135"/>
                  <a:chOff x="5024" y="2994"/>
                  <a:chExt cx="435" cy="135"/>
                </a:xfrm>
              </p:grpSpPr>
              <p:sp>
                <p:nvSpPr>
                  <p:cNvPr id="138672" name="Freeform 886">
                    <a:extLst>
                      <a:ext uri="{FF2B5EF4-FFF2-40B4-BE49-F238E27FC236}">
                        <a16:creationId xmlns:a16="http://schemas.microsoft.com/office/drawing/2014/main" id="{D708B7BF-8633-F7B4-E04D-AAA0B55B202E}"/>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673" name="Group 887">
                    <a:extLst>
                      <a:ext uri="{FF2B5EF4-FFF2-40B4-BE49-F238E27FC236}">
                        <a16:creationId xmlns:a16="http://schemas.microsoft.com/office/drawing/2014/main" id="{780F9AB4-7389-C315-6CF9-6651783E7232}"/>
                      </a:ext>
                    </a:extLst>
                  </p:cNvPr>
                  <p:cNvGrpSpPr>
                    <a:grpSpLocks/>
                  </p:cNvGrpSpPr>
                  <p:nvPr/>
                </p:nvGrpSpPr>
                <p:grpSpPr bwMode="auto">
                  <a:xfrm>
                    <a:off x="5040" y="2996"/>
                    <a:ext cx="369" cy="4"/>
                    <a:chOff x="5040" y="2996"/>
                    <a:chExt cx="369" cy="4"/>
                  </a:xfrm>
                </p:grpSpPr>
                <p:sp>
                  <p:nvSpPr>
                    <p:cNvPr id="138675" name="Freeform 888">
                      <a:extLst>
                        <a:ext uri="{FF2B5EF4-FFF2-40B4-BE49-F238E27FC236}">
                          <a16:creationId xmlns:a16="http://schemas.microsoft.com/office/drawing/2014/main" id="{761AD3E7-C990-3825-A474-126D61FB74A3}"/>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676" name="Freeform 889">
                      <a:extLst>
                        <a:ext uri="{FF2B5EF4-FFF2-40B4-BE49-F238E27FC236}">
                          <a16:creationId xmlns:a16="http://schemas.microsoft.com/office/drawing/2014/main" id="{E6674936-3C8D-8777-C203-87947ABEACF0}"/>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674" name="Freeform 890">
                    <a:extLst>
                      <a:ext uri="{FF2B5EF4-FFF2-40B4-BE49-F238E27FC236}">
                        <a16:creationId xmlns:a16="http://schemas.microsoft.com/office/drawing/2014/main" id="{43E668DC-FA9C-FEFD-20F8-2127AD6C4F48}"/>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627" name="Freeform 891">
                <a:extLst>
                  <a:ext uri="{FF2B5EF4-FFF2-40B4-BE49-F238E27FC236}">
                    <a16:creationId xmlns:a16="http://schemas.microsoft.com/office/drawing/2014/main" id="{5852CF5B-CFC7-6699-E3F0-5A134B7C271E}"/>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28" name="Rectangle 892">
                <a:extLst>
                  <a:ext uri="{FF2B5EF4-FFF2-40B4-BE49-F238E27FC236}">
                    <a16:creationId xmlns:a16="http://schemas.microsoft.com/office/drawing/2014/main" id="{A971352A-7681-55AE-1E02-382CF5B7570B}"/>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629" name="Group 893">
                <a:extLst>
                  <a:ext uri="{FF2B5EF4-FFF2-40B4-BE49-F238E27FC236}">
                    <a16:creationId xmlns:a16="http://schemas.microsoft.com/office/drawing/2014/main" id="{D2C2BC34-035F-F817-B890-ADC178817FAB}"/>
                  </a:ext>
                </a:extLst>
              </p:cNvPr>
              <p:cNvGrpSpPr>
                <a:grpSpLocks/>
              </p:cNvGrpSpPr>
              <p:nvPr/>
            </p:nvGrpSpPr>
            <p:grpSpPr bwMode="auto">
              <a:xfrm>
                <a:off x="5439" y="3020"/>
                <a:ext cx="20" cy="56"/>
                <a:chOff x="5439" y="3020"/>
                <a:chExt cx="20" cy="56"/>
              </a:xfrm>
            </p:grpSpPr>
            <p:sp>
              <p:nvSpPr>
                <p:cNvPr id="138668" name="Rectangle 894">
                  <a:extLst>
                    <a:ext uri="{FF2B5EF4-FFF2-40B4-BE49-F238E27FC236}">
                      <a16:creationId xmlns:a16="http://schemas.microsoft.com/office/drawing/2014/main" id="{FE13719B-7BF4-5AE2-3F2F-AA6A663A3C38}"/>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69" name="Freeform 895">
                  <a:extLst>
                    <a:ext uri="{FF2B5EF4-FFF2-40B4-BE49-F238E27FC236}">
                      <a16:creationId xmlns:a16="http://schemas.microsoft.com/office/drawing/2014/main" id="{ADDA5D39-A515-5B6D-71B0-E86974E33B75}"/>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630" name="Group 896">
                <a:extLst>
                  <a:ext uri="{FF2B5EF4-FFF2-40B4-BE49-F238E27FC236}">
                    <a16:creationId xmlns:a16="http://schemas.microsoft.com/office/drawing/2014/main" id="{552D7686-8D16-4332-6A48-92B619FF1CE8}"/>
                  </a:ext>
                </a:extLst>
              </p:cNvPr>
              <p:cNvGrpSpPr>
                <a:grpSpLocks/>
              </p:cNvGrpSpPr>
              <p:nvPr/>
            </p:nvGrpSpPr>
            <p:grpSpPr bwMode="auto">
              <a:xfrm>
                <a:off x="4515" y="2918"/>
                <a:ext cx="944" cy="204"/>
                <a:chOff x="4515" y="2918"/>
                <a:chExt cx="944" cy="204"/>
              </a:xfrm>
            </p:grpSpPr>
            <p:grpSp>
              <p:nvGrpSpPr>
                <p:cNvPr id="138637" name="Group 897">
                  <a:extLst>
                    <a:ext uri="{FF2B5EF4-FFF2-40B4-BE49-F238E27FC236}">
                      <a16:creationId xmlns:a16="http://schemas.microsoft.com/office/drawing/2014/main" id="{61A911C7-514D-224C-9601-C8167B2C16B0}"/>
                    </a:ext>
                  </a:extLst>
                </p:cNvPr>
                <p:cNvGrpSpPr>
                  <a:grpSpLocks/>
                </p:cNvGrpSpPr>
                <p:nvPr/>
              </p:nvGrpSpPr>
              <p:grpSpPr bwMode="auto">
                <a:xfrm>
                  <a:off x="4515" y="3022"/>
                  <a:ext cx="924" cy="7"/>
                  <a:chOff x="4515" y="3022"/>
                  <a:chExt cx="924" cy="7"/>
                </a:xfrm>
              </p:grpSpPr>
              <p:sp>
                <p:nvSpPr>
                  <p:cNvPr id="138664" name="Rectangle 898">
                    <a:extLst>
                      <a:ext uri="{FF2B5EF4-FFF2-40B4-BE49-F238E27FC236}">
                        <a16:creationId xmlns:a16="http://schemas.microsoft.com/office/drawing/2014/main" id="{17F977DF-7424-A503-388B-3B5C5A2AD7B1}"/>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65" name="Rectangle 899">
                    <a:extLst>
                      <a:ext uri="{FF2B5EF4-FFF2-40B4-BE49-F238E27FC236}">
                        <a16:creationId xmlns:a16="http://schemas.microsoft.com/office/drawing/2014/main" id="{3506D4EF-0A82-4405-4230-DC64B52F9805}"/>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66" name="Rectangle 900">
                    <a:extLst>
                      <a:ext uri="{FF2B5EF4-FFF2-40B4-BE49-F238E27FC236}">
                        <a16:creationId xmlns:a16="http://schemas.microsoft.com/office/drawing/2014/main" id="{124C35E9-EE97-54EA-954C-8078F9B4A13D}"/>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67" name="Rectangle 901">
                    <a:extLst>
                      <a:ext uri="{FF2B5EF4-FFF2-40B4-BE49-F238E27FC236}">
                        <a16:creationId xmlns:a16="http://schemas.microsoft.com/office/drawing/2014/main" id="{A2C2FF9B-28B6-9293-741F-DBDBF153A07D}"/>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638" name="Group 902">
                  <a:extLst>
                    <a:ext uri="{FF2B5EF4-FFF2-40B4-BE49-F238E27FC236}">
                      <a16:creationId xmlns:a16="http://schemas.microsoft.com/office/drawing/2014/main" id="{2B544AC3-CAA4-AA9B-D4F5-528546DD09C8}"/>
                    </a:ext>
                  </a:extLst>
                </p:cNvPr>
                <p:cNvGrpSpPr>
                  <a:grpSpLocks/>
                </p:cNvGrpSpPr>
                <p:nvPr/>
              </p:nvGrpSpPr>
              <p:grpSpPr bwMode="auto">
                <a:xfrm>
                  <a:off x="4517" y="3001"/>
                  <a:ext cx="942" cy="108"/>
                  <a:chOff x="4517" y="3001"/>
                  <a:chExt cx="942" cy="108"/>
                </a:xfrm>
              </p:grpSpPr>
              <p:sp>
                <p:nvSpPr>
                  <p:cNvPr id="138660" name="Freeform 903">
                    <a:extLst>
                      <a:ext uri="{FF2B5EF4-FFF2-40B4-BE49-F238E27FC236}">
                        <a16:creationId xmlns:a16="http://schemas.microsoft.com/office/drawing/2014/main" id="{A94598EA-2D61-A0CE-4D26-8F53E0D3DBA9}"/>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61" name="Rectangle 904">
                    <a:extLst>
                      <a:ext uri="{FF2B5EF4-FFF2-40B4-BE49-F238E27FC236}">
                        <a16:creationId xmlns:a16="http://schemas.microsoft.com/office/drawing/2014/main" id="{01C3DDAD-DAD2-653F-CD3E-A0A81078305B}"/>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62" name="Rectangle 905">
                    <a:extLst>
                      <a:ext uri="{FF2B5EF4-FFF2-40B4-BE49-F238E27FC236}">
                        <a16:creationId xmlns:a16="http://schemas.microsoft.com/office/drawing/2014/main" id="{291FBA31-4D3B-5BDA-293B-3E4CCCCFF978}"/>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63" name="Freeform 906">
                    <a:extLst>
                      <a:ext uri="{FF2B5EF4-FFF2-40B4-BE49-F238E27FC236}">
                        <a16:creationId xmlns:a16="http://schemas.microsoft.com/office/drawing/2014/main" id="{557DBE01-A87B-8B4F-E974-16D9D3840BA5}"/>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639" name="Group 907">
                  <a:extLst>
                    <a:ext uri="{FF2B5EF4-FFF2-40B4-BE49-F238E27FC236}">
                      <a16:creationId xmlns:a16="http://schemas.microsoft.com/office/drawing/2014/main" id="{AD2B99D2-A2C9-3BF4-0074-5CD634B4A3B6}"/>
                    </a:ext>
                  </a:extLst>
                </p:cNvPr>
                <p:cNvGrpSpPr>
                  <a:grpSpLocks/>
                </p:cNvGrpSpPr>
                <p:nvPr/>
              </p:nvGrpSpPr>
              <p:grpSpPr bwMode="auto">
                <a:xfrm>
                  <a:off x="4809" y="3007"/>
                  <a:ext cx="188" cy="11"/>
                  <a:chOff x="4809" y="3007"/>
                  <a:chExt cx="188" cy="11"/>
                </a:xfrm>
              </p:grpSpPr>
              <p:grpSp>
                <p:nvGrpSpPr>
                  <p:cNvPr id="138646" name="Group 908">
                    <a:extLst>
                      <a:ext uri="{FF2B5EF4-FFF2-40B4-BE49-F238E27FC236}">
                        <a16:creationId xmlns:a16="http://schemas.microsoft.com/office/drawing/2014/main" id="{090A647F-68F1-ACC6-5A63-EC4C67B790C0}"/>
                      </a:ext>
                    </a:extLst>
                  </p:cNvPr>
                  <p:cNvGrpSpPr>
                    <a:grpSpLocks/>
                  </p:cNvGrpSpPr>
                  <p:nvPr/>
                </p:nvGrpSpPr>
                <p:grpSpPr bwMode="auto">
                  <a:xfrm>
                    <a:off x="4957" y="3007"/>
                    <a:ext cx="40" cy="11"/>
                    <a:chOff x="4957" y="3007"/>
                    <a:chExt cx="40" cy="11"/>
                  </a:xfrm>
                </p:grpSpPr>
                <p:grpSp>
                  <p:nvGrpSpPr>
                    <p:cNvPr id="138654" name="Group 909">
                      <a:extLst>
                        <a:ext uri="{FF2B5EF4-FFF2-40B4-BE49-F238E27FC236}">
                          <a16:creationId xmlns:a16="http://schemas.microsoft.com/office/drawing/2014/main" id="{C3AB8E18-2CD6-5A5E-24C9-CE74D30BB3FD}"/>
                        </a:ext>
                      </a:extLst>
                    </p:cNvPr>
                    <p:cNvGrpSpPr>
                      <a:grpSpLocks/>
                    </p:cNvGrpSpPr>
                    <p:nvPr/>
                  </p:nvGrpSpPr>
                  <p:grpSpPr bwMode="auto">
                    <a:xfrm>
                      <a:off x="4962" y="3007"/>
                      <a:ext cx="22" cy="10"/>
                      <a:chOff x="4962" y="3007"/>
                      <a:chExt cx="22" cy="10"/>
                    </a:xfrm>
                  </p:grpSpPr>
                  <p:sp>
                    <p:nvSpPr>
                      <p:cNvPr id="138658" name="Freeform 910">
                        <a:extLst>
                          <a:ext uri="{FF2B5EF4-FFF2-40B4-BE49-F238E27FC236}">
                            <a16:creationId xmlns:a16="http://schemas.microsoft.com/office/drawing/2014/main" id="{D7BAF2B0-2D3D-379B-FB18-F8139849FE00}"/>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59" name="Freeform 911">
                        <a:extLst>
                          <a:ext uri="{FF2B5EF4-FFF2-40B4-BE49-F238E27FC236}">
                            <a16:creationId xmlns:a16="http://schemas.microsoft.com/office/drawing/2014/main" id="{55DE1355-9A08-15B0-E540-75A93912247D}"/>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655" name="Group 912">
                      <a:extLst>
                        <a:ext uri="{FF2B5EF4-FFF2-40B4-BE49-F238E27FC236}">
                          <a16:creationId xmlns:a16="http://schemas.microsoft.com/office/drawing/2014/main" id="{257CE482-61BD-A411-7A80-2CBC4C233343}"/>
                        </a:ext>
                      </a:extLst>
                    </p:cNvPr>
                    <p:cNvGrpSpPr>
                      <a:grpSpLocks/>
                    </p:cNvGrpSpPr>
                    <p:nvPr/>
                  </p:nvGrpSpPr>
                  <p:grpSpPr bwMode="auto">
                    <a:xfrm>
                      <a:off x="4957" y="3009"/>
                      <a:ext cx="40" cy="9"/>
                      <a:chOff x="4957" y="3009"/>
                      <a:chExt cx="40" cy="9"/>
                    </a:xfrm>
                  </p:grpSpPr>
                  <p:sp>
                    <p:nvSpPr>
                      <p:cNvPr id="138656" name="Freeform 913">
                        <a:extLst>
                          <a:ext uri="{FF2B5EF4-FFF2-40B4-BE49-F238E27FC236}">
                            <a16:creationId xmlns:a16="http://schemas.microsoft.com/office/drawing/2014/main" id="{0CBB079A-6E09-203C-D7B6-EFA9FE4E8541}"/>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657" name="Rectangle 914">
                        <a:extLst>
                          <a:ext uri="{FF2B5EF4-FFF2-40B4-BE49-F238E27FC236}">
                            <a16:creationId xmlns:a16="http://schemas.microsoft.com/office/drawing/2014/main" id="{6346A6FC-A85E-B051-BD82-4DA1BD5F6765}"/>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647" name="Group 915">
                    <a:extLst>
                      <a:ext uri="{FF2B5EF4-FFF2-40B4-BE49-F238E27FC236}">
                        <a16:creationId xmlns:a16="http://schemas.microsoft.com/office/drawing/2014/main" id="{4439F6BF-014B-14EA-1F5B-36FEB6063B56}"/>
                      </a:ext>
                    </a:extLst>
                  </p:cNvPr>
                  <p:cNvGrpSpPr>
                    <a:grpSpLocks/>
                  </p:cNvGrpSpPr>
                  <p:nvPr/>
                </p:nvGrpSpPr>
                <p:grpSpPr bwMode="auto">
                  <a:xfrm>
                    <a:off x="4809" y="3007"/>
                    <a:ext cx="40" cy="11"/>
                    <a:chOff x="4809" y="3007"/>
                    <a:chExt cx="40" cy="11"/>
                  </a:xfrm>
                </p:grpSpPr>
                <p:grpSp>
                  <p:nvGrpSpPr>
                    <p:cNvPr id="138648" name="Group 916">
                      <a:extLst>
                        <a:ext uri="{FF2B5EF4-FFF2-40B4-BE49-F238E27FC236}">
                          <a16:creationId xmlns:a16="http://schemas.microsoft.com/office/drawing/2014/main" id="{D5098C7F-CB44-4378-31FF-5099917DACBF}"/>
                        </a:ext>
                      </a:extLst>
                    </p:cNvPr>
                    <p:cNvGrpSpPr>
                      <a:grpSpLocks/>
                    </p:cNvGrpSpPr>
                    <p:nvPr/>
                  </p:nvGrpSpPr>
                  <p:grpSpPr bwMode="auto">
                    <a:xfrm>
                      <a:off x="4814" y="3007"/>
                      <a:ext cx="22" cy="10"/>
                      <a:chOff x="4814" y="3007"/>
                      <a:chExt cx="22" cy="10"/>
                    </a:xfrm>
                  </p:grpSpPr>
                  <p:sp>
                    <p:nvSpPr>
                      <p:cNvPr id="138652" name="Freeform 917">
                        <a:extLst>
                          <a:ext uri="{FF2B5EF4-FFF2-40B4-BE49-F238E27FC236}">
                            <a16:creationId xmlns:a16="http://schemas.microsoft.com/office/drawing/2014/main" id="{31B977D5-74E7-6DC8-29CB-AF29D4B2C7F7}"/>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53" name="Freeform 918">
                        <a:extLst>
                          <a:ext uri="{FF2B5EF4-FFF2-40B4-BE49-F238E27FC236}">
                            <a16:creationId xmlns:a16="http://schemas.microsoft.com/office/drawing/2014/main" id="{4698C6C2-39FB-F8C3-ACA2-1C4778316811}"/>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649" name="Group 919">
                      <a:extLst>
                        <a:ext uri="{FF2B5EF4-FFF2-40B4-BE49-F238E27FC236}">
                          <a16:creationId xmlns:a16="http://schemas.microsoft.com/office/drawing/2014/main" id="{C8689BEF-FB18-BA29-30FA-DC60267C7A8F}"/>
                        </a:ext>
                      </a:extLst>
                    </p:cNvPr>
                    <p:cNvGrpSpPr>
                      <a:grpSpLocks/>
                    </p:cNvGrpSpPr>
                    <p:nvPr/>
                  </p:nvGrpSpPr>
                  <p:grpSpPr bwMode="auto">
                    <a:xfrm>
                      <a:off x="4809" y="3009"/>
                      <a:ext cx="40" cy="9"/>
                      <a:chOff x="4809" y="3009"/>
                      <a:chExt cx="40" cy="9"/>
                    </a:xfrm>
                  </p:grpSpPr>
                  <p:sp>
                    <p:nvSpPr>
                      <p:cNvPr id="138650" name="Freeform 920">
                        <a:extLst>
                          <a:ext uri="{FF2B5EF4-FFF2-40B4-BE49-F238E27FC236}">
                            <a16:creationId xmlns:a16="http://schemas.microsoft.com/office/drawing/2014/main" id="{13072D1A-04FD-F168-C12A-FDB894592510}"/>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651" name="Rectangle 921">
                        <a:extLst>
                          <a:ext uri="{FF2B5EF4-FFF2-40B4-BE49-F238E27FC236}">
                            <a16:creationId xmlns:a16="http://schemas.microsoft.com/office/drawing/2014/main" id="{4F29C646-5A59-F799-BCD0-2BA82FF9EA5A}"/>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640" name="Group 922">
                  <a:extLst>
                    <a:ext uri="{FF2B5EF4-FFF2-40B4-BE49-F238E27FC236}">
                      <a16:creationId xmlns:a16="http://schemas.microsoft.com/office/drawing/2014/main" id="{07E34376-9369-1440-9A7C-E0BB3075ECB0}"/>
                    </a:ext>
                  </a:extLst>
                </p:cNvPr>
                <p:cNvGrpSpPr>
                  <a:grpSpLocks/>
                </p:cNvGrpSpPr>
                <p:nvPr/>
              </p:nvGrpSpPr>
              <p:grpSpPr bwMode="auto">
                <a:xfrm>
                  <a:off x="4676" y="2918"/>
                  <a:ext cx="328" cy="204"/>
                  <a:chOff x="4676" y="2918"/>
                  <a:chExt cx="328" cy="204"/>
                </a:xfrm>
              </p:grpSpPr>
              <p:sp>
                <p:nvSpPr>
                  <p:cNvPr id="138644" name="Freeform 923">
                    <a:extLst>
                      <a:ext uri="{FF2B5EF4-FFF2-40B4-BE49-F238E27FC236}">
                        <a16:creationId xmlns:a16="http://schemas.microsoft.com/office/drawing/2014/main" id="{A1542BDA-3653-5DC5-15E1-200828B69A55}"/>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645" name="Freeform 924">
                    <a:extLst>
                      <a:ext uri="{FF2B5EF4-FFF2-40B4-BE49-F238E27FC236}">
                        <a16:creationId xmlns:a16="http://schemas.microsoft.com/office/drawing/2014/main" id="{EB12AD70-77B4-6778-BA15-D81D20A488D2}"/>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641" name="Group 925">
                  <a:extLst>
                    <a:ext uri="{FF2B5EF4-FFF2-40B4-BE49-F238E27FC236}">
                      <a16:creationId xmlns:a16="http://schemas.microsoft.com/office/drawing/2014/main" id="{2EDC66E0-9D9D-E768-51CB-11EE28FAC2B6}"/>
                    </a:ext>
                  </a:extLst>
                </p:cNvPr>
                <p:cNvGrpSpPr>
                  <a:grpSpLocks/>
                </p:cNvGrpSpPr>
                <p:nvPr/>
              </p:nvGrpSpPr>
              <p:grpSpPr bwMode="auto">
                <a:xfrm>
                  <a:off x="4738" y="2980"/>
                  <a:ext cx="14" cy="21"/>
                  <a:chOff x="4738" y="2980"/>
                  <a:chExt cx="14" cy="21"/>
                </a:xfrm>
              </p:grpSpPr>
              <p:sp>
                <p:nvSpPr>
                  <p:cNvPr id="138642" name="Freeform 926">
                    <a:extLst>
                      <a:ext uri="{FF2B5EF4-FFF2-40B4-BE49-F238E27FC236}">
                        <a16:creationId xmlns:a16="http://schemas.microsoft.com/office/drawing/2014/main" id="{756AF101-827C-A49A-6452-1F790D7CA94C}"/>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43" name="AutoShape 927">
                    <a:extLst>
                      <a:ext uri="{FF2B5EF4-FFF2-40B4-BE49-F238E27FC236}">
                        <a16:creationId xmlns:a16="http://schemas.microsoft.com/office/drawing/2014/main" id="{4D2C07E4-8127-6FE3-35D2-5512B07D544D}"/>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631" name="Group 928">
                <a:extLst>
                  <a:ext uri="{FF2B5EF4-FFF2-40B4-BE49-F238E27FC236}">
                    <a16:creationId xmlns:a16="http://schemas.microsoft.com/office/drawing/2014/main" id="{F1FFF684-A3CF-F1E8-A58E-FEA7217CA270}"/>
                  </a:ext>
                </a:extLst>
              </p:cNvPr>
              <p:cNvGrpSpPr>
                <a:grpSpLocks/>
              </p:cNvGrpSpPr>
              <p:nvPr/>
            </p:nvGrpSpPr>
            <p:grpSpPr bwMode="auto">
              <a:xfrm>
                <a:off x="5447" y="3096"/>
                <a:ext cx="24" cy="35"/>
                <a:chOff x="5447" y="3096"/>
                <a:chExt cx="24" cy="35"/>
              </a:xfrm>
            </p:grpSpPr>
            <p:sp>
              <p:nvSpPr>
                <p:cNvPr id="138632" name="Freeform 929">
                  <a:extLst>
                    <a:ext uri="{FF2B5EF4-FFF2-40B4-BE49-F238E27FC236}">
                      <a16:creationId xmlns:a16="http://schemas.microsoft.com/office/drawing/2014/main" id="{F39B87CD-D2C6-D30D-BADD-DE9787CA892E}"/>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33" name="Rectangle 930">
                  <a:extLst>
                    <a:ext uri="{FF2B5EF4-FFF2-40B4-BE49-F238E27FC236}">
                      <a16:creationId xmlns:a16="http://schemas.microsoft.com/office/drawing/2014/main" id="{11666F6C-57AD-DF09-940F-B70B087872AD}"/>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34" name="Rectangle 931">
                  <a:extLst>
                    <a:ext uri="{FF2B5EF4-FFF2-40B4-BE49-F238E27FC236}">
                      <a16:creationId xmlns:a16="http://schemas.microsoft.com/office/drawing/2014/main" id="{57F0A1A2-6286-8FC7-6092-83C874554E6E}"/>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35" name="Freeform 932">
                  <a:extLst>
                    <a:ext uri="{FF2B5EF4-FFF2-40B4-BE49-F238E27FC236}">
                      <a16:creationId xmlns:a16="http://schemas.microsoft.com/office/drawing/2014/main" id="{443DB616-4AF2-CC2F-C8A4-DE336F03015E}"/>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36" name="Freeform 933">
                  <a:extLst>
                    <a:ext uri="{FF2B5EF4-FFF2-40B4-BE49-F238E27FC236}">
                      <a16:creationId xmlns:a16="http://schemas.microsoft.com/office/drawing/2014/main" id="{0158F3EF-6DDF-B2B2-7B5D-EF4D261874D4}"/>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4" name="Group 934">
              <a:extLst>
                <a:ext uri="{FF2B5EF4-FFF2-40B4-BE49-F238E27FC236}">
                  <a16:creationId xmlns:a16="http://schemas.microsoft.com/office/drawing/2014/main" id="{076DBFF3-2E5C-9569-95D6-56659914C132}"/>
                </a:ext>
              </a:extLst>
            </p:cNvPr>
            <p:cNvGrpSpPr>
              <a:grpSpLocks noChangeAspect="1"/>
            </p:cNvGrpSpPr>
            <p:nvPr/>
          </p:nvGrpSpPr>
          <p:grpSpPr bwMode="auto">
            <a:xfrm flipH="1">
              <a:off x="3937" y="890"/>
              <a:ext cx="469" cy="139"/>
              <a:chOff x="4468" y="2908"/>
              <a:chExt cx="1004" cy="299"/>
            </a:xfrm>
          </p:grpSpPr>
          <p:sp>
            <p:nvSpPr>
              <p:cNvPr id="138523" name="AutoShape 935">
                <a:extLst>
                  <a:ext uri="{FF2B5EF4-FFF2-40B4-BE49-F238E27FC236}">
                    <a16:creationId xmlns:a16="http://schemas.microsoft.com/office/drawing/2014/main" id="{4A8DDCCD-84F0-B7C2-F11D-3B4772C2A5E0}"/>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524" name="Group 936">
                <a:extLst>
                  <a:ext uri="{FF2B5EF4-FFF2-40B4-BE49-F238E27FC236}">
                    <a16:creationId xmlns:a16="http://schemas.microsoft.com/office/drawing/2014/main" id="{0CD75921-93B1-C9F8-83CB-0B03E7A794A4}"/>
                  </a:ext>
                </a:extLst>
              </p:cNvPr>
              <p:cNvGrpSpPr>
                <a:grpSpLocks/>
              </p:cNvGrpSpPr>
              <p:nvPr/>
            </p:nvGrpSpPr>
            <p:grpSpPr bwMode="auto">
              <a:xfrm>
                <a:off x="5335" y="3115"/>
                <a:ext cx="94" cy="26"/>
                <a:chOff x="5335" y="3115"/>
                <a:chExt cx="94" cy="26"/>
              </a:xfrm>
            </p:grpSpPr>
            <p:sp>
              <p:nvSpPr>
                <p:cNvPr id="138612" name="Freeform 937">
                  <a:extLst>
                    <a:ext uri="{FF2B5EF4-FFF2-40B4-BE49-F238E27FC236}">
                      <a16:creationId xmlns:a16="http://schemas.microsoft.com/office/drawing/2014/main" id="{B46117BC-7CAC-9F5E-E057-148A7D8F7908}"/>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13" name="Oval 938">
                  <a:extLst>
                    <a:ext uri="{FF2B5EF4-FFF2-40B4-BE49-F238E27FC236}">
                      <a16:creationId xmlns:a16="http://schemas.microsoft.com/office/drawing/2014/main" id="{63D7184B-9274-4FC4-BD84-1A374645667C}"/>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525" name="Group 939">
                <a:extLst>
                  <a:ext uri="{FF2B5EF4-FFF2-40B4-BE49-F238E27FC236}">
                    <a16:creationId xmlns:a16="http://schemas.microsoft.com/office/drawing/2014/main" id="{5137C3CE-6CDC-755F-385A-184474692D23}"/>
                  </a:ext>
                </a:extLst>
              </p:cNvPr>
              <p:cNvGrpSpPr>
                <a:grpSpLocks/>
              </p:cNvGrpSpPr>
              <p:nvPr/>
            </p:nvGrpSpPr>
            <p:grpSpPr bwMode="auto">
              <a:xfrm>
                <a:off x="4689" y="2919"/>
                <a:ext cx="312" cy="85"/>
                <a:chOff x="4689" y="2919"/>
                <a:chExt cx="312" cy="85"/>
              </a:xfrm>
            </p:grpSpPr>
            <p:sp>
              <p:nvSpPr>
                <p:cNvPr id="138610" name="Freeform 940">
                  <a:extLst>
                    <a:ext uri="{FF2B5EF4-FFF2-40B4-BE49-F238E27FC236}">
                      <a16:creationId xmlns:a16="http://schemas.microsoft.com/office/drawing/2014/main" id="{4B4A47A4-C75B-4445-8ECC-73F7F43FDA34}"/>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11" name="Freeform 941">
                  <a:extLst>
                    <a:ext uri="{FF2B5EF4-FFF2-40B4-BE49-F238E27FC236}">
                      <a16:creationId xmlns:a16="http://schemas.microsoft.com/office/drawing/2014/main" id="{F5C4A216-7922-1DE4-3BDD-B6F3B2964C95}"/>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526" name="Freeform 942">
                <a:extLst>
                  <a:ext uri="{FF2B5EF4-FFF2-40B4-BE49-F238E27FC236}">
                    <a16:creationId xmlns:a16="http://schemas.microsoft.com/office/drawing/2014/main" id="{9F4B6ECC-85F3-6B94-EDD6-18733F9FE43A}"/>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27" name="Oval 943">
                <a:extLst>
                  <a:ext uri="{FF2B5EF4-FFF2-40B4-BE49-F238E27FC236}">
                    <a16:creationId xmlns:a16="http://schemas.microsoft.com/office/drawing/2014/main" id="{3C6F7DBF-5257-1F45-8E31-50EE5FD6A925}"/>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28" name="Oval 944">
                <a:extLst>
                  <a:ext uri="{FF2B5EF4-FFF2-40B4-BE49-F238E27FC236}">
                    <a16:creationId xmlns:a16="http://schemas.microsoft.com/office/drawing/2014/main" id="{D5227035-D165-B99F-9719-547A54FD89FD}"/>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529" name="Group 945">
                <a:extLst>
                  <a:ext uri="{FF2B5EF4-FFF2-40B4-BE49-F238E27FC236}">
                    <a16:creationId xmlns:a16="http://schemas.microsoft.com/office/drawing/2014/main" id="{D2B707AF-1C76-0DF5-3425-337E3346F556}"/>
                  </a:ext>
                </a:extLst>
              </p:cNvPr>
              <p:cNvGrpSpPr>
                <a:grpSpLocks/>
              </p:cNvGrpSpPr>
              <p:nvPr/>
            </p:nvGrpSpPr>
            <p:grpSpPr bwMode="auto">
              <a:xfrm>
                <a:off x="4468" y="3076"/>
                <a:ext cx="26" cy="38"/>
                <a:chOff x="4468" y="3076"/>
                <a:chExt cx="26" cy="38"/>
              </a:xfrm>
            </p:grpSpPr>
            <p:sp>
              <p:nvSpPr>
                <p:cNvPr id="138607" name="Rectangle 946">
                  <a:extLst>
                    <a:ext uri="{FF2B5EF4-FFF2-40B4-BE49-F238E27FC236}">
                      <a16:creationId xmlns:a16="http://schemas.microsoft.com/office/drawing/2014/main" id="{90363F22-6E61-3966-4957-17E44D771C59}"/>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08" name="Freeform 947">
                  <a:extLst>
                    <a:ext uri="{FF2B5EF4-FFF2-40B4-BE49-F238E27FC236}">
                      <a16:creationId xmlns:a16="http://schemas.microsoft.com/office/drawing/2014/main" id="{A0CFE3C6-7EB9-254E-86AF-5331F644712A}"/>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609" name="Freeform 948">
                  <a:extLst>
                    <a:ext uri="{FF2B5EF4-FFF2-40B4-BE49-F238E27FC236}">
                      <a16:creationId xmlns:a16="http://schemas.microsoft.com/office/drawing/2014/main" id="{294DC0D2-4662-779F-EC11-470D69A73BD4}"/>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530" name="Group 949">
                <a:extLst>
                  <a:ext uri="{FF2B5EF4-FFF2-40B4-BE49-F238E27FC236}">
                    <a16:creationId xmlns:a16="http://schemas.microsoft.com/office/drawing/2014/main" id="{BB4B1789-1120-83BB-E641-B8AD6B656E6D}"/>
                  </a:ext>
                </a:extLst>
              </p:cNvPr>
              <p:cNvGrpSpPr>
                <a:grpSpLocks/>
              </p:cNvGrpSpPr>
              <p:nvPr/>
            </p:nvGrpSpPr>
            <p:grpSpPr bwMode="auto">
              <a:xfrm>
                <a:off x="5196" y="3077"/>
                <a:ext cx="130" cy="130"/>
                <a:chOff x="5196" y="3077"/>
                <a:chExt cx="130" cy="130"/>
              </a:xfrm>
            </p:grpSpPr>
            <p:sp>
              <p:nvSpPr>
                <p:cNvPr id="138601" name="Oval 950">
                  <a:extLst>
                    <a:ext uri="{FF2B5EF4-FFF2-40B4-BE49-F238E27FC236}">
                      <a16:creationId xmlns:a16="http://schemas.microsoft.com/office/drawing/2014/main" id="{32A21478-DCE7-DAEE-FCA7-9B1EBF7F5728}"/>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602" name="Group 951">
                  <a:extLst>
                    <a:ext uri="{FF2B5EF4-FFF2-40B4-BE49-F238E27FC236}">
                      <a16:creationId xmlns:a16="http://schemas.microsoft.com/office/drawing/2014/main" id="{36B9CB8F-5D1D-064A-D772-FEFB58BCAD06}"/>
                    </a:ext>
                  </a:extLst>
                </p:cNvPr>
                <p:cNvGrpSpPr>
                  <a:grpSpLocks/>
                </p:cNvGrpSpPr>
                <p:nvPr/>
              </p:nvGrpSpPr>
              <p:grpSpPr bwMode="auto">
                <a:xfrm>
                  <a:off x="5225" y="3106"/>
                  <a:ext cx="72" cy="72"/>
                  <a:chOff x="5225" y="3106"/>
                  <a:chExt cx="72" cy="72"/>
                </a:xfrm>
              </p:grpSpPr>
              <p:sp>
                <p:nvSpPr>
                  <p:cNvPr id="138603" name="Oval 952">
                    <a:extLst>
                      <a:ext uri="{FF2B5EF4-FFF2-40B4-BE49-F238E27FC236}">
                        <a16:creationId xmlns:a16="http://schemas.microsoft.com/office/drawing/2014/main" id="{FC822D69-7D1E-FEB3-6251-DB654ABEACFC}"/>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04" name="Oval 953">
                    <a:extLst>
                      <a:ext uri="{FF2B5EF4-FFF2-40B4-BE49-F238E27FC236}">
                        <a16:creationId xmlns:a16="http://schemas.microsoft.com/office/drawing/2014/main" id="{E720E6AD-71D3-CF37-8ECD-94ECD0AA5A76}"/>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05" name="Oval 954">
                    <a:extLst>
                      <a:ext uri="{FF2B5EF4-FFF2-40B4-BE49-F238E27FC236}">
                        <a16:creationId xmlns:a16="http://schemas.microsoft.com/office/drawing/2014/main" id="{EF1BC06B-1122-800A-C810-491D169FF0AB}"/>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06" name="Oval 955">
                    <a:extLst>
                      <a:ext uri="{FF2B5EF4-FFF2-40B4-BE49-F238E27FC236}">
                        <a16:creationId xmlns:a16="http://schemas.microsoft.com/office/drawing/2014/main" id="{48E9287A-CB09-86E9-4E58-53AC9215E967}"/>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531" name="Freeform 956">
                <a:extLst>
                  <a:ext uri="{FF2B5EF4-FFF2-40B4-BE49-F238E27FC236}">
                    <a16:creationId xmlns:a16="http://schemas.microsoft.com/office/drawing/2014/main" id="{4FC57DA1-D3FF-DF39-AC6D-DC032CA63DC6}"/>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532" name="Group 957">
                <a:extLst>
                  <a:ext uri="{FF2B5EF4-FFF2-40B4-BE49-F238E27FC236}">
                    <a16:creationId xmlns:a16="http://schemas.microsoft.com/office/drawing/2014/main" id="{79398D4A-70E5-29BE-DBF4-C640BC4745EB}"/>
                  </a:ext>
                </a:extLst>
              </p:cNvPr>
              <p:cNvGrpSpPr>
                <a:grpSpLocks/>
              </p:cNvGrpSpPr>
              <p:nvPr/>
            </p:nvGrpSpPr>
            <p:grpSpPr bwMode="auto">
              <a:xfrm>
                <a:off x="4508" y="3077"/>
                <a:ext cx="130" cy="130"/>
                <a:chOff x="4508" y="3077"/>
                <a:chExt cx="130" cy="130"/>
              </a:xfrm>
            </p:grpSpPr>
            <p:sp>
              <p:nvSpPr>
                <p:cNvPr id="138595" name="Oval 958">
                  <a:extLst>
                    <a:ext uri="{FF2B5EF4-FFF2-40B4-BE49-F238E27FC236}">
                      <a16:creationId xmlns:a16="http://schemas.microsoft.com/office/drawing/2014/main" id="{4AC0B6C7-0C9B-7AC2-1943-74894496FAF5}"/>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596" name="Group 959">
                  <a:extLst>
                    <a:ext uri="{FF2B5EF4-FFF2-40B4-BE49-F238E27FC236}">
                      <a16:creationId xmlns:a16="http://schemas.microsoft.com/office/drawing/2014/main" id="{20ADF598-4DBE-493A-3C58-166CC864B2EE}"/>
                    </a:ext>
                  </a:extLst>
                </p:cNvPr>
                <p:cNvGrpSpPr>
                  <a:grpSpLocks/>
                </p:cNvGrpSpPr>
                <p:nvPr/>
              </p:nvGrpSpPr>
              <p:grpSpPr bwMode="auto">
                <a:xfrm>
                  <a:off x="4537" y="3106"/>
                  <a:ext cx="71" cy="72"/>
                  <a:chOff x="4537" y="3106"/>
                  <a:chExt cx="71" cy="72"/>
                </a:xfrm>
              </p:grpSpPr>
              <p:sp>
                <p:nvSpPr>
                  <p:cNvPr id="138597" name="Oval 960">
                    <a:extLst>
                      <a:ext uri="{FF2B5EF4-FFF2-40B4-BE49-F238E27FC236}">
                        <a16:creationId xmlns:a16="http://schemas.microsoft.com/office/drawing/2014/main" id="{7ACC8DC0-6DC7-4C7A-8D7A-56285D97C80E}"/>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98" name="Oval 961">
                    <a:extLst>
                      <a:ext uri="{FF2B5EF4-FFF2-40B4-BE49-F238E27FC236}">
                        <a16:creationId xmlns:a16="http://schemas.microsoft.com/office/drawing/2014/main" id="{C2CAE12B-4306-C540-6598-488CA95E41EC}"/>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99" name="Oval 962">
                    <a:extLst>
                      <a:ext uri="{FF2B5EF4-FFF2-40B4-BE49-F238E27FC236}">
                        <a16:creationId xmlns:a16="http://schemas.microsoft.com/office/drawing/2014/main" id="{20663874-6B5F-55CE-C7B6-92DFA398EB70}"/>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600" name="Oval 963">
                    <a:extLst>
                      <a:ext uri="{FF2B5EF4-FFF2-40B4-BE49-F238E27FC236}">
                        <a16:creationId xmlns:a16="http://schemas.microsoft.com/office/drawing/2014/main" id="{4F8469D2-1D86-50E7-1778-5921313268C0}"/>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533" name="Rectangle 964">
                <a:extLst>
                  <a:ext uri="{FF2B5EF4-FFF2-40B4-BE49-F238E27FC236}">
                    <a16:creationId xmlns:a16="http://schemas.microsoft.com/office/drawing/2014/main" id="{1FEDE3B5-6799-3297-5547-E018119E5CE9}"/>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534" name="Group 965">
                <a:extLst>
                  <a:ext uri="{FF2B5EF4-FFF2-40B4-BE49-F238E27FC236}">
                    <a16:creationId xmlns:a16="http://schemas.microsoft.com/office/drawing/2014/main" id="{D6918E7C-0AA7-8AF9-276C-E176D66CCCAD}"/>
                  </a:ext>
                </a:extLst>
              </p:cNvPr>
              <p:cNvGrpSpPr>
                <a:grpSpLocks/>
              </p:cNvGrpSpPr>
              <p:nvPr/>
            </p:nvGrpSpPr>
            <p:grpSpPr bwMode="auto">
              <a:xfrm>
                <a:off x="4492" y="2908"/>
                <a:ext cx="556" cy="94"/>
                <a:chOff x="4492" y="2908"/>
                <a:chExt cx="556" cy="94"/>
              </a:xfrm>
            </p:grpSpPr>
            <p:sp>
              <p:nvSpPr>
                <p:cNvPr id="138586" name="Freeform 966">
                  <a:extLst>
                    <a:ext uri="{FF2B5EF4-FFF2-40B4-BE49-F238E27FC236}">
                      <a16:creationId xmlns:a16="http://schemas.microsoft.com/office/drawing/2014/main" id="{AAE7C20E-95BC-8745-C983-35542982F234}"/>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587" name="Group 967">
                  <a:extLst>
                    <a:ext uri="{FF2B5EF4-FFF2-40B4-BE49-F238E27FC236}">
                      <a16:creationId xmlns:a16="http://schemas.microsoft.com/office/drawing/2014/main" id="{47007515-3BFC-FFFD-5827-6A18749764B5}"/>
                    </a:ext>
                  </a:extLst>
                </p:cNvPr>
                <p:cNvGrpSpPr>
                  <a:grpSpLocks/>
                </p:cNvGrpSpPr>
                <p:nvPr/>
              </p:nvGrpSpPr>
              <p:grpSpPr bwMode="auto">
                <a:xfrm>
                  <a:off x="5011" y="2908"/>
                  <a:ext cx="37" cy="92"/>
                  <a:chOff x="5011" y="2908"/>
                  <a:chExt cx="37" cy="92"/>
                </a:xfrm>
              </p:grpSpPr>
              <p:sp>
                <p:nvSpPr>
                  <p:cNvPr id="138588" name="Freeform 968">
                    <a:extLst>
                      <a:ext uri="{FF2B5EF4-FFF2-40B4-BE49-F238E27FC236}">
                        <a16:creationId xmlns:a16="http://schemas.microsoft.com/office/drawing/2014/main" id="{75E742DE-4D59-6718-EEFA-B8B9F891B0E5}"/>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589" name="Group 969">
                    <a:extLst>
                      <a:ext uri="{FF2B5EF4-FFF2-40B4-BE49-F238E27FC236}">
                        <a16:creationId xmlns:a16="http://schemas.microsoft.com/office/drawing/2014/main" id="{9A89A526-A843-ACCE-457F-EE97111CD6C2}"/>
                      </a:ext>
                    </a:extLst>
                  </p:cNvPr>
                  <p:cNvGrpSpPr>
                    <a:grpSpLocks/>
                  </p:cNvGrpSpPr>
                  <p:nvPr/>
                </p:nvGrpSpPr>
                <p:grpSpPr bwMode="auto">
                  <a:xfrm>
                    <a:off x="5016" y="2924"/>
                    <a:ext cx="27" cy="67"/>
                    <a:chOff x="5016" y="2924"/>
                    <a:chExt cx="27" cy="67"/>
                  </a:xfrm>
                </p:grpSpPr>
                <p:sp>
                  <p:nvSpPr>
                    <p:cNvPr id="138590" name="Freeform 970">
                      <a:extLst>
                        <a:ext uri="{FF2B5EF4-FFF2-40B4-BE49-F238E27FC236}">
                          <a16:creationId xmlns:a16="http://schemas.microsoft.com/office/drawing/2014/main" id="{143153EA-0130-E688-4517-38B3BACC395F}"/>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591" name="Group 971">
                      <a:extLst>
                        <a:ext uri="{FF2B5EF4-FFF2-40B4-BE49-F238E27FC236}">
                          <a16:creationId xmlns:a16="http://schemas.microsoft.com/office/drawing/2014/main" id="{8C5BAB23-00A4-75EC-D6FA-9643A29A4805}"/>
                        </a:ext>
                      </a:extLst>
                    </p:cNvPr>
                    <p:cNvGrpSpPr>
                      <a:grpSpLocks/>
                    </p:cNvGrpSpPr>
                    <p:nvPr/>
                  </p:nvGrpSpPr>
                  <p:grpSpPr bwMode="auto">
                    <a:xfrm>
                      <a:off x="5021" y="2938"/>
                      <a:ext cx="15" cy="31"/>
                      <a:chOff x="5021" y="2938"/>
                      <a:chExt cx="15" cy="31"/>
                    </a:xfrm>
                  </p:grpSpPr>
                  <p:sp>
                    <p:nvSpPr>
                      <p:cNvPr id="138592" name="Line 972">
                        <a:extLst>
                          <a:ext uri="{FF2B5EF4-FFF2-40B4-BE49-F238E27FC236}">
                            <a16:creationId xmlns:a16="http://schemas.microsoft.com/office/drawing/2014/main" id="{223FFDFA-7FC8-9A3A-6ED8-ABFEA6D24246}"/>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593" name="Line 973">
                        <a:extLst>
                          <a:ext uri="{FF2B5EF4-FFF2-40B4-BE49-F238E27FC236}">
                            <a16:creationId xmlns:a16="http://schemas.microsoft.com/office/drawing/2014/main" id="{2351875C-AFCD-D2E5-68B1-5E928836014C}"/>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594" name="Line 974">
                        <a:extLst>
                          <a:ext uri="{FF2B5EF4-FFF2-40B4-BE49-F238E27FC236}">
                            <a16:creationId xmlns:a16="http://schemas.microsoft.com/office/drawing/2014/main" id="{F1E43030-3570-90AE-7797-20649F512809}"/>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535" name="Group 975">
                <a:extLst>
                  <a:ext uri="{FF2B5EF4-FFF2-40B4-BE49-F238E27FC236}">
                    <a16:creationId xmlns:a16="http://schemas.microsoft.com/office/drawing/2014/main" id="{50D8D00D-2618-BE47-7C43-1A85744C3680}"/>
                  </a:ext>
                </a:extLst>
              </p:cNvPr>
              <p:cNvGrpSpPr>
                <a:grpSpLocks/>
              </p:cNvGrpSpPr>
              <p:nvPr/>
            </p:nvGrpSpPr>
            <p:grpSpPr bwMode="auto">
              <a:xfrm>
                <a:off x="5024" y="2994"/>
                <a:ext cx="435" cy="135"/>
                <a:chOff x="5024" y="2994"/>
                <a:chExt cx="435" cy="135"/>
              </a:xfrm>
            </p:grpSpPr>
            <p:sp>
              <p:nvSpPr>
                <p:cNvPr id="138579" name="Freeform 976">
                  <a:extLst>
                    <a:ext uri="{FF2B5EF4-FFF2-40B4-BE49-F238E27FC236}">
                      <a16:creationId xmlns:a16="http://schemas.microsoft.com/office/drawing/2014/main" id="{3BD06CBF-B4A8-23E4-DCB7-8725251DA018}"/>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580" name="Group 977">
                  <a:extLst>
                    <a:ext uri="{FF2B5EF4-FFF2-40B4-BE49-F238E27FC236}">
                      <a16:creationId xmlns:a16="http://schemas.microsoft.com/office/drawing/2014/main" id="{57601BA2-973D-19C6-5D47-7C84AC1D1D34}"/>
                    </a:ext>
                  </a:extLst>
                </p:cNvPr>
                <p:cNvGrpSpPr>
                  <a:grpSpLocks/>
                </p:cNvGrpSpPr>
                <p:nvPr/>
              </p:nvGrpSpPr>
              <p:grpSpPr bwMode="auto">
                <a:xfrm>
                  <a:off x="5024" y="2994"/>
                  <a:ext cx="435" cy="135"/>
                  <a:chOff x="5024" y="2994"/>
                  <a:chExt cx="435" cy="135"/>
                </a:xfrm>
              </p:grpSpPr>
              <p:sp>
                <p:nvSpPr>
                  <p:cNvPr id="138581" name="Freeform 978">
                    <a:extLst>
                      <a:ext uri="{FF2B5EF4-FFF2-40B4-BE49-F238E27FC236}">
                        <a16:creationId xmlns:a16="http://schemas.microsoft.com/office/drawing/2014/main" id="{A2ACD382-51D7-BC67-B765-25ED4C47C23B}"/>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582" name="Group 979">
                    <a:extLst>
                      <a:ext uri="{FF2B5EF4-FFF2-40B4-BE49-F238E27FC236}">
                        <a16:creationId xmlns:a16="http://schemas.microsoft.com/office/drawing/2014/main" id="{141B76AA-BB52-ECCD-5631-DC9D7AF1607F}"/>
                      </a:ext>
                    </a:extLst>
                  </p:cNvPr>
                  <p:cNvGrpSpPr>
                    <a:grpSpLocks/>
                  </p:cNvGrpSpPr>
                  <p:nvPr/>
                </p:nvGrpSpPr>
                <p:grpSpPr bwMode="auto">
                  <a:xfrm>
                    <a:off x="5040" y="2996"/>
                    <a:ext cx="369" cy="4"/>
                    <a:chOff x="5040" y="2996"/>
                    <a:chExt cx="369" cy="4"/>
                  </a:xfrm>
                </p:grpSpPr>
                <p:sp>
                  <p:nvSpPr>
                    <p:cNvPr id="138584" name="Freeform 980">
                      <a:extLst>
                        <a:ext uri="{FF2B5EF4-FFF2-40B4-BE49-F238E27FC236}">
                          <a16:creationId xmlns:a16="http://schemas.microsoft.com/office/drawing/2014/main" id="{CE475A4F-3492-059F-3C57-F424EBFBB364}"/>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585" name="Freeform 981">
                      <a:extLst>
                        <a:ext uri="{FF2B5EF4-FFF2-40B4-BE49-F238E27FC236}">
                          <a16:creationId xmlns:a16="http://schemas.microsoft.com/office/drawing/2014/main" id="{AF0DD4C0-A2C8-07A4-89A1-118321A3A42D}"/>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583" name="Freeform 982">
                    <a:extLst>
                      <a:ext uri="{FF2B5EF4-FFF2-40B4-BE49-F238E27FC236}">
                        <a16:creationId xmlns:a16="http://schemas.microsoft.com/office/drawing/2014/main" id="{EC84941D-696E-BE44-3CCB-27CD35A3DB9A}"/>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536" name="Freeform 983">
                <a:extLst>
                  <a:ext uri="{FF2B5EF4-FFF2-40B4-BE49-F238E27FC236}">
                    <a16:creationId xmlns:a16="http://schemas.microsoft.com/office/drawing/2014/main" id="{25FBD4A9-C57D-4E76-45B8-0983039D250F}"/>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37" name="Rectangle 984">
                <a:extLst>
                  <a:ext uri="{FF2B5EF4-FFF2-40B4-BE49-F238E27FC236}">
                    <a16:creationId xmlns:a16="http://schemas.microsoft.com/office/drawing/2014/main" id="{2C17D594-4E8D-750A-D592-301A25FA590C}"/>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538" name="Group 985">
                <a:extLst>
                  <a:ext uri="{FF2B5EF4-FFF2-40B4-BE49-F238E27FC236}">
                    <a16:creationId xmlns:a16="http://schemas.microsoft.com/office/drawing/2014/main" id="{5363D8ED-FD9E-AE76-B01D-006BA4C4E124}"/>
                  </a:ext>
                </a:extLst>
              </p:cNvPr>
              <p:cNvGrpSpPr>
                <a:grpSpLocks/>
              </p:cNvGrpSpPr>
              <p:nvPr/>
            </p:nvGrpSpPr>
            <p:grpSpPr bwMode="auto">
              <a:xfrm>
                <a:off x="5439" y="3020"/>
                <a:ext cx="20" cy="56"/>
                <a:chOff x="5439" y="3020"/>
                <a:chExt cx="20" cy="56"/>
              </a:xfrm>
            </p:grpSpPr>
            <p:sp>
              <p:nvSpPr>
                <p:cNvPr id="138577" name="Rectangle 986">
                  <a:extLst>
                    <a:ext uri="{FF2B5EF4-FFF2-40B4-BE49-F238E27FC236}">
                      <a16:creationId xmlns:a16="http://schemas.microsoft.com/office/drawing/2014/main" id="{04319782-CDFE-000C-C3A6-99534E5F8350}"/>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78" name="Freeform 987">
                  <a:extLst>
                    <a:ext uri="{FF2B5EF4-FFF2-40B4-BE49-F238E27FC236}">
                      <a16:creationId xmlns:a16="http://schemas.microsoft.com/office/drawing/2014/main" id="{33F63F88-345F-D2E6-3E60-60449909AE7B}"/>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539" name="Group 988">
                <a:extLst>
                  <a:ext uri="{FF2B5EF4-FFF2-40B4-BE49-F238E27FC236}">
                    <a16:creationId xmlns:a16="http://schemas.microsoft.com/office/drawing/2014/main" id="{72E97A5B-3ED6-E9A2-509B-E715CA4C3C1A}"/>
                  </a:ext>
                </a:extLst>
              </p:cNvPr>
              <p:cNvGrpSpPr>
                <a:grpSpLocks/>
              </p:cNvGrpSpPr>
              <p:nvPr/>
            </p:nvGrpSpPr>
            <p:grpSpPr bwMode="auto">
              <a:xfrm>
                <a:off x="4515" y="2918"/>
                <a:ext cx="944" cy="204"/>
                <a:chOff x="4515" y="2918"/>
                <a:chExt cx="944" cy="204"/>
              </a:xfrm>
            </p:grpSpPr>
            <p:grpSp>
              <p:nvGrpSpPr>
                <p:cNvPr id="138546" name="Group 989">
                  <a:extLst>
                    <a:ext uri="{FF2B5EF4-FFF2-40B4-BE49-F238E27FC236}">
                      <a16:creationId xmlns:a16="http://schemas.microsoft.com/office/drawing/2014/main" id="{3E5EA328-FD98-37E2-3C84-3479B24ED165}"/>
                    </a:ext>
                  </a:extLst>
                </p:cNvPr>
                <p:cNvGrpSpPr>
                  <a:grpSpLocks/>
                </p:cNvGrpSpPr>
                <p:nvPr/>
              </p:nvGrpSpPr>
              <p:grpSpPr bwMode="auto">
                <a:xfrm>
                  <a:off x="4515" y="3022"/>
                  <a:ext cx="924" cy="7"/>
                  <a:chOff x="4515" y="3022"/>
                  <a:chExt cx="924" cy="7"/>
                </a:xfrm>
              </p:grpSpPr>
              <p:sp>
                <p:nvSpPr>
                  <p:cNvPr id="138573" name="Rectangle 990">
                    <a:extLst>
                      <a:ext uri="{FF2B5EF4-FFF2-40B4-BE49-F238E27FC236}">
                        <a16:creationId xmlns:a16="http://schemas.microsoft.com/office/drawing/2014/main" id="{96640D85-3994-DC79-9E76-6F428513F8E3}"/>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74" name="Rectangle 991">
                    <a:extLst>
                      <a:ext uri="{FF2B5EF4-FFF2-40B4-BE49-F238E27FC236}">
                        <a16:creationId xmlns:a16="http://schemas.microsoft.com/office/drawing/2014/main" id="{C28713CB-36A6-237C-6977-8B9EAC50B01C}"/>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75" name="Rectangle 992">
                    <a:extLst>
                      <a:ext uri="{FF2B5EF4-FFF2-40B4-BE49-F238E27FC236}">
                        <a16:creationId xmlns:a16="http://schemas.microsoft.com/office/drawing/2014/main" id="{EC112386-9D78-3EEE-AA80-EEAE59851BA2}"/>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76" name="Rectangle 993">
                    <a:extLst>
                      <a:ext uri="{FF2B5EF4-FFF2-40B4-BE49-F238E27FC236}">
                        <a16:creationId xmlns:a16="http://schemas.microsoft.com/office/drawing/2014/main" id="{3F313748-5E60-0B0C-5AD8-A494D8C2BC5A}"/>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547" name="Group 994">
                  <a:extLst>
                    <a:ext uri="{FF2B5EF4-FFF2-40B4-BE49-F238E27FC236}">
                      <a16:creationId xmlns:a16="http://schemas.microsoft.com/office/drawing/2014/main" id="{B3EB999C-3569-7A55-ECBB-9FCEEAF6E99F}"/>
                    </a:ext>
                  </a:extLst>
                </p:cNvPr>
                <p:cNvGrpSpPr>
                  <a:grpSpLocks/>
                </p:cNvGrpSpPr>
                <p:nvPr/>
              </p:nvGrpSpPr>
              <p:grpSpPr bwMode="auto">
                <a:xfrm>
                  <a:off x="4517" y="3001"/>
                  <a:ext cx="942" cy="108"/>
                  <a:chOff x="4517" y="3001"/>
                  <a:chExt cx="942" cy="108"/>
                </a:xfrm>
              </p:grpSpPr>
              <p:sp>
                <p:nvSpPr>
                  <p:cNvPr id="138569" name="Freeform 995">
                    <a:extLst>
                      <a:ext uri="{FF2B5EF4-FFF2-40B4-BE49-F238E27FC236}">
                        <a16:creationId xmlns:a16="http://schemas.microsoft.com/office/drawing/2014/main" id="{3D21D949-38C0-21E1-5CB8-114A72171623}"/>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70" name="Rectangle 996">
                    <a:extLst>
                      <a:ext uri="{FF2B5EF4-FFF2-40B4-BE49-F238E27FC236}">
                        <a16:creationId xmlns:a16="http://schemas.microsoft.com/office/drawing/2014/main" id="{15538B89-D8F0-2824-73C2-A0181D95C35D}"/>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71" name="Rectangle 997">
                    <a:extLst>
                      <a:ext uri="{FF2B5EF4-FFF2-40B4-BE49-F238E27FC236}">
                        <a16:creationId xmlns:a16="http://schemas.microsoft.com/office/drawing/2014/main" id="{8AB9F760-2958-A8C7-04B0-0F885B636241}"/>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72" name="Freeform 998">
                    <a:extLst>
                      <a:ext uri="{FF2B5EF4-FFF2-40B4-BE49-F238E27FC236}">
                        <a16:creationId xmlns:a16="http://schemas.microsoft.com/office/drawing/2014/main" id="{18FA0D49-9B2A-C1A3-B653-0633A5AA81EE}"/>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548" name="Group 999">
                  <a:extLst>
                    <a:ext uri="{FF2B5EF4-FFF2-40B4-BE49-F238E27FC236}">
                      <a16:creationId xmlns:a16="http://schemas.microsoft.com/office/drawing/2014/main" id="{C69ADEC0-B38B-B17F-C152-1C4997E2B757}"/>
                    </a:ext>
                  </a:extLst>
                </p:cNvPr>
                <p:cNvGrpSpPr>
                  <a:grpSpLocks/>
                </p:cNvGrpSpPr>
                <p:nvPr/>
              </p:nvGrpSpPr>
              <p:grpSpPr bwMode="auto">
                <a:xfrm>
                  <a:off x="4809" y="3007"/>
                  <a:ext cx="188" cy="11"/>
                  <a:chOff x="4809" y="3007"/>
                  <a:chExt cx="188" cy="11"/>
                </a:xfrm>
              </p:grpSpPr>
              <p:grpSp>
                <p:nvGrpSpPr>
                  <p:cNvPr id="138555" name="Group 1000">
                    <a:extLst>
                      <a:ext uri="{FF2B5EF4-FFF2-40B4-BE49-F238E27FC236}">
                        <a16:creationId xmlns:a16="http://schemas.microsoft.com/office/drawing/2014/main" id="{718C5124-D030-D581-1FA8-161F113E8244}"/>
                      </a:ext>
                    </a:extLst>
                  </p:cNvPr>
                  <p:cNvGrpSpPr>
                    <a:grpSpLocks/>
                  </p:cNvGrpSpPr>
                  <p:nvPr/>
                </p:nvGrpSpPr>
                <p:grpSpPr bwMode="auto">
                  <a:xfrm>
                    <a:off x="4957" y="3007"/>
                    <a:ext cx="40" cy="11"/>
                    <a:chOff x="4957" y="3007"/>
                    <a:chExt cx="40" cy="11"/>
                  </a:xfrm>
                </p:grpSpPr>
                <p:grpSp>
                  <p:nvGrpSpPr>
                    <p:cNvPr id="138563" name="Group 1001">
                      <a:extLst>
                        <a:ext uri="{FF2B5EF4-FFF2-40B4-BE49-F238E27FC236}">
                          <a16:creationId xmlns:a16="http://schemas.microsoft.com/office/drawing/2014/main" id="{C0B5ED8E-80F7-26B0-B231-416C448CC5EB}"/>
                        </a:ext>
                      </a:extLst>
                    </p:cNvPr>
                    <p:cNvGrpSpPr>
                      <a:grpSpLocks/>
                    </p:cNvGrpSpPr>
                    <p:nvPr/>
                  </p:nvGrpSpPr>
                  <p:grpSpPr bwMode="auto">
                    <a:xfrm>
                      <a:off x="4962" y="3007"/>
                      <a:ext cx="22" cy="10"/>
                      <a:chOff x="4962" y="3007"/>
                      <a:chExt cx="22" cy="10"/>
                    </a:xfrm>
                  </p:grpSpPr>
                  <p:sp>
                    <p:nvSpPr>
                      <p:cNvPr id="138567" name="Freeform 1002">
                        <a:extLst>
                          <a:ext uri="{FF2B5EF4-FFF2-40B4-BE49-F238E27FC236}">
                            <a16:creationId xmlns:a16="http://schemas.microsoft.com/office/drawing/2014/main" id="{32B889C4-119F-D316-E83C-92A8D44F4130}"/>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68" name="Freeform 1003">
                        <a:extLst>
                          <a:ext uri="{FF2B5EF4-FFF2-40B4-BE49-F238E27FC236}">
                            <a16:creationId xmlns:a16="http://schemas.microsoft.com/office/drawing/2014/main" id="{4307E2EF-F32E-7DA1-03FD-5F269CAB953D}"/>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564" name="Group 1004">
                      <a:extLst>
                        <a:ext uri="{FF2B5EF4-FFF2-40B4-BE49-F238E27FC236}">
                          <a16:creationId xmlns:a16="http://schemas.microsoft.com/office/drawing/2014/main" id="{2F80D307-ECC7-47F4-AB32-11860B5520DD}"/>
                        </a:ext>
                      </a:extLst>
                    </p:cNvPr>
                    <p:cNvGrpSpPr>
                      <a:grpSpLocks/>
                    </p:cNvGrpSpPr>
                    <p:nvPr/>
                  </p:nvGrpSpPr>
                  <p:grpSpPr bwMode="auto">
                    <a:xfrm>
                      <a:off x="4957" y="3009"/>
                      <a:ext cx="40" cy="9"/>
                      <a:chOff x="4957" y="3009"/>
                      <a:chExt cx="40" cy="9"/>
                    </a:xfrm>
                  </p:grpSpPr>
                  <p:sp>
                    <p:nvSpPr>
                      <p:cNvPr id="138565" name="Freeform 1005">
                        <a:extLst>
                          <a:ext uri="{FF2B5EF4-FFF2-40B4-BE49-F238E27FC236}">
                            <a16:creationId xmlns:a16="http://schemas.microsoft.com/office/drawing/2014/main" id="{6C15ABBA-9610-E289-A73E-460AEB7429AF}"/>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566" name="Rectangle 1006">
                        <a:extLst>
                          <a:ext uri="{FF2B5EF4-FFF2-40B4-BE49-F238E27FC236}">
                            <a16:creationId xmlns:a16="http://schemas.microsoft.com/office/drawing/2014/main" id="{113704F3-68C7-571F-E6C5-83C29DB7DAC7}"/>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556" name="Group 1007">
                    <a:extLst>
                      <a:ext uri="{FF2B5EF4-FFF2-40B4-BE49-F238E27FC236}">
                        <a16:creationId xmlns:a16="http://schemas.microsoft.com/office/drawing/2014/main" id="{5A8B7242-3746-1B7E-A14B-9C6D3B34214D}"/>
                      </a:ext>
                    </a:extLst>
                  </p:cNvPr>
                  <p:cNvGrpSpPr>
                    <a:grpSpLocks/>
                  </p:cNvGrpSpPr>
                  <p:nvPr/>
                </p:nvGrpSpPr>
                <p:grpSpPr bwMode="auto">
                  <a:xfrm>
                    <a:off x="4809" y="3007"/>
                    <a:ext cx="40" cy="11"/>
                    <a:chOff x="4809" y="3007"/>
                    <a:chExt cx="40" cy="11"/>
                  </a:xfrm>
                </p:grpSpPr>
                <p:grpSp>
                  <p:nvGrpSpPr>
                    <p:cNvPr id="138557" name="Group 1008">
                      <a:extLst>
                        <a:ext uri="{FF2B5EF4-FFF2-40B4-BE49-F238E27FC236}">
                          <a16:creationId xmlns:a16="http://schemas.microsoft.com/office/drawing/2014/main" id="{F7DAE850-D03E-33E0-A5D2-DFFF7DB639A4}"/>
                        </a:ext>
                      </a:extLst>
                    </p:cNvPr>
                    <p:cNvGrpSpPr>
                      <a:grpSpLocks/>
                    </p:cNvGrpSpPr>
                    <p:nvPr/>
                  </p:nvGrpSpPr>
                  <p:grpSpPr bwMode="auto">
                    <a:xfrm>
                      <a:off x="4814" y="3007"/>
                      <a:ext cx="22" cy="10"/>
                      <a:chOff x="4814" y="3007"/>
                      <a:chExt cx="22" cy="10"/>
                    </a:xfrm>
                  </p:grpSpPr>
                  <p:sp>
                    <p:nvSpPr>
                      <p:cNvPr id="138561" name="Freeform 1009">
                        <a:extLst>
                          <a:ext uri="{FF2B5EF4-FFF2-40B4-BE49-F238E27FC236}">
                            <a16:creationId xmlns:a16="http://schemas.microsoft.com/office/drawing/2014/main" id="{F4989FFB-3F1C-50CB-0510-587EC8086F95}"/>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62" name="Freeform 1010">
                        <a:extLst>
                          <a:ext uri="{FF2B5EF4-FFF2-40B4-BE49-F238E27FC236}">
                            <a16:creationId xmlns:a16="http://schemas.microsoft.com/office/drawing/2014/main" id="{5A2BFCAE-EFC7-30BA-8AEA-FFD95FE5F495}"/>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558" name="Group 1011">
                      <a:extLst>
                        <a:ext uri="{FF2B5EF4-FFF2-40B4-BE49-F238E27FC236}">
                          <a16:creationId xmlns:a16="http://schemas.microsoft.com/office/drawing/2014/main" id="{0C11EB00-DCAC-D9D9-2583-ECA220C44F3C}"/>
                        </a:ext>
                      </a:extLst>
                    </p:cNvPr>
                    <p:cNvGrpSpPr>
                      <a:grpSpLocks/>
                    </p:cNvGrpSpPr>
                    <p:nvPr/>
                  </p:nvGrpSpPr>
                  <p:grpSpPr bwMode="auto">
                    <a:xfrm>
                      <a:off x="4809" y="3009"/>
                      <a:ext cx="40" cy="9"/>
                      <a:chOff x="4809" y="3009"/>
                      <a:chExt cx="40" cy="9"/>
                    </a:xfrm>
                  </p:grpSpPr>
                  <p:sp>
                    <p:nvSpPr>
                      <p:cNvPr id="138559" name="Freeform 1012">
                        <a:extLst>
                          <a:ext uri="{FF2B5EF4-FFF2-40B4-BE49-F238E27FC236}">
                            <a16:creationId xmlns:a16="http://schemas.microsoft.com/office/drawing/2014/main" id="{69A6FEB1-7EB8-A868-82E5-CA88E9D5978F}"/>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560" name="Rectangle 1013">
                        <a:extLst>
                          <a:ext uri="{FF2B5EF4-FFF2-40B4-BE49-F238E27FC236}">
                            <a16:creationId xmlns:a16="http://schemas.microsoft.com/office/drawing/2014/main" id="{51BC3568-6EB5-79C4-A898-DFB4274A77E5}"/>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549" name="Group 1014">
                  <a:extLst>
                    <a:ext uri="{FF2B5EF4-FFF2-40B4-BE49-F238E27FC236}">
                      <a16:creationId xmlns:a16="http://schemas.microsoft.com/office/drawing/2014/main" id="{A9175132-8847-34E6-1F06-6D5CA7E825DA}"/>
                    </a:ext>
                  </a:extLst>
                </p:cNvPr>
                <p:cNvGrpSpPr>
                  <a:grpSpLocks/>
                </p:cNvGrpSpPr>
                <p:nvPr/>
              </p:nvGrpSpPr>
              <p:grpSpPr bwMode="auto">
                <a:xfrm>
                  <a:off x="4676" y="2918"/>
                  <a:ext cx="328" cy="204"/>
                  <a:chOff x="4676" y="2918"/>
                  <a:chExt cx="328" cy="204"/>
                </a:xfrm>
              </p:grpSpPr>
              <p:sp>
                <p:nvSpPr>
                  <p:cNvPr id="138553" name="Freeform 1015">
                    <a:extLst>
                      <a:ext uri="{FF2B5EF4-FFF2-40B4-BE49-F238E27FC236}">
                        <a16:creationId xmlns:a16="http://schemas.microsoft.com/office/drawing/2014/main" id="{35352DC0-2101-7DF6-B27D-D159AB4187DD}"/>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554" name="Freeform 1016">
                    <a:extLst>
                      <a:ext uri="{FF2B5EF4-FFF2-40B4-BE49-F238E27FC236}">
                        <a16:creationId xmlns:a16="http://schemas.microsoft.com/office/drawing/2014/main" id="{1EA91E05-DDB9-5895-9730-11EFD84F6454}"/>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550" name="Group 1017">
                  <a:extLst>
                    <a:ext uri="{FF2B5EF4-FFF2-40B4-BE49-F238E27FC236}">
                      <a16:creationId xmlns:a16="http://schemas.microsoft.com/office/drawing/2014/main" id="{2DD27D43-D617-32B4-5B16-A39B29E46A7B}"/>
                    </a:ext>
                  </a:extLst>
                </p:cNvPr>
                <p:cNvGrpSpPr>
                  <a:grpSpLocks/>
                </p:cNvGrpSpPr>
                <p:nvPr/>
              </p:nvGrpSpPr>
              <p:grpSpPr bwMode="auto">
                <a:xfrm>
                  <a:off x="4738" y="2980"/>
                  <a:ext cx="14" cy="21"/>
                  <a:chOff x="4738" y="2980"/>
                  <a:chExt cx="14" cy="21"/>
                </a:xfrm>
              </p:grpSpPr>
              <p:sp>
                <p:nvSpPr>
                  <p:cNvPr id="138551" name="Freeform 1018">
                    <a:extLst>
                      <a:ext uri="{FF2B5EF4-FFF2-40B4-BE49-F238E27FC236}">
                        <a16:creationId xmlns:a16="http://schemas.microsoft.com/office/drawing/2014/main" id="{C894E7BD-0151-8A38-99DA-1A8232148D09}"/>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52" name="AutoShape 1019">
                    <a:extLst>
                      <a:ext uri="{FF2B5EF4-FFF2-40B4-BE49-F238E27FC236}">
                        <a16:creationId xmlns:a16="http://schemas.microsoft.com/office/drawing/2014/main" id="{5C3CAD6C-78E4-71BC-336F-54D1D6DDE69B}"/>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540" name="Group 1020">
                <a:extLst>
                  <a:ext uri="{FF2B5EF4-FFF2-40B4-BE49-F238E27FC236}">
                    <a16:creationId xmlns:a16="http://schemas.microsoft.com/office/drawing/2014/main" id="{3B97D068-129D-8C4D-866A-04B089848B0C}"/>
                  </a:ext>
                </a:extLst>
              </p:cNvPr>
              <p:cNvGrpSpPr>
                <a:grpSpLocks/>
              </p:cNvGrpSpPr>
              <p:nvPr/>
            </p:nvGrpSpPr>
            <p:grpSpPr bwMode="auto">
              <a:xfrm>
                <a:off x="5447" y="3096"/>
                <a:ext cx="24" cy="35"/>
                <a:chOff x="5447" y="3096"/>
                <a:chExt cx="24" cy="35"/>
              </a:xfrm>
            </p:grpSpPr>
            <p:sp>
              <p:nvSpPr>
                <p:cNvPr id="138541" name="Freeform 1021">
                  <a:extLst>
                    <a:ext uri="{FF2B5EF4-FFF2-40B4-BE49-F238E27FC236}">
                      <a16:creationId xmlns:a16="http://schemas.microsoft.com/office/drawing/2014/main" id="{5CAF2C82-3713-6E54-F039-9B2B2FC03590}"/>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42" name="Rectangle 1022">
                  <a:extLst>
                    <a:ext uri="{FF2B5EF4-FFF2-40B4-BE49-F238E27FC236}">
                      <a16:creationId xmlns:a16="http://schemas.microsoft.com/office/drawing/2014/main" id="{DABAAB7A-B58D-6FCC-74CF-E986E84D5134}"/>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43" name="Rectangle 1023">
                  <a:extLst>
                    <a:ext uri="{FF2B5EF4-FFF2-40B4-BE49-F238E27FC236}">
                      <a16:creationId xmlns:a16="http://schemas.microsoft.com/office/drawing/2014/main" id="{906C4AF6-5B3E-869A-6DCE-AA6384CCAA7D}"/>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44" name="Freeform 1024">
                  <a:extLst>
                    <a:ext uri="{FF2B5EF4-FFF2-40B4-BE49-F238E27FC236}">
                      <a16:creationId xmlns:a16="http://schemas.microsoft.com/office/drawing/2014/main" id="{DAF50E60-9379-446D-B169-C526B95045B3}"/>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45" name="Freeform 1025">
                  <a:extLst>
                    <a:ext uri="{FF2B5EF4-FFF2-40B4-BE49-F238E27FC236}">
                      <a16:creationId xmlns:a16="http://schemas.microsoft.com/office/drawing/2014/main" id="{BDD0BA17-65BF-4268-1897-084F9368CDB8}"/>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5" name="Group 1026">
              <a:extLst>
                <a:ext uri="{FF2B5EF4-FFF2-40B4-BE49-F238E27FC236}">
                  <a16:creationId xmlns:a16="http://schemas.microsoft.com/office/drawing/2014/main" id="{D0383505-AA41-A265-8146-D7FBD2E05E67}"/>
                </a:ext>
              </a:extLst>
            </p:cNvPr>
            <p:cNvGrpSpPr>
              <a:grpSpLocks noChangeAspect="1"/>
            </p:cNvGrpSpPr>
            <p:nvPr/>
          </p:nvGrpSpPr>
          <p:grpSpPr bwMode="auto">
            <a:xfrm flipH="1">
              <a:off x="4466" y="890"/>
              <a:ext cx="469" cy="139"/>
              <a:chOff x="4468" y="2908"/>
              <a:chExt cx="1004" cy="299"/>
            </a:xfrm>
          </p:grpSpPr>
          <p:sp>
            <p:nvSpPr>
              <p:cNvPr id="138432" name="AutoShape 1027">
                <a:extLst>
                  <a:ext uri="{FF2B5EF4-FFF2-40B4-BE49-F238E27FC236}">
                    <a16:creationId xmlns:a16="http://schemas.microsoft.com/office/drawing/2014/main" id="{6C3EF3AA-0308-6E0F-976A-98BCEB01D3B2}"/>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433" name="Group 1028">
                <a:extLst>
                  <a:ext uri="{FF2B5EF4-FFF2-40B4-BE49-F238E27FC236}">
                    <a16:creationId xmlns:a16="http://schemas.microsoft.com/office/drawing/2014/main" id="{783A6BFF-9C60-6D27-BE3E-6FAF07445D5A}"/>
                  </a:ext>
                </a:extLst>
              </p:cNvPr>
              <p:cNvGrpSpPr>
                <a:grpSpLocks/>
              </p:cNvGrpSpPr>
              <p:nvPr/>
            </p:nvGrpSpPr>
            <p:grpSpPr bwMode="auto">
              <a:xfrm>
                <a:off x="5335" y="3115"/>
                <a:ext cx="94" cy="26"/>
                <a:chOff x="5335" y="3115"/>
                <a:chExt cx="94" cy="26"/>
              </a:xfrm>
            </p:grpSpPr>
            <p:sp>
              <p:nvSpPr>
                <p:cNvPr id="138521" name="Freeform 1029">
                  <a:extLst>
                    <a:ext uri="{FF2B5EF4-FFF2-40B4-BE49-F238E27FC236}">
                      <a16:creationId xmlns:a16="http://schemas.microsoft.com/office/drawing/2014/main" id="{5EFCFA24-50FF-FEA1-E9B8-7E9EA1AE5E94}"/>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22" name="Oval 1030">
                  <a:extLst>
                    <a:ext uri="{FF2B5EF4-FFF2-40B4-BE49-F238E27FC236}">
                      <a16:creationId xmlns:a16="http://schemas.microsoft.com/office/drawing/2014/main" id="{A8B68985-99BC-8BE1-6208-ED69041D8324}"/>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434" name="Group 1031">
                <a:extLst>
                  <a:ext uri="{FF2B5EF4-FFF2-40B4-BE49-F238E27FC236}">
                    <a16:creationId xmlns:a16="http://schemas.microsoft.com/office/drawing/2014/main" id="{41D73472-4271-0BAC-1F8F-C2A3C6E72C98}"/>
                  </a:ext>
                </a:extLst>
              </p:cNvPr>
              <p:cNvGrpSpPr>
                <a:grpSpLocks/>
              </p:cNvGrpSpPr>
              <p:nvPr/>
            </p:nvGrpSpPr>
            <p:grpSpPr bwMode="auto">
              <a:xfrm>
                <a:off x="4689" y="2919"/>
                <a:ext cx="312" cy="85"/>
                <a:chOff x="4689" y="2919"/>
                <a:chExt cx="312" cy="85"/>
              </a:xfrm>
            </p:grpSpPr>
            <p:sp>
              <p:nvSpPr>
                <p:cNvPr id="138519" name="Freeform 1032">
                  <a:extLst>
                    <a:ext uri="{FF2B5EF4-FFF2-40B4-BE49-F238E27FC236}">
                      <a16:creationId xmlns:a16="http://schemas.microsoft.com/office/drawing/2014/main" id="{42FD1BB1-ED10-E6A4-3CFB-F1EB7CA52334}"/>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20" name="Freeform 1033">
                  <a:extLst>
                    <a:ext uri="{FF2B5EF4-FFF2-40B4-BE49-F238E27FC236}">
                      <a16:creationId xmlns:a16="http://schemas.microsoft.com/office/drawing/2014/main" id="{E37E6849-C884-46C0-41AE-B2F56F25DCA4}"/>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435" name="Freeform 1034">
                <a:extLst>
                  <a:ext uri="{FF2B5EF4-FFF2-40B4-BE49-F238E27FC236}">
                    <a16:creationId xmlns:a16="http://schemas.microsoft.com/office/drawing/2014/main" id="{E0ED6690-1302-3BBC-8DD8-4E2A9A36AE62}"/>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36" name="Oval 1035">
                <a:extLst>
                  <a:ext uri="{FF2B5EF4-FFF2-40B4-BE49-F238E27FC236}">
                    <a16:creationId xmlns:a16="http://schemas.microsoft.com/office/drawing/2014/main" id="{FF1000C7-ED82-1F1E-5188-9BB032BF2865}"/>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37" name="Oval 1036">
                <a:extLst>
                  <a:ext uri="{FF2B5EF4-FFF2-40B4-BE49-F238E27FC236}">
                    <a16:creationId xmlns:a16="http://schemas.microsoft.com/office/drawing/2014/main" id="{54848F54-6330-CCAD-22CB-B73505234D3B}"/>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438" name="Group 1037">
                <a:extLst>
                  <a:ext uri="{FF2B5EF4-FFF2-40B4-BE49-F238E27FC236}">
                    <a16:creationId xmlns:a16="http://schemas.microsoft.com/office/drawing/2014/main" id="{5F3E4BCA-A813-DA65-0747-985A2FA4683E}"/>
                  </a:ext>
                </a:extLst>
              </p:cNvPr>
              <p:cNvGrpSpPr>
                <a:grpSpLocks/>
              </p:cNvGrpSpPr>
              <p:nvPr/>
            </p:nvGrpSpPr>
            <p:grpSpPr bwMode="auto">
              <a:xfrm>
                <a:off x="4468" y="3076"/>
                <a:ext cx="26" cy="38"/>
                <a:chOff x="4468" y="3076"/>
                <a:chExt cx="26" cy="38"/>
              </a:xfrm>
            </p:grpSpPr>
            <p:sp>
              <p:nvSpPr>
                <p:cNvPr id="138516" name="Rectangle 1038">
                  <a:extLst>
                    <a:ext uri="{FF2B5EF4-FFF2-40B4-BE49-F238E27FC236}">
                      <a16:creationId xmlns:a16="http://schemas.microsoft.com/office/drawing/2014/main" id="{4A513C71-9A09-8957-D3C3-7EB53CD18B87}"/>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17" name="Freeform 1039">
                  <a:extLst>
                    <a:ext uri="{FF2B5EF4-FFF2-40B4-BE49-F238E27FC236}">
                      <a16:creationId xmlns:a16="http://schemas.microsoft.com/office/drawing/2014/main" id="{1B2ED207-A67D-9E79-18E7-F5238A01976A}"/>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518" name="Freeform 1040">
                  <a:extLst>
                    <a:ext uri="{FF2B5EF4-FFF2-40B4-BE49-F238E27FC236}">
                      <a16:creationId xmlns:a16="http://schemas.microsoft.com/office/drawing/2014/main" id="{ADE13A12-C497-92C2-41C0-A8EC1B835C2D}"/>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439" name="Group 1041">
                <a:extLst>
                  <a:ext uri="{FF2B5EF4-FFF2-40B4-BE49-F238E27FC236}">
                    <a16:creationId xmlns:a16="http://schemas.microsoft.com/office/drawing/2014/main" id="{E80C2CD6-6759-8697-1BDD-8A68F91A3898}"/>
                  </a:ext>
                </a:extLst>
              </p:cNvPr>
              <p:cNvGrpSpPr>
                <a:grpSpLocks/>
              </p:cNvGrpSpPr>
              <p:nvPr/>
            </p:nvGrpSpPr>
            <p:grpSpPr bwMode="auto">
              <a:xfrm>
                <a:off x="5196" y="3077"/>
                <a:ext cx="130" cy="130"/>
                <a:chOff x="5196" y="3077"/>
                <a:chExt cx="130" cy="130"/>
              </a:xfrm>
            </p:grpSpPr>
            <p:sp>
              <p:nvSpPr>
                <p:cNvPr id="138510" name="Oval 1042">
                  <a:extLst>
                    <a:ext uri="{FF2B5EF4-FFF2-40B4-BE49-F238E27FC236}">
                      <a16:creationId xmlns:a16="http://schemas.microsoft.com/office/drawing/2014/main" id="{D379F794-AE0C-B425-4BCE-74ED358F60B3}"/>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511" name="Group 1043">
                  <a:extLst>
                    <a:ext uri="{FF2B5EF4-FFF2-40B4-BE49-F238E27FC236}">
                      <a16:creationId xmlns:a16="http://schemas.microsoft.com/office/drawing/2014/main" id="{CA4D2604-B778-101B-AAA0-304A89AA77D8}"/>
                    </a:ext>
                  </a:extLst>
                </p:cNvPr>
                <p:cNvGrpSpPr>
                  <a:grpSpLocks/>
                </p:cNvGrpSpPr>
                <p:nvPr/>
              </p:nvGrpSpPr>
              <p:grpSpPr bwMode="auto">
                <a:xfrm>
                  <a:off x="5225" y="3106"/>
                  <a:ext cx="72" cy="72"/>
                  <a:chOff x="5225" y="3106"/>
                  <a:chExt cx="72" cy="72"/>
                </a:xfrm>
              </p:grpSpPr>
              <p:sp>
                <p:nvSpPr>
                  <p:cNvPr id="138512" name="Oval 1044">
                    <a:extLst>
                      <a:ext uri="{FF2B5EF4-FFF2-40B4-BE49-F238E27FC236}">
                        <a16:creationId xmlns:a16="http://schemas.microsoft.com/office/drawing/2014/main" id="{D72855DF-08DE-1F7C-C3E6-76E000DFB756}"/>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13" name="Oval 1045">
                    <a:extLst>
                      <a:ext uri="{FF2B5EF4-FFF2-40B4-BE49-F238E27FC236}">
                        <a16:creationId xmlns:a16="http://schemas.microsoft.com/office/drawing/2014/main" id="{0F5E28B9-882F-5B0A-6113-8FF80E6E1D2D}"/>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14" name="Oval 1046">
                    <a:extLst>
                      <a:ext uri="{FF2B5EF4-FFF2-40B4-BE49-F238E27FC236}">
                        <a16:creationId xmlns:a16="http://schemas.microsoft.com/office/drawing/2014/main" id="{3E7976AA-B584-A510-6C0D-E17E9A49BE49}"/>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15" name="Oval 1047">
                    <a:extLst>
                      <a:ext uri="{FF2B5EF4-FFF2-40B4-BE49-F238E27FC236}">
                        <a16:creationId xmlns:a16="http://schemas.microsoft.com/office/drawing/2014/main" id="{E5AB9CBE-1F23-6DB7-03E6-9997A063A840}"/>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440" name="Freeform 1048">
                <a:extLst>
                  <a:ext uri="{FF2B5EF4-FFF2-40B4-BE49-F238E27FC236}">
                    <a16:creationId xmlns:a16="http://schemas.microsoft.com/office/drawing/2014/main" id="{0ED600EF-E7FE-6384-6F51-3A2306FC836A}"/>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41" name="Group 1049">
                <a:extLst>
                  <a:ext uri="{FF2B5EF4-FFF2-40B4-BE49-F238E27FC236}">
                    <a16:creationId xmlns:a16="http://schemas.microsoft.com/office/drawing/2014/main" id="{B948E45A-CC5B-B7CD-23BB-96E9889DA9C8}"/>
                  </a:ext>
                </a:extLst>
              </p:cNvPr>
              <p:cNvGrpSpPr>
                <a:grpSpLocks/>
              </p:cNvGrpSpPr>
              <p:nvPr/>
            </p:nvGrpSpPr>
            <p:grpSpPr bwMode="auto">
              <a:xfrm>
                <a:off x="4508" y="3077"/>
                <a:ext cx="130" cy="130"/>
                <a:chOff x="4508" y="3077"/>
                <a:chExt cx="130" cy="130"/>
              </a:xfrm>
            </p:grpSpPr>
            <p:sp>
              <p:nvSpPr>
                <p:cNvPr id="138504" name="Oval 1050">
                  <a:extLst>
                    <a:ext uri="{FF2B5EF4-FFF2-40B4-BE49-F238E27FC236}">
                      <a16:creationId xmlns:a16="http://schemas.microsoft.com/office/drawing/2014/main" id="{EE2C6FFC-7CD4-795B-A6ED-2A8AF3C65209}"/>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505" name="Group 1051">
                  <a:extLst>
                    <a:ext uri="{FF2B5EF4-FFF2-40B4-BE49-F238E27FC236}">
                      <a16:creationId xmlns:a16="http://schemas.microsoft.com/office/drawing/2014/main" id="{C49404EB-4A4B-EF7D-7046-266CD56C0E6C}"/>
                    </a:ext>
                  </a:extLst>
                </p:cNvPr>
                <p:cNvGrpSpPr>
                  <a:grpSpLocks/>
                </p:cNvGrpSpPr>
                <p:nvPr/>
              </p:nvGrpSpPr>
              <p:grpSpPr bwMode="auto">
                <a:xfrm>
                  <a:off x="4537" y="3106"/>
                  <a:ext cx="71" cy="72"/>
                  <a:chOff x="4537" y="3106"/>
                  <a:chExt cx="71" cy="72"/>
                </a:xfrm>
              </p:grpSpPr>
              <p:sp>
                <p:nvSpPr>
                  <p:cNvPr id="138506" name="Oval 1052">
                    <a:extLst>
                      <a:ext uri="{FF2B5EF4-FFF2-40B4-BE49-F238E27FC236}">
                        <a16:creationId xmlns:a16="http://schemas.microsoft.com/office/drawing/2014/main" id="{39C8659E-2312-C820-1456-475F88FE1C35}"/>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07" name="Oval 1053">
                    <a:extLst>
                      <a:ext uri="{FF2B5EF4-FFF2-40B4-BE49-F238E27FC236}">
                        <a16:creationId xmlns:a16="http://schemas.microsoft.com/office/drawing/2014/main" id="{1878DCF7-7D62-34B1-00E3-2D945EC7E6B5}"/>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08" name="Oval 1054">
                    <a:extLst>
                      <a:ext uri="{FF2B5EF4-FFF2-40B4-BE49-F238E27FC236}">
                        <a16:creationId xmlns:a16="http://schemas.microsoft.com/office/drawing/2014/main" id="{77D68BE3-50CA-7F55-24DB-F817C2334371}"/>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509" name="Oval 1055">
                    <a:extLst>
                      <a:ext uri="{FF2B5EF4-FFF2-40B4-BE49-F238E27FC236}">
                        <a16:creationId xmlns:a16="http://schemas.microsoft.com/office/drawing/2014/main" id="{D9B1FFF9-5AEC-7BD2-2CA2-7AF583A56F62}"/>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442" name="Rectangle 1056">
                <a:extLst>
                  <a:ext uri="{FF2B5EF4-FFF2-40B4-BE49-F238E27FC236}">
                    <a16:creationId xmlns:a16="http://schemas.microsoft.com/office/drawing/2014/main" id="{75D00EF3-13EB-A55F-AB09-AFB5D0A22BF4}"/>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443" name="Group 1057">
                <a:extLst>
                  <a:ext uri="{FF2B5EF4-FFF2-40B4-BE49-F238E27FC236}">
                    <a16:creationId xmlns:a16="http://schemas.microsoft.com/office/drawing/2014/main" id="{1CED99B3-05DF-248E-9EC0-7CAAFDC617AD}"/>
                  </a:ext>
                </a:extLst>
              </p:cNvPr>
              <p:cNvGrpSpPr>
                <a:grpSpLocks/>
              </p:cNvGrpSpPr>
              <p:nvPr/>
            </p:nvGrpSpPr>
            <p:grpSpPr bwMode="auto">
              <a:xfrm>
                <a:off x="4492" y="2908"/>
                <a:ext cx="556" cy="94"/>
                <a:chOff x="4492" y="2908"/>
                <a:chExt cx="556" cy="94"/>
              </a:xfrm>
            </p:grpSpPr>
            <p:sp>
              <p:nvSpPr>
                <p:cNvPr id="138495" name="Freeform 1058">
                  <a:extLst>
                    <a:ext uri="{FF2B5EF4-FFF2-40B4-BE49-F238E27FC236}">
                      <a16:creationId xmlns:a16="http://schemas.microsoft.com/office/drawing/2014/main" id="{8596090B-6E4D-757C-E7AA-B1F3B850089D}"/>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96" name="Group 1059">
                  <a:extLst>
                    <a:ext uri="{FF2B5EF4-FFF2-40B4-BE49-F238E27FC236}">
                      <a16:creationId xmlns:a16="http://schemas.microsoft.com/office/drawing/2014/main" id="{0E2D9E90-A22B-6401-9E40-9D4809CF5B8E}"/>
                    </a:ext>
                  </a:extLst>
                </p:cNvPr>
                <p:cNvGrpSpPr>
                  <a:grpSpLocks/>
                </p:cNvGrpSpPr>
                <p:nvPr/>
              </p:nvGrpSpPr>
              <p:grpSpPr bwMode="auto">
                <a:xfrm>
                  <a:off x="5011" y="2908"/>
                  <a:ext cx="37" cy="92"/>
                  <a:chOff x="5011" y="2908"/>
                  <a:chExt cx="37" cy="92"/>
                </a:xfrm>
              </p:grpSpPr>
              <p:sp>
                <p:nvSpPr>
                  <p:cNvPr id="138497" name="Freeform 1060">
                    <a:extLst>
                      <a:ext uri="{FF2B5EF4-FFF2-40B4-BE49-F238E27FC236}">
                        <a16:creationId xmlns:a16="http://schemas.microsoft.com/office/drawing/2014/main" id="{B0E7BFBB-25CC-4F38-4DB6-96B0265E9B09}"/>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98" name="Group 1061">
                    <a:extLst>
                      <a:ext uri="{FF2B5EF4-FFF2-40B4-BE49-F238E27FC236}">
                        <a16:creationId xmlns:a16="http://schemas.microsoft.com/office/drawing/2014/main" id="{48C17DE4-F591-791D-96F6-2F387BF2D591}"/>
                      </a:ext>
                    </a:extLst>
                  </p:cNvPr>
                  <p:cNvGrpSpPr>
                    <a:grpSpLocks/>
                  </p:cNvGrpSpPr>
                  <p:nvPr/>
                </p:nvGrpSpPr>
                <p:grpSpPr bwMode="auto">
                  <a:xfrm>
                    <a:off x="5016" y="2924"/>
                    <a:ext cx="27" cy="67"/>
                    <a:chOff x="5016" y="2924"/>
                    <a:chExt cx="27" cy="67"/>
                  </a:xfrm>
                </p:grpSpPr>
                <p:sp>
                  <p:nvSpPr>
                    <p:cNvPr id="138499" name="Freeform 1062">
                      <a:extLst>
                        <a:ext uri="{FF2B5EF4-FFF2-40B4-BE49-F238E27FC236}">
                          <a16:creationId xmlns:a16="http://schemas.microsoft.com/office/drawing/2014/main" id="{AE25AC79-396D-E702-8066-E717472ACF59}"/>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500" name="Group 1063">
                      <a:extLst>
                        <a:ext uri="{FF2B5EF4-FFF2-40B4-BE49-F238E27FC236}">
                          <a16:creationId xmlns:a16="http://schemas.microsoft.com/office/drawing/2014/main" id="{574B3A96-62F8-EF81-39C8-D4B5DC174D0C}"/>
                        </a:ext>
                      </a:extLst>
                    </p:cNvPr>
                    <p:cNvGrpSpPr>
                      <a:grpSpLocks/>
                    </p:cNvGrpSpPr>
                    <p:nvPr/>
                  </p:nvGrpSpPr>
                  <p:grpSpPr bwMode="auto">
                    <a:xfrm>
                      <a:off x="5021" y="2938"/>
                      <a:ext cx="15" cy="31"/>
                      <a:chOff x="5021" y="2938"/>
                      <a:chExt cx="15" cy="31"/>
                    </a:xfrm>
                  </p:grpSpPr>
                  <p:sp>
                    <p:nvSpPr>
                      <p:cNvPr id="138501" name="Line 1064">
                        <a:extLst>
                          <a:ext uri="{FF2B5EF4-FFF2-40B4-BE49-F238E27FC236}">
                            <a16:creationId xmlns:a16="http://schemas.microsoft.com/office/drawing/2014/main" id="{A934AD2A-52ED-ED59-3F4F-3AA1730A8275}"/>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502" name="Line 1065">
                        <a:extLst>
                          <a:ext uri="{FF2B5EF4-FFF2-40B4-BE49-F238E27FC236}">
                            <a16:creationId xmlns:a16="http://schemas.microsoft.com/office/drawing/2014/main" id="{D3951A84-237F-DB81-2F00-D09DD7651F33}"/>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503" name="Line 1066">
                        <a:extLst>
                          <a:ext uri="{FF2B5EF4-FFF2-40B4-BE49-F238E27FC236}">
                            <a16:creationId xmlns:a16="http://schemas.microsoft.com/office/drawing/2014/main" id="{644E7316-A311-2FC7-CDF3-FBD1B750916A}"/>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444" name="Group 1067">
                <a:extLst>
                  <a:ext uri="{FF2B5EF4-FFF2-40B4-BE49-F238E27FC236}">
                    <a16:creationId xmlns:a16="http://schemas.microsoft.com/office/drawing/2014/main" id="{BAC6F81E-4FEC-A9A3-316C-7F82A93B6D93}"/>
                  </a:ext>
                </a:extLst>
              </p:cNvPr>
              <p:cNvGrpSpPr>
                <a:grpSpLocks/>
              </p:cNvGrpSpPr>
              <p:nvPr/>
            </p:nvGrpSpPr>
            <p:grpSpPr bwMode="auto">
              <a:xfrm>
                <a:off x="5024" y="2994"/>
                <a:ext cx="435" cy="135"/>
                <a:chOff x="5024" y="2994"/>
                <a:chExt cx="435" cy="135"/>
              </a:xfrm>
            </p:grpSpPr>
            <p:sp>
              <p:nvSpPr>
                <p:cNvPr id="138488" name="Freeform 1068">
                  <a:extLst>
                    <a:ext uri="{FF2B5EF4-FFF2-40B4-BE49-F238E27FC236}">
                      <a16:creationId xmlns:a16="http://schemas.microsoft.com/office/drawing/2014/main" id="{B4C0D008-F59D-12B5-F7F9-54C667AC36C5}"/>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89" name="Group 1069">
                  <a:extLst>
                    <a:ext uri="{FF2B5EF4-FFF2-40B4-BE49-F238E27FC236}">
                      <a16:creationId xmlns:a16="http://schemas.microsoft.com/office/drawing/2014/main" id="{6B2F1CB8-9BD6-C25F-5973-7B8A96E6D6AC}"/>
                    </a:ext>
                  </a:extLst>
                </p:cNvPr>
                <p:cNvGrpSpPr>
                  <a:grpSpLocks/>
                </p:cNvGrpSpPr>
                <p:nvPr/>
              </p:nvGrpSpPr>
              <p:grpSpPr bwMode="auto">
                <a:xfrm>
                  <a:off x="5024" y="2994"/>
                  <a:ext cx="435" cy="135"/>
                  <a:chOff x="5024" y="2994"/>
                  <a:chExt cx="435" cy="135"/>
                </a:xfrm>
              </p:grpSpPr>
              <p:sp>
                <p:nvSpPr>
                  <p:cNvPr id="138490" name="Freeform 1070">
                    <a:extLst>
                      <a:ext uri="{FF2B5EF4-FFF2-40B4-BE49-F238E27FC236}">
                        <a16:creationId xmlns:a16="http://schemas.microsoft.com/office/drawing/2014/main" id="{177F9C5D-5FD1-A033-8411-45DD09B54D6D}"/>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91" name="Group 1071">
                    <a:extLst>
                      <a:ext uri="{FF2B5EF4-FFF2-40B4-BE49-F238E27FC236}">
                        <a16:creationId xmlns:a16="http://schemas.microsoft.com/office/drawing/2014/main" id="{550B13FD-7FDA-AE50-3B56-7B5DAAD87015}"/>
                      </a:ext>
                    </a:extLst>
                  </p:cNvPr>
                  <p:cNvGrpSpPr>
                    <a:grpSpLocks/>
                  </p:cNvGrpSpPr>
                  <p:nvPr/>
                </p:nvGrpSpPr>
                <p:grpSpPr bwMode="auto">
                  <a:xfrm>
                    <a:off x="5040" y="2996"/>
                    <a:ext cx="369" cy="4"/>
                    <a:chOff x="5040" y="2996"/>
                    <a:chExt cx="369" cy="4"/>
                  </a:xfrm>
                </p:grpSpPr>
                <p:sp>
                  <p:nvSpPr>
                    <p:cNvPr id="138493" name="Freeform 1072">
                      <a:extLst>
                        <a:ext uri="{FF2B5EF4-FFF2-40B4-BE49-F238E27FC236}">
                          <a16:creationId xmlns:a16="http://schemas.microsoft.com/office/drawing/2014/main" id="{563DCD36-B458-D1A8-F6C7-9DF9B8DA9ED6}"/>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494" name="Freeform 1073">
                      <a:extLst>
                        <a:ext uri="{FF2B5EF4-FFF2-40B4-BE49-F238E27FC236}">
                          <a16:creationId xmlns:a16="http://schemas.microsoft.com/office/drawing/2014/main" id="{B5AC8AC2-C646-139A-29D7-F48AEFF91C8D}"/>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492" name="Freeform 1074">
                    <a:extLst>
                      <a:ext uri="{FF2B5EF4-FFF2-40B4-BE49-F238E27FC236}">
                        <a16:creationId xmlns:a16="http://schemas.microsoft.com/office/drawing/2014/main" id="{56BE6DEB-567C-9F8B-4B61-386EE6CB34AE}"/>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445" name="Freeform 1075">
                <a:extLst>
                  <a:ext uri="{FF2B5EF4-FFF2-40B4-BE49-F238E27FC236}">
                    <a16:creationId xmlns:a16="http://schemas.microsoft.com/office/drawing/2014/main" id="{1E7141A9-D3CF-093D-F7DD-72E1458260E1}"/>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46" name="Rectangle 1076">
                <a:extLst>
                  <a:ext uri="{FF2B5EF4-FFF2-40B4-BE49-F238E27FC236}">
                    <a16:creationId xmlns:a16="http://schemas.microsoft.com/office/drawing/2014/main" id="{A8C17F1A-5E36-B1A8-4932-D27AA090053A}"/>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447" name="Group 1077">
                <a:extLst>
                  <a:ext uri="{FF2B5EF4-FFF2-40B4-BE49-F238E27FC236}">
                    <a16:creationId xmlns:a16="http://schemas.microsoft.com/office/drawing/2014/main" id="{FE6C35FD-C196-FA21-717E-CA705E69C599}"/>
                  </a:ext>
                </a:extLst>
              </p:cNvPr>
              <p:cNvGrpSpPr>
                <a:grpSpLocks/>
              </p:cNvGrpSpPr>
              <p:nvPr/>
            </p:nvGrpSpPr>
            <p:grpSpPr bwMode="auto">
              <a:xfrm>
                <a:off x="5439" y="3020"/>
                <a:ext cx="20" cy="56"/>
                <a:chOff x="5439" y="3020"/>
                <a:chExt cx="20" cy="56"/>
              </a:xfrm>
            </p:grpSpPr>
            <p:sp>
              <p:nvSpPr>
                <p:cNvPr id="138486" name="Rectangle 1078">
                  <a:extLst>
                    <a:ext uri="{FF2B5EF4-FFF2-40B4-BE49-F238E27FC236}">
                      <a16:creationId xmlns:a16="http://schemas.microsoft.com/office/drawing/2014/main" id="{3BEA3987-3138-6BB1-98F0-CFD00F97A09F}"/>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87" name="Freeform 1079">
                  <a:extLst>
                    <a:ext uri="{FF2B5EF4-FFF2-40B4-BE49-F238E27FC236}">
                      <a16:creationId xmlns:a16="http://schemas.microsoft.com/office/drawing/2014/main" id="{A749E096-FF8B-9635-5403-A284BE5D8C50}"/>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448" name="Group 1080">
                <a:extLst>
                  <a:ext uri="{FF2B5EF4-FFF2-40B4-BE49-F238E27FC236}">
                    <a16:creationId xmlns:a16="http://schemas.microsoft.com/office/drawing/2014/main" id="{2DB2C24D-7EE5-2B2C-035B-83227050CA7B}"/>
                  </a:ext>
                </a:extLst>
              </p:cNvPr>
              <p:cNvGrpSpPr>
                <a:grpSpLocks/>
              </p:cNvGrpSpPr>
              <p:nvPr/>
            </p:nvGrpSpPr>
            <p:grpSpPr bwMode="auto">
              <a:xfrm>
                <a:off x="4515" y="2918"/>
                <a:ext cx="944" cy="204"/>
                <a:chOff x="4515" y="2918"/>
                <a:chExt cx="944" cy="204"/>
              </a:xfrm>
            </p:grpSpPr>
            <p:grpSp>
              <p:nvGrpSpPr>
                <p:cNvPr id="138455" name="Group 1081">
                  <a:extLst>
                    <a:ext uri="{FF2B5EF4-FFF2-40B4-BE49-F238E27FC236}">
                      <a16:creationId xmlns:a16="http://schemas.microsoft.com/office/drawing/2014/main" id="{E7900F1A-00AE-3C84-3E52-DEED569A841A}"/>
                    </a:ext>
                  </a:extLst>
                </p:cNvPr>
                <p:cNvGrpSpPr>
                  <a:grpSpLocks/>
                </p:cNvGrpSpPr>
                <p:nvPr/>
              </p:nvGrpSpPr>
              <p:grpSpPr bwMode="auto">
                <a:xfrm>
                  <a:off x="4515" y="3022"/>
                  <a:ext cx="924" cy="7"/>
                  <a:chOff x="4515" y="3022"/>
                  <a:chExt cx="924" cy="7"/>
                </a:xfrm>
              </p:grpSpPr>
              <p:sp>
                <p:nvSpPr>
                  <p:cNvPr id="138482" name="Rectangle 1082">
                    <a:extLst>
                      <a:ext uri="{FF2B5EF4-FFF2-40B4-BE49-F238E27FC236}">
                        <a16:creationId xmlns:a16="http://schemas.microsoft.com/office/drawing/2014/main" id="{B337190D-989B-8188-96B8-16DA60A7BAEE}"/>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83" name="Rectangle 1083">
                    <a:extLst>
                      <a:ext uri="{FF2B5EF4-FFF2-40B4-BE49-F238E27FC236}">
                        <a16:creationId xmlns:a16="http://schemas.microsoft.com/office/drawing/2014/main" id="{FD296F41-C449-0CD7-6D47-340A0ABB66C3}"/>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84" name="Rectangle 1084">
                    <a:extLst>
                      <a:ext uri="{FF2B5EF4-FFF2-40B4-BE49-F238E27FC236}">
                        <a16:creationId xmlns:a16="http://schemas.microsoft.com/office/drawing/2014/main" id="{5C348243-1B9E-AFFC-A36C-010ED9168391}"/>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85" name="Rectangle 1085">
                    <a:extLst>
                      <a:ext uri="{FF2B5EF4-FFF2-40B4-BE49-F238E27FC236}">
                        <a16:creationId xmlns:a16="http://schemas.microsoft.com/office/drawing/2014/main" id="{B64BD69E-5634-4CCE-D409-35E4CF1C604B}"/>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456" name="Group 1086">
                  <a:extLst>
                    <a:ext uri="{FF2B5EF4-FFF2-40B4-BE49-F238E27FC236}">
                      <a16:creationId xmlns:a16="http://schemas.microsoft.com/office/drawing/2014/main" id="{F725C0FB-7F29-8B23-3341-3B0D4856D8B6}"/>
                    </a:ext>
                  </a:extLst>
                </p:cNvPr>
                <p:cNvGrpSpPr>
                  <a:grpSpLocks/>
                </p:cNvGrpSpPr>
                <p:nvPr/>
              </p:nvGrpSpPr>
              <p:grpSpPr bwMode="auto">
                <a:xfrm>
                  <a:off x="4517" y="3001"/>
                  <a:ext cx="942" cy="108"/>
                  <a:chOff x="4517" y="3001"/>
                  <a:chExt cx="942" cy="108"/>
                </a:xfrm>
              </p:grpSpPr>
              <p:sp>
                <p:nvSpPr>
                  <p:cNvPr id="138478" name="Freeform 1087">
                    <a:extLst>
                      <a:ext uri="{FF2B5EF4-FFF2-40B4-BE49-F238E27FC236}">
                        <a16:creationId xmlns:a16="http://schemas.microsoft.com/office/drawing/2014/main" id="{681971C3-B186-1A74-E174-01348421FBCB}"/>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79" name="Rectangle 1088">
                    <a:extLst>
                      <a:ext uri="{FF2B5EF4-FFF2-40B4-BE49-F238E27FC236}">
                        <a16:creationId xmlns:a16="http://schemas.microsoft.com/office/drawing/2014/main" id="{A428DABB-D875-146E-8D09-0E1F611B202A}"/>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80" name="Rectangle 1089">
                    <a:extLst>
                      <a:ext uri="{FF2B5EF4-FFF2-40B4-BE49-F238E27FC236}">
                        <a16:creationId xmlns:a16="http://schemas.microsoft.com/office/drawing/2014/main" id="{FD5DB640-B012-0508-836E-0DE68E97F19F}"/>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81" name="Freeform 1090">
                    <a:extLst>
                      <a:ext uri="{FF2B5EF4-FFF2-40B4-BE49-F238E27FC236}">
                        <a16:creationId xmlns:a16="http://schemas.microsoft.com/office/drawing/2014/main" id="{12373D91-747F-2AB5-4997-21F7E05CF481}"/>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457" name="Group 1091">
                  <a:extLst>
                    <a:ext uri="{FF2B5EF4-FFF2-40B4-BE49-F238E27FC236}">
                      <a16:creationId xmlns:a16="http://schemas.microsoft.com/office/drawing/2014/main" id="{C14DC6F9-6504-456C-E892-D76699E99E52}"/>
                    </a:ext>
                  </a:extLst>
                </p:cNvPr>
                <p:cNvGrpSpPr>
                  <a:grpSpLocks/>
                </p:cNvGrpSpPr>
                <p:nvPr/>
              </p:nvGrpSpPr>
              <p:grpSpPr bwMode="auto">
                <a:xfrm>
                  <a:off x="4809" y="3007"/>
                  <a:ext cx="188" cy="11"/>
                  <a:chOff x="4809" y="3007"/>
                  <a:chExt cx="188" cy="11"/>
                </a:xfrm>
              </p:grpSpPr>
              <p:grpSp>
                <p:nvGrpSpPr>
                  <p:cNvPr id="138464" name="Group 1092">
                    <a:extLst>
                      <a:ext uri="{FF2B5EF4-FFF2-40B4-BE49-F238E27FC236}">
                        <a16:creationId xmlns:a16="http://schemas.microsoft.com/office/drawing/2014/main" id="{94106A08-87B9-4842-527B-D1034A078353}"/>
                      </a:ext>
                    </a:extLst>
                  </p:cNvPr>
                  <p:cNvGrpSpPr>
                    <a:grpSpLocks/>
                  </p:cNvGrpSpPr>
                  <p:nvPr/>
                </p:nvGrpSpPr>
                <p:grpSpPr bwMode="auto">
                  <a:xfrm>
                    <a:off x="4957" y="3007"/>
                    <a:ext cx="40" cy="11"/>
                    <a:chOff x="4957" y="3007"/>
                    <a:chExt cx="40" cy="11"/>
                  </a:xfrm>
                </p:grpSpPr>
                <p:grpSp>
                  <p:nvGrpSpPr>
                    <p:cNvPr id="138472" name="Group 1093">
                      <a:extLst>
                        <a:ext uri="{FF2B5EF4-FFF2-40B4-BE49-F238E27FC236}">
                          <a16:creationId xmlns:a16="http://schemas.microsoft.com/office/drawing/2014/main" id="{1830EB5E-094B-3CF9-B38C-DC51F6C8197F}"/>
                        </a:ext>
                      </a:extLst>
                    </p:cNvPr>
                    <p:cNvGrpSpPr>
                      <a:grpSpLocks/>
                    </p:cNvGrpSpPr>
                    <p:nvPr/>
                  </p:nvGrpSpPr>
                  <p:grpSpPr bwMode="auto">
                    <a:xfrm>
                      <a:off x="4962" y="3007"/>
                      <a:ext cx="22" cy="10"/>
                      <a:chOff x="4962" y="3007"/>
                      <a:chExt cx="22" cy="10"/>
                    </a:xfrm>
                  </p:grpSpPr>
                  <p:sp>
                    <p:nvSpPr>
                      <p:cNvPr id="138476" name="Freeform 1094">
                        <a:extLst>
                          <a:ext uri="{FF2B5EF4-FFF2-40B4-BE49-F238E27FC236}">
                            <a16:creationId xmlns:a16="http://schemas.microsoft.com/office/drawing/2014/main" id="{9C2AA78E-F6F2-E26F-BB63-2BFB30463D3D}"/>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77" name="Freeform 1095">
                        <a:extLst>
                          <a:ext uri="{FF2B5EF4-FFF2-40B4-BE49-F238E27FC236}">
                            <a16:creationId xmlns:a16="http://schemas.microsoft.com/office/drawing/2014/main" id="{287CD233-2D86-68CC-3901-6B374BA4A65B}"/>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473" name="Group 1096">
                      <a:extLst>
                        <a:ext uri="{FF2B5EF4-FFF2-40B4-BE49-F238E27FC236}">
                          <a16:creationId xmlns:a16="http://schemas.microsoft.com/office/drawing/2014/main" id="{0CDF57AA-B58B-D991-2F53-8E9422F316C5}"/>
                        </a:ext>
                      </a:extLst>
                    </p:cNvPr>
                    <p:cNvGrpSpPr>
                      <a:grpSpLocks/>
                    </p:cNvGrpSpPr>
                    <p:nvPr/>
                  </p:nvGrpSpPr>
                  <p:grpSpPr bwMode="auto">
                    <a:xfrm>
                      <a:off x="4957" y="3009"/>
                      <a:ext cx="40" cy="9"/>
                      <a:chOff x="4957" y="3009"/>
                      <a:chExt cx="40" cy="9"/>
                    </a:xfrm>
                  </p:grpSpPr>
                  <p:sp>
                    <p:nvSpPr>
                      <p:cNvPr id="138474" name="Freeform 1097">
                        <a:extLst>
                          <a:ext uri="{FF2B5EF4-FFF2-40B4-BE49-F238E27FC236}">
                            <a16:creationId xmlns:a16="http://schemas.microsoft.com/office/drawing/2014/main" id="{03AE23EE-1203-DDC6-4C8F-AD7D20FF00FC}"/>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475" name="Rectangle 1098">
                        <a:extLst>
                          <a:ext uri="{FF2B5EF4-FFF2-40B4-BE49-F238E27FC236}">
                            <a16:creationId xmlns:a16="http://schemas.microsoft.com/office/drawing/2014/main" id="{19FBE50D-74C2-8BC7-1C20-9E50DB82BE49}"/>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465" name="Group 1099">
                    <a:extLst>
                      <a:ext uri="{FF2B5EF4-FFF2-40B4-BE49-F238E27FC236}">
                        <a16:creationId xmlns:a16="http://schemas.microsoft.com/office/drawing/2014/main" id="{3BC61C98-2C91-0507-201B-98DAB2EB5251}"/>
                      </a:ext>
                    </a:extLst>
                  </p:cNvPr>
                  <p:cNvGrpSpPr>
                    <a:grpSpLocks/>
                  </p:cNvGrpSpPr>
                  <p:nvPr/>
                </p:nvGrpSpPr>
                <p:grpSpPr bwMode="auto">
                  <a:xfrm>
                    <a:off x="4809" y="3007"/>
                    <a:ext cx="40" cy="11"/>
                    <a:chOff x="4809" y="3007"/>
                    <a:chExt cx="40" cy="11"/>
                  </a:xfrm>
                </p:grpSpPr>
                <p:grpSp>
                  <p:nvGrpSpPr>
                    <p:cNvPr id="138466" name="Group 1100">
                      <a:extLst>
                        <a:ext uri="{FF2B5EF4-FFF2-40B4-BE49-F238E27FC236}">
                          <a16:creationId xmlns:a16="http://schemas.microsoft.com/office/drawing/2014/main" id="{88EEC0A0-2F35-5C8B-77FB-A25DF2E0F80F}"/>
                        </a:ext>
                      </a:extLst>
                    </p:cNvPr>
                    <p:cNvGrpSpPr>
                      <a:grpSpLocks/>
                    </p:cNvGrpSpPr>
                    <p:nvPr/>
                  </p:nvGrpSpPr>
                  <p:grpSpPr bwMode="auto">
                    <a:xfrm>
                      <a:off x="4814" y="3007"/>
                      <a:ext cx="22" cy="10"/>
                      <a:chOff x="4814" y="3007"/>
                      <a:chExt cx="22" cy="10"/>
                    </a:xfrm>
                  </p:grpSpPr>
                  <p:sp>
                    <p:nvSpPr>
                      <p:cNvPr id="138470" name="Freeform 1101">
                        <a:extLst>
                          <a:ext uri="{FF2B5EF4-FFF2-40B4-BE49-F238E27FC236}">
                            <a16:creationId xmlns:a16="http://schemas.microsoft.com/office/drawing/2014/main" id="{5C720026-BC2E-784C-C0E7-4CBA36BEBFA1}"/>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71" name="Freeform 1102">
                        <a:extLst>
                          <a:ext uri="{FF2B5EF4-FFF2-40B4-BE49-F238E27FC236}">
                            <a16:creationId xmlns:a16="http://schemas.microsoft.com/office/drawing/2014/main" id="{90DD59FC-1AFA-E084-1591-A2A0B3985650}"/>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467" name="Group 1103">
                      <a:extLst>
                        <a:ext uri="{FF2B5EF4-FFF2-40B4-BE49-F238E27FC236}">
                          <a16:creationId xmlns:a16="http://schemas.microsoft.com/office/drawing/2014/main" id="{FFEFDF4F-F5AF-09F0-A9AD-9000BE845401}"/>
                        </a:ext>
                      </a:extLst>
                    </p:cNvPr>
                    <p:cNvGrpSpPr>
                      <a:grpSpLocks/>
                    </p:cNvGrpSpPr>
                    <p:nvPr/>
                  </p:nvGrpSpPr>
                  <p:grpSpPr bwMode="auto">
                    <a:xfrm>
                      <a:off x="4809" y="3009"/>
                      <a:ext cx="40" cy="9"/>
                      <a:chOff x="4809" y="3009"/>
                      <a:chExt cx="40" cy="9"/>
                    </a:xfrm>
                  </p:grpSpPr>
                  <p:sp>
                    <p:nvSpPr>
                      <p:cNvPr id="138468" name="Freeform 1104">
                        <a:extLst>
                          <a:ext uri="{FF2B5EF4-FFF2-40B4-BE49-F238E27FC236}">
                            <a16:creationId xmlns:a16="http://schemas.microsoft.com/office/drawing/2014/main" id="{DA0E4C2B-0E3E-A247-C31F-A0782E859CBC}"/>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469" name="Rectangle 1105">
                        <a:extLst>
                          <a:ext uri="{FF2B5EF4-FFF2-40B4-BE49-F238E27FC236}">
                            <a16:creationId xmlns:a16="http://schemas.microsoft.com/office/drawing/2014/main" id="{4C1AF798-0CDD-9982-1979-1300FF951EDF}"/>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458" name="Group 1106">
                  <a:extLst>
                    <a:ext uri="{FF2B5EF4-FFF2-40B4-BE49-F238E27FC236}">
                      <a16:creationId xmlns:a16="http://schemas.microsoft.com/office/drawing/2014/main" id="{5F3526DA-CEAF-E52F-4024-87998CC4718D}"/>
                    </a:ext>
                  </a:extLst>
                </p:cNvPr>
                <p:cNvGrpSpPr>
                  <a:grpSpLocks/>
                </p:cNvGrpSpPr>
                <p:nvPr/>
              </p:nvGrpSpPr>
              <p:grpSpPr bwMode="auto">
                <a:xfrm>
                  <a:off x="4676" y="2918"/>
                  <a:ext cx="328" cy="204"/>
                  <a:chOff x="4676" y="2918"/>
                  <a:chExt cx="328" cy="204"/>
                </a:xfrm>
              </p:grpSpPr>
              <p:sp>
                <p:nvSpPr>
                  <p:cNvPr id="138462" name="Freeform 1107">
                    <a:extLst>
                      <a:ext uri="{FF2B5EF4-FFF2-40B4-BE49-F238E27FC236}">
                        <a16:creationId xmlns:a16="http://schemas.microsoft.com/office/drawing/2014/main" id="{610735B5-82D2-91EB-5404-B03712EACC87}"/>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463" name="Freeform 1108">
                    <a:extLst>
                      <a:ext uri="{FF2B5EF4-FFF2-40B4-BE49-F238E27FC236}">
                        <a16:creationId xmlns:a16="http://schemas.microsoft.com/office/drawing/2014/main" id="{64E0EC69-74EE-C21B-7241-949D9655FA55}"/>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459" name="Group 1109">
                  <a:extLst>
                    <a:ext uri="{FF2B5EF4-FFF2-40B4-BE49-F238E27FC236}">
                      <a16:creationId xmlns:a16="http://schemas.microsoft.com/office/drawing/2014/main" id="{928700B2-4009-4DF2-F38A-32C77E307714}"/>
                    </a:ext>
                  </a:extLst>
                </p:cNvPr>
                <p:cNvGrpSpPr>
                  <a:grpSpLocks/>
                </p:cNvGrpSpPr>
                <p:nvPr/>
              </p:nvGrpSpPr>
              <p:grpSpPr bwMode="auto">
                <a:xfrm>
                  <a:off x="4738" y="2980"/>
                  <a:ext cx="14" cy="21"/>
                  <a:chOff x="4738" y="2980"/>
                  <a:chExt cx="14" cy="21"/>
                </a:xfrm>
              </p:grpSpPr>
              <p:sp>
                <p:nvSpPr>
                  <p:cNvPr id="138460" name="Freeform 1110">
                    <a:extLst>
                      <a:ext uri="{FF2B5EF4-FFF2-40B4-BE49-F238E27FC236}">
                        <a16:creationId xmlns:a16="http://schemas.microsoft.com/office/drawing/2014/main" id="{8450AEA7-DD27-A114-0F61-5600675A3308}"/>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61" name="AutoShape 1111">
                    <a:extLst>
                      <a:ext uri="{FF2B5EF4-FFF2-40B4-BE49-F238E27FC236}">
                        <a16:creationId xmlns:a16="http://schemas.microsoft.com/office/drawing/2014/main" id="{12EBA94E-22E2-B407-1114-9366D0D45E99}"/>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449" name="Group 1112">
                <a:extLst>
                  <a:ext uri="{FF2B5EF4-FFF2-40B4-BE49-F238E27FC236}">
                    <a16:creationId xmlns:a16="http://schemas.microsoft.com/office/drawing/2014/main" id="{CAA56870-4690-DD52-071C-CDC0BD4CA17C}"/>
                  </a:ext>
                </a:extLst>
              </p:cNvPr>
              <p:cNvGrpSpPr>
                <a:grpSpLocks/>
              </p:cNvGrpSpPr>
              <p:nvPr/>
            </p:nvGrpSpPr>
            <p:grpSpPr bwMode="auto">
              <a:xfrm>
                <a:off x="5447" y="3096"/>
                <a:ext cx="24" cy="35"/>
                <a:chOff x="5447" y="3096"/>
                <a:chExt cx="24" cy="35"/>
              </a:xfrm>
            </p:grpSpPr>
            <p:sp>
              <p:nvSpPr>
                <p:cNvPr id="138450" name="Freeform 1113">
                  <a:extLst>
                    <a:ext uri="{FF2B5EF4-FFF2-40B4-BE49-F238E27FC236}">
                      <a16:creationId xmlns:a16="http://schemas.microsoft.com/office/drawing/2014/main" id="{A7AA1E2B-0FDF-4523-AEBC-F9AF03242687}"/>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51" name="Rectangle 1114">
                  <a:extLst>
                    <a:ext uri="{FF2B5EF4-FFF2-40B4-BE49-F238E27FC236}">
                      <a16:creationId xmlns:a16="http://schemas.microsoft.com/office/drawing/2014/main" id="{E4FED3FA-017A-1AF0-9F11-68696443E665}"/>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52" name="Rectangle 1115">
                  <a:extLst>
                    <a:ext uri="{FF2B5EF4-FFF2-40B4-BE49-F238E27FC236}">
                      <a16:creationId xmlns:a16="http://schemas.microsoft.com/office/drawing/2014/main" id="{5AA3F763-FBE2-BEE7-BD82-98E053B84ACC}"/>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53" name="Freeform 1116">
                  <a:extLst>
                    <a:ext uri="{FF2B5EF4-FFF2-40B4-BE49-F238E27FC236}">
                      <a16:creationId xmlns:a16="http://schemas.microsoft.com/office/drawing/2014/main" id="{86D97DE7-23CE-6649-5FBB-A26633094A0E}"/>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54" name="Freeform 1117">
                  <a:extLst>
                    <a:ext uri="{FF2B5EF4-FFF2-40B4-BE49-F238E27FC236}">
                      <a16:creationId xmlns:a16="http://schemas.microsoft.com/office/drawing/2014/main" id="{1D05445A-49B9-697F-4CC5-6F8180D6F257}"/>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6" name="Group 1118">
              <a:extLst>
                <a:ext uri="{FF2B5EF4-FFF2-40B4-BE49-F238E27FC236}">
                  <a16:creationId xmlns:a16="http://schemas.microsoft.com/office/drawing/2014/main" id="{0EDB5E8E-76CC-65C5-E587-79C9E59FD831}"/>
                </a:ext>
              </a:extLst>
            </p:cNvPr>
            <p:cNvGrpSpPr>
              <a:grpSpLocks noChangeAspect="1"/>
            </p:cNvGrpSpPr>
            <p:nvPr/>
          </p:nvGrpSpPr>
          <p:grpSpPr bwMode="auto">
            <a:xfrm flipH="1">
              <a:off x="4995" y="890"/>
              <a:ext cx="469" cy="139"/>
              <a:chOff x="4468" y="2908"/>
              <a:chExt cx="1004" cy="299"/>
            </a:xfrm>
          </p:grpSpPr>
          <p:sp>
            <p:nvSpPr>
              <p:cNvPr id="138341" name="AutoShape 1119">
                <a:extLst>
                  <a:ext uri="{FF2B5EF4-FFF2-40B4-BE49-F238E27FC236}">
                    <a16:creationId xmlns:a16="http://schemas.microsoft.com/office/drawing/2014/main" id="{6B2FA756-3C3C-EB26-98FB-8A316F1D5664}"/>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342" name="Group 1120">
                <a:extLst>
                  <a:ext uri="{FF2B5EF4-FFF2-40B4-BE49-F238E27FC236}">
                    <a16:creationId xmlns:a16="http://schemas.microsoft.com/office/drawing/2014/main" id="{DA8B611F-5A50-3F62-9797-16E61064971E}"/>
                  </a:ext>
                </a:extLst>
              </p:cNvPr>
              <p:cNvGrpSpPr>
                <a:grpSpLocks/>
              </p:cNvGrpSpPr>
              <p:nvPr/>
            </p:nvGrpSpPr>
            <p:grpSpPr bwMode="auto">
              <a:xfrm>
                <a:off x="5335" y="3115"/>
                <a:ext cx="94" cy="26"/>
                <a:chOff x="5335" y="3115"/>
                <a:chExt cx="94" cy="26"/>
              </a:xfrm>
            </p:grpSpPr>
            <p:sp>
              <p:nvSpPr>
                <p:cNvPr id="138430" name="Freeform 1121">
                  <a:extLst>
                    <a:ext uri="{FF2B5EF4-FFF2-40B4-BE49-F238E27FC236}">
                      <a16:creationId xmlns:a16="http://schemas.microsoft.com/office/drawing/2014/main" id="{D580D258-6D37-B07D-B3AB-F55FEDE36EC6}"/>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31" name="Oval 1122">
                  <a:extLst>
                    <a:ext uri="{FF2B5EF4-FFF2-40B4-BE49-F238E27FC236}">
                      <a16:creationId xmlns:a16="http://schemas.microsoft.com/office/drawing/2014/main" id="{686B77A2-8AC3-80FA-BCF9-6944A19C1283}"/>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343" name="Group 1123">
                <a:extLst>
                  <a:ext uri="{FF2B5EF4-FFF2-40B4-BE49-F238E27FC236}">
                    <a16:creationId xmlns:a16="http://schemas.microsoft.com/office/drawing/2014/main" id="{5084EC92-B0D5-8B65-2EB7-6BC7AD2D351F}"/>
                  </a:ext>
                </a:extLst>
              </p:cNvPr>
              <p:cNvGrpSpPr>
                <a:grpSpLocks/>
              </p:cNvGrpSpPr>
              <p:nvPr/>
            </p:nvGrpSpPr>
            <p:grpSpPr bwMode="auto">
              <a:xfrm>
                <a:off x="4689" y="2919"/>
                <a:ext cx="312" cy="85"/>
                <a:chOff x="4689" y="2919"/>
                <a:chExt cx="312" cy="85"/>
              </a:xfrm>
            </p:grpSpPr>
            <p:sp>
              <p:nvSpPr>
                <p:cNvPr id="138428" name="Freeform 1124">
                  <a:extLst>
                    <a:ext uri="{FF2B5EF4-FFF2-40B4-BE49-F238E27FC236}">
                      <a16:creationId xmlns:a16="http://schemas.microsoft.com/office/drawing/2014/main" id="{85CA106A-42DE-F97C-8AD3-D738B65F32E5}"/>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29" name="Freeform 1125">
                  <a:extLst>
                    <a:ext uri="{FF2B5EF4-FFF2-40B4-BE49-F238E27FC236}">
                      <a16:creationId xmlns:a16="http://schemas.microsoft.com/office/drawing/2014/main" id="{B4CBE5E6-F03C-252E-6351-DC5CB26E0B0C}"/>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344" name="Freeform 1126">
                <a:extLst>
                  <a:ext uri="{FF2B5EF4-FFF2-40B4-BE49-F238E27FC236}">
                    <a16:creationId xmlns:a16="http://schemas.microsoft.com/office/drawing/2014/main" id="{42A6EE42-7BEB-BFF7-E6DE-B07B26DBCE55}"/>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45" name="Oval 1127">
                <a:extLst>
                  <a:ext uri="{FF2B5EF4-FFF2-40B4-BE49-F238E27FC236}">
                    <a16:creationId xmlns:a16="http://schemas.microsoft.com/office/drawing/2014/main" id="{B90ABBB2-8CBE-4A90-BEDB-0AA3B3780459}"/>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46" name="Oval 1128">
                <a:extLst>
                  <a:ext uri="{FF2B5EF4-FFF2-40B4-BE49-F238E27FC236}">
                    <a16:creationId xmlns:a16="http://schemas.microsoft.com/office/drawing/2014/main" id="{9F098115-A665-C69F-14BD-122D213D5C67}"/>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347" name="Group 1129">
                <a:extLst>
                  <a:ext uri="{FF2B5EF4-FFF2-40B4-BE49-F238E27FC236}">
                    <a16:creationId xmlns:a16="http://schemas.microsoft.com/office/drawing/2014/main" id="{5004FAB3-DA3C-CB06-242D-3D68D1BE2C86}"/>
                  </a:ext>
                </a:extLst>
              </p:cNvPr>
              <p:cNvGrpSpPr>
                <a:grpSpLocks/>
              </p:cNvGrpSpPr>
              <p:nvPr/>
            </p:nvGrpSpPr>
            <p:grpSpPr bwMode="auto">
              <a:xfrm>
                <a:off x="4468" y="3076"/>
                <a:ext cx="26" cy="38"/>
                <a:chOff x="4468" y="3076"/>
                <a:chExt cx="26" cy="38"/>
              </a:xfrm>
            </p:grpSpPr>
            <p:sp>
              <p:nvSpPr>
                <p:cNvPr id="138425" name="Rectangle 1130">
                  <a:extLst>
                    <a:ext uri="{FF2B5EF4-FFF2-40B4-BE49-F238E27FC236}">
                      <a16:creationId xmlns:a16="http://schemas.microsoft.com/office/drawing/2014/main" id="{D3219C8F-99E8-FAE9-2F7D-54EC6FEB5001}"/>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26" name="Freeform 1131">
                  <a:extLst>
                    <a:ext uri="{FF2B5EF4-FFF2-40B4-BE49-F238E27FC236}">
                      <a16:creationId xmlns:a16="http://schemas.microsoft.com/office/drawing/2014/main" id="{C4E501F3-63E0-1F0E-344C-F5182975D1CA}"/>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427" name="Freeform 1132">
                  <a:extLst>
                    <a:ext uri="{FF2B5EF4-FFF2-40B4-BE49-F238E27FC236}">
                      <a16:creationId xmlns:a16="http://schemas.microsoft.com/office/drawing/2014/main" id="{5480E273-A3ED-347A-7331-3D21F4429E2B}"/>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348" name="Group 1133">
                <a:extLst>
                  <a:ext uri="{FF2B5EF4-FFF2-40B4-BE49-F238E27FC236}">
                    <a16:creationId xmlns:a16="http://schemas.microsoft.com/office/drawing/2014/main" id="{FEE45D19-A97B-E628-1E37-A2A183F1D58D}"/>
                  </a:ext>
                </a:extLst>
              </p:cNvPr>
              <p:cNvGrpSpPr>
                <a:grpSpLocks/>
              </p:cNvGrpSpPr>
              <p:nvPr/>
            </p:nvGrpSpPr>
            <p:grpSpPr bwMode="auto">
              <a:xfrm>
                <a:off x="5196" y="3077"/>
                <a:ext cx="130" cy="130"/>
                <a:chOff x="5196" y="3077"/>
                <a:chExt cx="130" cy="130"/>
              </a:xfrm>
            </p:grpSpPr>
            <p:sp>
              <p:nvSpPr>
                <p:cNvPr id="138419" name="Oval 1134">
                  <a:extLst>
                    <a:ext uri="{FF2B5EF4-FFF2-40B4-BE49-F238E27FC236}">
                      <a16:creationId xmlns:a16="http://schemas.microsoft.com/office/drawing/2014/main" id="{294BCD81-806B-BBD4-0471-9AB78FB4D476}"/>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420" name="Group 1135">
                  <a:extLst>
                    <a:ext uri="{FF2B5EF4-FFF2-40B4-BE49-F238E27FC236}">
                      <a16:creationId xmlns:a16="http://schemas.microsoft.com/office/drawing/2014/main" id="{B8570F7A-AAF2-0B52-3CB1-0759D570443A}"/>
                    </a:ext>
                  </a:extLst>
                </p:cNvPr>
                <p:cNvGrpSpPr>
                  <a:grpSpLocks/>
                </p:cNvGrpSpPr>
                <p:nvPr/>
              </p:nvGrpSpPr>
              <p:grpSpPr bwMode="auto">
                <a:xfrm>
                  <a:off x="5225" y="3106"/>
                  <a:ext cx="72" cy="72"/>
                  <a:chOff x="5225" y="3106"/>
                  <a:chExt cx="72" cy="72"/>
                </a:xfrm>
              </p:grpSpPr>
              <p:sp>
                <p:nvSpPr>
                  <p:cNvPr id="138421" name="Oval 1136">
                    <a:extLst>
                      <a:ext uri="{FF2B5EF4-FFF2-40B4-BE49-F238E27FC236}">
                        <a16:creationId xmlns:a16="http://schemas.microsoft.com/office/drawing/2014/main" id="{A29B53AF-DCD7-BEBA-B88F-207879F708E1}"/>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22" name="Oval 1137">
                    <a:extLst>
                      <a:ext uri="{FF2B5EF4-FFF2-40B4-BE49-F238E27FC236}">
                        <a16:creationId xmlns:a16="http://schemas.microsoft.com/office/drawing/2014/main" id="{CBED687B-E5FB-369C-F3D6-210DA7D146F5}"/>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23" name="Oval 1138">
                    <a:extLst>
                      <a:ext uri="{FF2B5EF4-FFF2-40B4-BE49-F238E27FC236}">
                        <a16:creationId xmlns:a16="http://schemas.microsoft.com/office/drawing/2014/main" id="{6223EBB2-7DDD-4439-0BFD-22FF8EB62D52}"/>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24" name="Oval 1139">
                    <a:extLst>
                      <a:ext uri="{FF2B5EF4-FFF2-40B4-BE49-F238E27FC236}">
                        <a16:creationId xmlns:a16="http://schemas.microsoft.com/office/drawing/2014/main" id="{4EFBC529-9C1D-5509-6916-5A5B3C9E7E57}"/>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349" name="Freeform 1140">
                <a:extLst>
                  <a:ext uri="{FF2B5EF4-FFF2-40B4-BE49-F238E27FC236}">
                    <a16:creationId xmlns:a16="http://schemas.microsoft.com/office/drawing/2014/main" id="{E6B186D6-952F-1E0C-A4CB-C0E39292196F}"/>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50" name="Group 1141">
                <a:extLst>
                  <a:ext uri="{FF2B5EF4-FFF2-40B4-BE49-F238E27FC236}">
                    <a16:creationId xmlns:a16="http://schemas.microsoft.com/office/drawing/2014/main" id="{B1A84CC0-7EA4-D6EE-CDC2-B97C0F6C71B1}"/>
                  </a:ext>
                </a:extLst>
              </p:cNvPr>
              <p:cNvGrpSpPr>
                <a:grpSpLocks/>
              </p:cNvGrpSpPr>
              <p:nvPr/>
            </p:nvGrpSpPr>
            <p:grpSpPr bwMode="auto">
              <a:xfrm>
                <a:off x="4508" y="3077"/>
                <a:ext cx="130" cy="130"/>
                <a:chOff x="4508" y="3077"/>
                <a:chExt cx="130" cy="130"/>
              </a:xfrm>
            </p:grpSpPr>
            <p:sp>
              <p:nvSpPr>
                <p:cNvPr id="138413" name="Oval 1142">
                  <a:extLst>
                    <a:ext uri="{FF2B5EF4-FFF2-40B4-BE49-F238E27FC236}">
                      <a16:creationId xmlns:a16="http://schemas.microsoft.com/office/drawing/2014/main" id="{CEB47428-1B00-2F7A-2060-A445C49BF05C}"/>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414" name="Group 1143">
                  <a:extLst>
                    <a:ext uri="{FF2B5EF4-FFF2-40B4-BE49-F238E27FC236}">
                      <a16:creationId xmlns:a16="http://schemas.microsoft.com/office/drawing/2014/main" id="{BBD07503-2A54-3540-3F30-AA4307801DCA}"/>
                    </a:ext>
                  </a:extLst>
                </p:cNvPr>
                <p:cNvGrpSpPr>
                  <a:grpSpLocks/>
                </p:cNvGrpSpPr>
                <p:nvPr/>
              </p:nvGrpSpPr>
              <p:grpSpPr bwMode="auto">
                <a:xfrm>
                  <a:off x="4537" y="3106"/>
                  <a:ext cx="71" cy="72"/>
                  <a:chOff x="4537" y="3106"/>
                  <a:chExt cx="71" cy="72"/>
                </a:xfrm>
              </p:grpSpPr>
              <p:sp>
                <p:nvSpPr>
                  <p:cNvPr id="138415" name="Oval 1144">
                    <a:extLst>
                      <a:ext uri="{FF2B5EF4-FFF2-40B4-BE49-F238E27FC236}">
                        <a16:creationId xmlns:a16="http://schemas.microsoft.com/office/drawing/2014/main" id="{DB2EB1E9-9773-7189-7073-E18A9BE94842}"/>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16" name="Oval 1145">
                    <a:extLst>
                      <a:ext uri="{FF2B5EF4-FFF2-40B4-BE49-F238E27FC236}">
                        <a16:creationId xmlns:a16="http://schemas.microsoft.com/office/drawing/2014/main" id="{42BD2BFD-921E-53F3-9C53-19897487EAF0}"/>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17" name="Oval 1146">
                    <a:extLst>
                      <a:ext uri="{FF2B5EF4-FFF2-40B4-BE49-F238E27FC236}">
                        <a16:creationId xmlns:a16="http://schemas.microsoft.com/office/drawing/2014/main" id="{5995AFBD-896D-C219-C62E-8B4FFC573E3E}"/>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418" name="Oval 1147">
                    <a:extLst>
                      <a:ext uri="{FF2B5EF4-FFF2-40B4-BE49-F238E27FC236}">
                        <a16:creationId xmlns:a16="http://schemas.microsoft.com/office/drawing/2014/main" id="{E8458037-4220-9960-E10B-8045C8D9EE09}"/>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351" name="Rectangle 1148">
                <a:extLst>
                  <a:ext uri="{FF2B5EF4-FFF2-40B4-BE49-F238E27FC236}">
                    <a16:creationId xmlns:a16="http://schemas.microsoft.com/office/drawing/2014/main" id="{DBA72AC0-5878-A088-CF43-131519445BED}"/>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352" name="Group 1149">
                <a:extLst>
                  <a:ext uri="{FF2B5EF4-FFF2-40B4-BE49-F238E27FC236}">
                    <a16:creationId xmlns:a16="http://schemas.microsoft.com/office/drawing/2014/main" id="{22F36574-9370-40FD-AE8A-AF332634714C}"/>
                  </a:ext>
                </a:extLst>
              </p:cNvPr>
              <p:cNvGrpSpPr>
                <a:grpSpLocks/>
              </p:cNvGrpSpPr>
              <p:nvPr/>
            </p:nvGrpSpPr>
            <p:grpSpPr bwMode="auto">
              <a:xfrm>
                <a:off x="4492" y="2908"/>
                <a:ext cx="556" cy="94"/>
                <a:chOff x="4492" y="2908"/>
                <a:chExt cx="556" cy="94"/>
              </a:xfrm>
            </p:grpSpPr>
            <p:sp>
              <p:nvSpPr>
                <p:cNvPr id="138404" name="Freeform 1150">
                  <a:extLst>
                    <a:ext uri="{FF2B5EF4-FFF2-40B4-BE49-F238E27FC236}">
                      <a16:creationId xmlns:a16="http://schemas.microsoft.com/office/drawing/2014/main" id="{CB2E530A-7ADA-5CDD-CDAC-E9BBF1FB0AAD}"/>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05" name="Group 1151">
                  <a:extLst>
                    <a:ext uri="{FF2B5EF4-FFF2-40B4-BE49-F238E27FC236}">
                      <a16:creationId xmlns:a16="http://schemas.microsoft.com/office/drawing/2014/main" id="{0707FBA4-1B86-B9A5-28AC-048A8229DA8A}"/>
                    </a:ext>
                  </a:extLst>
                </p:cNvPr>
                <p:cNvGrpSpPr>
                  <a:grpSpLocks/>
                </p:cNvGrpSpPr>
                <p:nvPr/>
              </p:nvGrpSpPr>
              <p:grpSpPr bwMode="auto">
                <a:xfrm>
                  <a:off x="5011" y="2908"/>
                  <a:ext cx="37" cy="92"/>
                  <a:chOff x="5011" y="2908"/>
                  <a:chExt cx="37" cy="92"/>
                </a:xfrm>
              </p:grpSpPr>
              <p:sp>
                <p:nvSpPr>
                  <p:cNvPr id="138406" name="Freeform 1152">
                    <a:extLst>
                      <a:ext uri="{FF2B5EF4-FFF2-40B4-BE49-F238E27FC236}">
                        <a16:creationId xmlns:a16="http://schemas.microsoft.com/office/drawing/2014/main" id="{D4F6CF40-6A95-8E9E-1FE6-5A6F814C4814}"/>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07" name="Group 1153">
                    <a:extLst>
                      <a:ext uri="{FF2B5EF4-FFF2-40B4-BE49-F238E27FC236}">
                        <a16:creationId xmlns:a16="http://schemas.microsoft.com/office/drawing/2014/main" id="{F8D2ED69-E3E7-23A9-3ED0-523F209125BF}"/>
                      </a:ext>
                    </a:extLst>
                  </p:cNvPr>
                  <p:cNvGrpSpPr>
                    <a:grpSpLocks/>
                  </p:cNvGrpSpPr>
                  <p:nvPr/>
                </p:nvGrpSpPr>
                <p:grpSpPr bwMode="auto">
                  <a:xfrm>
                    <a:off x="5016" y="2924"/>
                    <a:ext cx="27" cy="67"/>
                    <a:chOff x="5016" y="2924"/>
                    <a:chExt cx="27" cy="67"/>
                  </a:xfrm>
                </p:grpSpPr>
                <p:sp>
                  <p:nvSpPr>
                    <p:cNvPr id="138408" name="Freeform 1154">
                      <a:extLst>
                        <a:ext uri="{FF2B5EF4-FFF2-40B4-BE49-F238E27FC236}">
                          <a16:creationId xmlns:a16="http://schemas.microsoft.com/office/drawing/2014/main" id="{14F39DA0-D3E5-6823-DC2B-25E219A27FD1}"/>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409" name="Group 1155">
                      <a:extLst>
                        <a:ext uri="{FF2B5EF4-FFF2-40B4-BE49-F238E27FC236}">
                          <a16:creationId xmlns:a16="http://schemas.microsoft.com/office/drawing/2014/main" id="{2110A4E3-AEAD-7D28-96CA-06C4C1B08C44}"/>
                        </a:ext>
                      </a:extLst>
                    </p:cNvPr>
                    <p:cNvGrpSpPr>
                      <a:grpSpLocks/>
                    </p:cNvGrpSpPr>
                    <p:nvPr/>
                  </p:nvGrpSpPr>
                  <p:grpSpPr bwMode="auto">
                    <a:xfrm>
                      <a:off x="5021" y="2938"/>
                      <a:ext cx="15" cy="31"/>
                      <a:chOff x="5021" y="2938"/>
                      <a:chExt cx="15" cy="31"/>
                    </a:xfrm>
                  </p:grpSpPr>
                  <p:sp>
                    <p:nvSpPr>
                      <p:cNvPr id="138410" name="Line 1156">
                        <a:extLst>
                          <a:ext uri="{FF2B5EF4-FFF2-40B4-BE49-F238E27FC236}">
                            <a16:creationId xmlns:a16="http://schemas.microsoft.com/office/drawing/2014/main" id="{929A702A-21C4-D70F-437C-7BAF8E8C41AA}"/>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411" name="Line 1157">
                        <a:extLst>
                          <a:ext uri="{FF2B5EF4-FFF2-40B4-BE49-F238E27FC236}">
                            <a16:creationId xmlns:a16="http://schemas.microsoft.com/office/drawing/2014/main" id="{CBD30434-437B-107B-1193-063E342BB77F}"/>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412" name="Line 1158">
                        <a:extLst>
                          <a:ext uri="{FF2B5EF4-FFF2-40B4-BE49-F238E27FC236}">
                            <a16:creationId xmlns:a16="http://schemas.microsoft.com/office/drawing/2014/main" id="{6974FE14-4536-5F9D-6BBB-04588706ABE3}"/>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353" name="Group 1159">
                <a:extLst>
                  <a:ext uri="{FF2B5EF4-FFF2-40B4-BE49-F238E27FC236}">
                    <a16:creationId xmlns:a16="http://schemas.microsoft.com/office/drawing/2014/main" id="{4D4BF034-16D4-81EE-2E62-D5F18B92E4FE}"/>
                  </a:ext>
                </a:extLst>
              </p:cNvPr>
              <p:cNvGrpSpPr>
                <a:grpSpLocks/>
              </p:cNvGrpSpPr>
              <p:nvPr/>
            </p:nvGrpSpPr>
            <p:grpSpPr bwMode="auto">
              <a:xfrm>
                <a:off x="5024" y="2994"/>
                <a:ext cx="435" cy="135"/>
                <a:chOff x="5024" y="2994"/>
                <a:chExt cx="435" cy="135"/>
              </a:xfrm>
            </p:grpSpPr>
            <p:sp>
              <p:nvSpPr>
                <p:cNvPr id="138397" name="Freeform 1160">
                  <a:extLst>
                    <a:ext uri="{FF2B5EF4-FFF2-40B4-BE49-F238E27FC236}">
                      <a16:creationId xmlns:a16="http://schemas.microsoft.com/office/drawing/2014/main" id="{8BB39BDC-A696-C05E-DF65-8FECD08EE59B}"/>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98" name="Group 1161">
                  <a:extLst>
                    <a:ext uri="{FF2B5EF4-FFF2-40B4-BE49-F238E27FC236}">
                      <a16:creationId xmlns:a16="http://schemas.microsoft.com/office/drawing/2014/main" id="{972B726F-452C-6DDB-0736-01A76F2B0681}"/>
                    </a:ext>
                  </a:extLst>
                </p:cNvPr>
                <p:cNvGrpSpPr>
                  <a:grpSpLocks/>
                </p:cNvGrpSpPr>
                <p:nvPr/>
              </p:nvGrpSpPr>
              <p:grpSpPr bwMode="auto">
                <a:xfrm>
                  <a:off x="5024" y="2994"/>
                  <a:ext cx="435" cy="135"/>
                  <a:chOff x="5024" y="2994"/>
                  <a:chExt cx="435" cy="135"/>
                </a:xfrm>
              </p:grpSpPr>
              <p:sp>
                <p:nvSpPr>
                  <p:cNvPr id="138399" name="Freeform 1162">
                    <a:extLst>
                      <a:ext uri="{FF2B5EF4-FFF2-40B4-BE49-F238E27FC236}">
                        <a16:creationId xmlns:a16="http://schemas.microsoft.com/office/drawing/2014/main" id="{1E74BD5D-B2D5-3135-9EE7-CDBE8509FAE7}"/>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400" name="Group 1163">
                    <a:extLst>
                      <a:ext uri="{FF2B5EF4-FFF2-40B4-BE49-F238E27FC236}">
                        <a16:creationId xmlns:a16="http://schemas.microsoft.com/office/drawing/2014/main" id="{90639FA9-63EC-506A-7D79-ED8D6EA591AD}"/>
                      </a:ext>
                    </a:extLst>
                  </p:cNvPr>
                  <p:cNvGrpSpPr>
                    <a:grpSpLocks/>
                  </p:cNvGrpSpPr>
                  <p:nvPr/>
                </p:nvGrpSpPr>
                <p:grpSpPr bwMode="auto">
                  <a:xfrm>
                    <a:off x="5040" y="2996"/>
                    <a:ext cx="369" cy="4"/>
                    <a:chOff x="5040" y="2996"/>
                    <a:chExt cx="369" cy="4"/>
                  </a:xfrm>
                </p:grpSpPr>
                <p:sp>
                  <p:nvSpPr>
                    <p:cNvPr id="138402" name="Freeform 1164">
                      <a:extLst>
                        <a:ext uri="{FF2B5EF4-FFF2-40B4-BE49-F238E27FC236}">
                          <a16:creationId xmlns:a16="http://schemas.microsoft.com/office/drawing/2014/main" id="{36C74D40-EB23-1307-7AE8-B84E6EC85D57}"/>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403" name="Freeform 1165">
                      <a:extLst>
                        <a:ext uri="{FF2B5EF4-FFF2-40B4-BE49-F238E27FC236}">
                          <a16:creationId xmlns:a16="http://schemas.microsoft.com/office/drawing/2014/main" id="{4E4425EB-27CE-12F0-0BCE-3A4556C5B681}"/>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401" name="Freeform 1166">
                    <a:extLst>
                      <a:ext uri="{FF2B5EF4-FFF2-40B4-BE49-F238E27FC236}">
                        <a16:creationId xmlns:a16="http://schemas.microsoft.com/office/drawing/2014/main" id="{8984C864-8B7F-74CD-025A-70BEA376ACD2}"/>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354" name="Freeform 1167">
                <a:extLst>
                  <a:ext uri="{FF2B5EF4-FFF2-40B4-BE49-F238E27FC236}">
                    <a16:creationId xmlns:a16="http://schemas.microsoft.com/office/drawing/2014/main" id="{5CF08F98-6E98-A859-9273-466F2AF9DFC3}"/>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55" name="Rectangle 1168">
                <a:extLst>
                  <a:ext uri="{FF2B5EF4-FFF2-40B4-BE49-F238E27FC236}">
                    <a16:creationId xmlns:a16="http://schemas.microsoft.com/office/drawing/2014/main" id="{0E73CDFB-ACF9-9EA5-E64A-754A19048CEA}"/>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356" name="Group 1169">
                <a:extLst>
                  <a:ext uri="{FF2B5EF4-FFF2-40B4-BE49-F238E27FC236}">
                    <a16:creationId xmlns:a16="http://schemas.microsoft.com/office/drawing/2014/main" id="{C796149F-E9EF-B4FC-5C14-AD2C1801EF6F}"/>
                  </a:ext>
                </a:extLst>
              </p:cNvPr>
              <p:cNvGrpSpPr>
                <a:grpSpLocks/>
              </p:cNvGrpSpPr>
              <p:nvPr/>
            </p:nvGrpSpPr>
            <p:grpSpPr bwMode="auto">
              <a:xfrm>
                <a:off x="5439" y="3020"/>
                <a:ext cx="20" cy="56"/>
                <a:chOff x="5439" y="3020"/>
                <a:chExt cx="20" cy="56"/>
              </a:xfrm>
            </p:grpSpPr>
            <p:sp>
              <p:nvSpPr>
                <p:cNvPr id="138395" name="Rectangle 1170">
                  <a:extLst>
                    <a:ext uri="{FF2B5EF4-FFF2-40B4-BE49-F238E27FC236}">
                      <a16:creationId xmlns:a16="http://schemas.microsoft.com/office/drawing/2014/main" id="{17479DA9-64A5-560A-590F-E17DDE115EDD}"/>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96" name="Freeform 1171">
                  <a:extLst>
                    <a:ext uri="{FF2B5EF4-FFF2-40B4-BE49-F238E27FC236}">
                      <a16:creationId xmlns:a16="http://schemas.microsoft.com/office/drawing/2014/main" id="{85033457-562E-2C5E-50DC-B62DD5964782}"/>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357" name="Group 1172">
                <a:extLst>
                  <a:ext uri="{FF2B5EF4-FFF2-40B4-BE49-F238E27FC236}">
                    <a16:creationId xmlns:a16="http://schemas.microsoft.com/office/drawing/2014/main" id="{1934BA5E-5F87-F06F-DAD2-8FAC21136CE4}"/>
                  </a:ext>
                </a:extLst>
              </p:cNvPr>
              <p:cNvGrpSpPr>
                <a:grpSpLocks/>
              </p:cNvGrpSpPr>
              <p:nvPr/>
            </p:nvGrpSpPr>
            <p:grpSpPr bwMode="auto">
              <a:xfrm>
                <a:off x="4515" y="2918"/>
                <a:ext cx="944" cy="204"/>
                <a:chOff x="4515" y="2918"/>
                <a:chExt cx="944" cy="204"/>
              </a:xfrm>
            </p:grpSpPr>
            <p:grpSp>
              <p:nvGrpSpPr>
                <p:cNvPr id="138364" name="Group 1173">
                  <a:extLst>
                    <a:ext uri="{FF2B5EF4-FFF2-40B4-BE49-F238E27FC236}">
                      <a16:creationId xmlns:a16="http://schemas.microsoft.com/office/drawing/2014/main" id="{674FFD24-3338-1837-092D-73D124A502FD}"/>
                    </a:ext>
                  </a:extLst>
                </p:cNvPr>
                <p:cNvGrpSpPr>
                  <a:grpSpLocks/>
                </p:cNvGrpSpPr>
                <p:nvPr/>
              </p:nvGrpSpPr>
              <p:grpSpPr bwMode="auto">
                <a:xfrm>
                  <a:off x="4515" y="3022"/>
                  <a:ext cx="924" cy="7"/>
                  <a:chOff x="4515" y="3022"/>
                  <a:chExt cx="924" cy="7"/>
                </a:xfrm>
              </p:grpSpPr>
              <p:sp>
                <p:nvSpPr>
                  <p:cNvPr id="138391" name="Rectangle 1174">
                    <a:extLst>
                      <a:ext uri="{FF2B5EF4-FFF2-40B4-BE49-F238E27FC236}">
                        <a16:creationId xmlns:a16="http://schemas.microsoft.com/office/drawing/2014/main" id="{9424ED52-3866-3F65-F40B-E4A7254FF055}"/>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92" name="Rectangle 1175">
                    <a:extLst>
                      <a:ext uri="{FF2B5EF4-FFF2-40B4-BE49-F238E27FC236}">
                        <a16:creationId xmlns:a16="http://schemas.microsoft.com/office/drawing/2014/main" id="{A303BEEE-569A-C161-A2A0-3FD839872603}"/>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93" name="Rectangle 1176">
                    <a:extLst>
                      <a:ext uri="{FF2B5EF4-FFF2-40B4-BE49-F238E27FC236}">
                        <a16:creationId xmlns:a16="http://schemas.microsoft.com/office/drawing/2014/main" id="{F5114AD1-2E77-3A6D-5743-A5B7E1693312}"/>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94" name="Rectangle 1177">
                    <a:extLst>
                      <a:ext uri="{FF2B5EF4-FFF2-40B4-BE49-F238E27FC236}">
                        <a16:creationId xmlns:a16="http://schemas.microsoft.com/office/drawing/2014/main" id="{74AB6A4F-5A18-A95F-1529-3A605F616D09}"/>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365" name="Group 1178">
                  <a:extLst>
                    <a:ext uri="{FF2B5EF4-FFF2-40B4-BE49-F238E27FC236}">
                      <a16:creationId xmlns:a16="http://schemas.microsoft.com/office/drawing/2014/main" id="{45ADB867-7D44-37A6-D15D-B1A104328F82}"/>
                    </a:ext>
                  </a:extLst>
                </p:cNvPr>
                <p:cNvGrpSpPr>
                  <a:grpSpLocks/>
                </p:cNvGrpSpPr>
                <p:nvPr/>
              </p:nvGrpSpPr>
              <p:grpSpPr bwMode="auto">
                <a:xfrm>
                  <a:off x="4517" y="3001"/>
                  <a:ext cx="942" cy="108"/>
                  <a:chOff x="4517" y="3001"/>
                  <a:chExt cx="942" cy="108"/>
                </a:xfrm>
              </p:grpSpPr>
              <p:sp>
                <p:nvSpPr>
                  <p:cNvPr id="138387" name="Freeform 1179">
                    <a:extLst>
                      <a:ext uri="{FF2B5EF4-FFF2-40B4-BE49-F238E27FC236}">
                        <a16:creationId xmlns:a16="http://schemas.microsoft.com/office/drawing/2014/main" id="{6258E644-19A7-0D20-2C6F-35383B659834}"/>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88" name="Rectangle 1180">
                    <a:extLst>
                      <a:ext uri="{FF2B5EF4-FFF2-40B4-BE49-F238E27FC236}">
                        <a16:creationId xmlns:a16="http://schemas.microsoft.com/office/drawing/2014/main" id="{01783C01-0A98-5A41-E212-DB9A419DB233}"/>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89" name="Rectangle 1181">
                    <a:extLst>
                      <a:ext uri="{FF2B5EF4-FFF2-40B4-BE49-F238E27FC236}">
                        <a16:creationId xmlns:a16="http://schemas.microsoft.com/office/drawing/2014/main" id="{E1395552-8AA4-436F-8002-C5722615C9B3}"/>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90" name="Freeform 1182">
                    <a:extLst>
                      <a:ext uri="{FF2B5EF4-FFF2-40B4-BE49-F238E27FC236}">
                        <a16:creationId xmlns:a16="http://schemas.microsoft.com/office/drawing/2014/main" id="{23CD8DEB-C20F-AC52-BE8E-66080D52A2DD}"/>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366" name="Group 1183">
                  <a:extLst>
                    <a:ext uri="{FF2B5EF4-FFF2-40B4-BE49-F238E27FC236}">
                      <a16:creationId xmlns:a16="http://schemas.microsoft.com/office/drawing/2014/main" id="{6EFB8090-C2BE-5078-0BF8-AF0ACECD858B}"/>
                    </a:ext>
                  </a:extLst>
                </p:cNvPr>
                <p:cNvGrpSpPr>
                  <a:grpSpLocks/>
                </p:cNvGrpSpPr>
                <p:nvPr/>
              </p:nvGrpSpPr>
              <p:grpSpPr bwMode="auto">
                <a:xfrm>
                  <a:off x="4809" y="3007"/>
                  <a:ext cx="188" cy="11"/>
                  <a:chOff x="4809" y="3007"/>
                  <a:chExt cx="188" cy="11"/>
                </a:xfrm>
              </p:grpSpPr>
              <p:grpSp>
                <p:nvGrpSpPr>
                  <p:cNvPr id="138373" name="Group 1184">
                    <a:extLst>
                      <a:ext uri="{FF2B5EF4-FFF2-40B4-BE49-F238E27FC236}">
                        <a16:creationId xmlns:a16="http://schemas.microsoft.com/office/drawing/2014/main" id="{DF1E4296-B5BE-607F-DFB5-09E658AC9E14}"/>
                      </a:ext>
                    </a:extLst>
                  </p:cNvPr>
                  <p:cNvGrpSpPr>
                    <a:grpSpLocks/>
                  </p:cNvGrpSpPr>
                  <p:nvPr/>
                </p:nvGrpSpPr>
                <p:grpSpPr bwMode="auto">
                  <a:xfrm>
                    <a:off x="4957" y="3007"/>
                    <a:ext cx="40" cy="11"/>
                    <a:chOff x="4957" y="3007"/>
                    <a:chExt cx="40" cy="11"/>
                  </a:xfrm>
                </p:grpSpPr>
                <p:grpSp>
                  <p:nvGrpSpPr>
                    <p:cNvPr id="138381" name="Group 1185">
                      <a:extLst>
                        <a:ext uri="{FF2B5EF4-FFF2-40B4-BE49-F238E27FC236}">
                          <a16:creationId xmlns:a16="http://schemas.microsoft.com/office/drawing/2014/main" id="{41C80A0B-E017-2A52-E14A-0A57E8756395}"/>
                        </a:ext>
                      </a:extLst>
                    </p:cNvPr>
                    <p:cNvGrpSpPr>
                      <a:grpSpLocks/>
                    </p:cNvGrpSpPr>
                    <p:nvPr/>
                  </p:nvGrpSpPr>
                  <p:grpSpPr bwMode="auto">
                    <a:xfrm>
                      <a:off x="4962" y="3007"/>
                      <a:ext cx="22" cy="10"/>
                      <a:chOff x="4962" y="3007"/>
                      <a:chExt cx="22" cy="10"/>
                    </a:xfrm>
                  </p:grpSpPr>
                  <p:sp>
                    <p:nvSpPr>
                      <p:cNvPr id="138385" name="Freeform 1186">
                        <a:extLst>
                          <a:ext uri="{FF2B5EF4-FFF2-40B4-BE49-F238E27FC236}">
                            <a16:creationId xmlns:a16="http://schemas.microsoft.com/office/drawing/2014/main" id="{2398A74D-9D4D-38A4-6B99-56CC1AFD76B4}"/>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86" name="Freeform 1187">
                        <a:extLst>
                          <a:ext uri="{FF2B5EF4-FFF2-40B4-BE49-F238E27FC236}">
                            <a16:creationId xmlns:a16="http://schemas.microsoft.com/office/drawing/2014/main" id="{0D63887D-CD04-3CF4-2C15-CEFB2F46C126}"/>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382" name="Group 1188">
                      <a:extLst>
                        <a:ext uri="{FF2B5EF4-FFF2-40B4-BE49-F238E27FC236}">
                          <a16:creationId xmlns:a16="http://schemas.microsoft.com/office/drawing/2014/main" id="{D62475B1-BE65-F369-9B12-77D24B73E95B}"/>
                        </a:ext>
                      </a:extLst>
                    </p:cNvPr>
                    <p:cNvGrpSpPr>
                      <a:grpSpLocks/>
                    </p:cNvGrpSpPr>
                    <p:nvPr/>
                  </p:nvGrpSpPr>
                  <p:grpSpPr bwMode="auto">
                    <a:xfrm>
                      <a:off x="4957" y="3009"/>
                      <a:ext cx="40" cy="9"/>
                      <a:chOff x="4957" y="3009"/>
                      <a:chExt cx="40" cy="9"/>
                    </a:xfrm>
                  </p:grpSpPr>
                  <p:sp>
                    <p:nvSpPr>
                      <p:cNvPr id="138383" name="Freeform 1189">
                        <a:extLst>
                          <a:ext uri="{FF2B5EF4-FFF2-40B4-BE49-F238E27FC236}">
                            <a16:creationId xmlns:a16="http://schemas.microsoft.com/office/drawing/2014/main" id="{21393B71-9D0E-5EBF-A5A6-F35F2AAEC8C4}"/>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384" name="Rectangle 1190">
                        <a:extLst>
                          <a:ext uri="{FF2B5EF4-FFF2-40B4-BE49-F238E27FC236}">
                            <a16:creationId xmlns:a16="http://schemas.microsoft.com/office/drawing/2014/main" id="{CCFFE843-F770-EBDC-8F3D-A4DC74D46142}"/>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374" name="Group 1191">
                    <a:extLst>
                      <a:ext uri="{FF2B5EF4-FFF2-40B4-BE49-F238E27FC236}">
                        <a16:creationId xmlns:a16="http://schemas.microsoft.com/office/drawing/2014/main" id="{7E318940-9748-D954-275C-74CA1A969BD1}"/>
                      </a:ext>
                    </a:extLst>
                  </p:cNvPr>
                  <p:cNvGrpSpPr>
                    <a:grpSpLocks/>
                  </p:cNvGrpSpPr>
                  <p:nvPr/>
                </p:nvGrpSpPr>
                <p:grpSpPr bwMode="auto">
                  <a:xfrm>
                    <a:off x="4809" y="3007"/>
                    <a:ext cx="40" cy="11"/>
                    <a:chOff x="4809" y="3007"/>
                    <a:chExt cx="40" cy="11"/>
                  </a:xfrm>
                </p:grpSpPr>
                <p:grpSp>
                  <p:nvGrpSpPr>
                    <p:cNvPr id="138375" name="Group 1192">
                      <a:extLst>
                        <a:ext uri="{FF2B5EF4-FFF2-40B4-BE49-F238E27FC236}">
                          <a16:creationId xmlns:a16="http://schemas.microsoft.com/office/drawing/2014/main" id="{B34DD06D-DA35-1AF1-D236-9289AA7C329F}"/>
                        </a:ext>
                      </a:extLst>
                    </p:cNvPr>
                    <p:cNvGrpSpPr>
                      <a:grpSpLocks/>
                    </p:cNvGrpSpPr>
                    <p:nvPr/>
                  </p:nvGrpSpPr>
                  <p:grpSpPr bwMode="auto">
                    <a:xfrm>
                      <a:off x="4814" y="3007"/>
                      <a:ext cx="22" cy="10"/>
                      <a:chOff x="4814" y="3007"/>
                      <a:chExt cx="22" cy="10"/>
                    </a:xfrm>
                  </p:grpSpPr>
                  <p:sp>
                    <p:nvSpPr>
                      <p:cNvPr id="138379" name="Freeform 1193">
                        <a:extLst>
                          <a:ext uri="{FF2B5EF4-FFF2-40B4-BE49-F238E27FC236}">
                            <a16:creationId xmlns:a16="http://schemas.microsoft.com/office/drawing/2014/main" id="{5BC704D1-1E82-E9C9-B55B-4EEFE60EF4C3}"/>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80" name="Freeform 1194">
                        <a:extLst>
                          <a:ext uri="{FF2B5EF4-FFF2-40B4-BE49-F238E27FC236}">
                            <a16:creationId xmlns:a16="http://schemas.microsoft.com/office/drawing/2014/main" id="{0059408A-2CB4-E827-4E78-24ADBB57601D}"/>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376" name="Group 1195">
                      <a:extLst>
                        <a:ext uri="{FF2B5EF4-FFF2-40B4-BE49-F238E27FC236}">
                          <a16:creationId xmlns:a16="http://schemas.microsoft.com/office/drawing/2014/main" id="{F9841AE9-0D65-9E36-926E-A9D04E29889A}"/>
                        </a:ext>
                      </a:extLst>
                    </p:cNvPr>
                    <p:cNvGrpSpPr>
                      <a:grpSpLocks/>
                    </p:cNvGrpSpPr>
                    <p:nvPr/>
                  </p:nvGrpSpPr>
                  <p:grpSpPr bwMode="auto">
                    <a:xfrm>
                      <a:off x="4809" y="3009"/>
                      <a:ext cx="40" cy="9"/>
                      <a:chOff x="4809" y="3009"/>
                      <a:chExt cx="40" cy="9"/>
                    </a:xfrm>
                  </p:grpSpPr>
                  <p:sp>
                    <p:nvSpPr>
                      <p:cNvPr id="138377" name="Freeform 1196">
                        <a:extLst>
                          <a:ext uri="{FF2B5EF4-FFF2-40B4-BE49-F238E27FC236}">
                            <a16:creationId xmlns:a16="http://schemas.microsoft.com/office/drawing/2014/main" id="{27BF44AD-7B93-7A65-F00D-AF15A0A0D7B9}"/>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378" name="Rectangle 1197">
                        <a:extLst>
                          <a:ext uri="{FF2B5EF4-FFF2-40B4-BE49-F238E27FC236}">
                            <a16:creationId xmlns:a16="http://schemas.microsoft.com/office/drawing/2014/main" id="{A4E0AC7A-0155-EAC5-55F0-3DA8E4AAC4DB}"/>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367" name="Group 1198">
                  <a:extLst>
                    <a:ext uri="{FF2B5EF4-FFF2-40B4-BE49-F238E27FC236}">
                      <a16:creationId xmlns:a16="http://schemas.microsoft.com/office/drawing/2014/main" id="{9A3298C5-6A65-981C-2632-14E415D7C0AE}"/>
                    </a:ext>
                  </a:extLst>
                </p:cNvPr>
                <p:cNvGrpSpPr>
                  <a:grpSpLocks/>
                </p:cNvGrpSpPr>
                <p:nvPr/>
              </p:nvGrpSpPr>
              <p:grpSpPr bwMode="auto">
                <a:xfrm>
                  <a:off x="4676" y="2918"/>
                  <a:ext cx="328" cy="204"/>
                  <a:chOff x="4676" y="2918"/>
                  <a:chExt cx="328" cy="204"/>
                </a:xfrm>
              </p:grpSpPr>
              <p:sp>
                <p:nvSpPr>
                  <p:cNvPr id="138371" name="Freeform 1199">
                    <a:extLst>
                      <a:ext uri="{FF2B5EF4-FFF2-40B4-BE49-F238E27FC236}">
                        <a16:creationId xmlns:a16="http://schemas.microsoft.com/office/drawing/2014/main" id="{E5882BCB-9EC9-0F20-C93B-698D71BB2BFF}"/>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72" name="Freeform 1200">
                    <a:extLst>
                      <a:ext uri="{FF2B5EF4-FFF2-40B4-BE49-F238E27FC236}">
                        <a16:creationId xmlns:a16="http://schemas.microsoft.com/office/drawing/2014/main" id="{6EF16DEA-849E-4B4C-2F9F-117958D284FD}"/>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368" name="Group 1201">
                  <a:extLst>
                    <a:ext uri="{FF2B5EF4-FFF2-40B4-BE49-F238E27FC236}">
                      <a16:creationId xmlns:a16="http://schemas.microsoft.com/office/drawing/2014/main" id="{BC7381C7-F91F-5904-E7FD-71D6761F1FB2}"/>
                    </a:ext>
                  </a:extLst>
                </p:cNvPr>
                <p:cNvGrpSpPr>
                  <a:grpSpLocks/>
                </p:cNvGrpSpPr>
                <p:nvPr/>
              </p:nvGrpSpPr>
              <p:grpSpPr bwMode="auto">
                <a:xfrm>
                  <a:off x="4738" y="2980"/>
                  <a:ext cx="14" cy="21"/>
                  <a:chOff x="4738" y="2980"/>
                  <a:chExt cx="14" cy="21"/>
                </a:xfrm>
              </p:grpSpPr>
              <p:sp>
                <p:nvSpPr>
                  <p:cNvPr id="138369" name="Freeform 1202">
                    <a:extLst>
                      <a:ext uri="{FF2B5EF4-FFF2-40B4-BE49-F238E27FC236}">
                        <a16:creationId xmlns:a16="http://schemas.microsoft.com/office/drawing/2014/main" id="{89CEC28E-EA27-3EE3-9C37-8267C8BD981A}"/>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70" name="AutoShape 1203">
                    <a:extLst>
                      <a:ext uri="{FF2B5EF4-FFF2-40B4-BE49-F238E27FC236}">
                        <a16:creationId xmlns:a16="http://schemas.microsoft.com/office/drawing/2014/main" id="{0101BA25-4BFA-58FA-FC9E-6F87E8A784FA}"/>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358" name="Group 1204">
                <a:extLst>
                  <a:ext uri="{FF2B5EF4-FFF2-40B4-BE49-F238E27FC236}">
                    <a16:creationId xmlns:a16="http://schemas.microsoft.com/office/drawing/2014/main" id="{23E78E2E-BBEC-6D29-CCBB-0AE5F82C66C9}"/>
                  </a:ext>
                </a:extLst>
              </p:cNvPr>
              <p:cNvGrpSpPr>
                <a:grpSpLocks/>
              </p:cNvGrpSpPr>
              <p:nvPr/>
            </p:nvGrpSpPr>
            <p:grpSpPr bwMode="auto">
              <a:xfrm>
                <a:off x="5447" y="3096"/>
                <a:ext cx="24" cy="35"/>
                <a:chOff x="5447" y="3096"/>
                <a:chExt cx="24" cy="35"/>
              </a:xfrm>
            </p:grpSpPr>
            <p:sp>
              <p:nvSpPr>
                <p:cNvPr id="138359" name="Freeform 1205">
                  <a:extLst>
                    <a:ext uri="{FF2B5EF4-FFF2-40B4-BE49-F238E27FC236}">
                      <a16:creationId xmlns:a16="http://schemas.microsoft.com/office/drawing/2014/main" id="{FB2CAB0B-60AF-DE14-015B-CD8D38B4D983}"/>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60" name="Rectangle 1206">
                  <a:extLst>
                    <a:ext uri="{FF2B5EF4-FFF2-40B4-BE49-F238E27FC236}">
                      <a16:creationId xmlns:a16="http://schemas.microsoft.com/office/drawing/2014/main" id="{D156079D-29DE-5B60-6C60-F4E1D4D2DBF0}"/>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61" name="Rectangle 1207">
                  <a:extLst>
                    <a:ext uri="{FF2B5EF4-FFF2-40B4-BE49-F238E27FC236}">
                      <a16:creationId xmlns:a16="http://schemas.microsoft.com/office/drawing/2014/main" id="{1750F650-EBBD-9B09-867D-8BFB17A2A90F}"/>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62" name="Freeform 1208">
                  <a:extLst>
                    <a:ext uri="{FF2B5EF4-FFF2-40B4-BE49-F238E27FC236}">
                      <a16:creationId xmlns:a16="http://schemas.microsoft.com/office/drawing/2014/main" id="{FBAC9C85-2EC3-895D-0656-EDE5A810B022}"/>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63" name="Freeform 1209">
                  <a:extLst>
                    <a:ext uri="{FF2B5EF4-FFF2-40B4-BE49-F238E27FC236}">
                      <a16:creationId xmlns:a16="http://schemas.microsoft.com/office/drawing/2014/main" id="{EA173BA2-82E2-1FAE-6624-C4C52937DABD}"/>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7" name="Group 1210">
              <a:extLst>
                <a:ext uri="{FF2B5EF4-FFF2-40B4-BE49-F238E27FC236}">
                  <a16:creationId xmlns:a16="http://schemas.microsoft.com/office/drawing/2014/main" id="{E79DACAF-33FB-A89D-02CB-D965F0E656AE}"/>
                </a:ext>
              </a:extLst>
            </p:cNvPr>
            <p:cNvGrpSpPr>
              <a:grpSpLocks noChangeAspect="1"/>
            </p:cNvGrpSpPr>
            <p:nvPr/>
          </p:nvGrpSpPr>
          <p:grpSpPr bwMode="auto">
            <a:xfrm flipH="1">
              <a:off x="1292" y="1253"/>
              <a:ext cx="469" cy="139"/>
              <a:chOff x="4468" y="2908"/>
              <a:chExt cx="1004" cy="299"/>
            </a:xfrm>
          </p:grpSpPr>
          <p:sp>
            <p:nvSpPr>
              <p:cNvPr id="138250" name="AutoShape 1211">
                <a:extLst>
                  <a:ext uri="{FF2B5EF4-FFF2-40B4-BE49-F238E27FC236}">
                    <a16:creationId xmlns:a16="http://schemas.microsoft.com/office/drawing/2014/main" id="{BBA7990B-1841-44F9-046A-C438E7D25B92}"/>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251" name="Group 1212">
                <a:extLst>
                  <a:ext uri="{FF2B5EF4-FFF2-40B4-BE49-F238E27FC236}">
                    <a16:creationId xmlns:a16="http://schemas.microsoft.com/office/drawing/2014/main" id="{04EC046F-8297-4091-3834-9B9FD1AE6536}"/>
                  </a:ext>
                </a:extLst>
              </p:cNvPr>
              <p:cNvGrpSpPr>
                <a:grpSpLocks/>
              </p:cNvGrpSpPr>
              <p:nvPr/>
            </p:nvGrpSpPr>
            <p:grpSpPr bwMode="auto">
              <a:xfrm>
                <a:off x="5335" y="3115"/>
                <a:ext cx="94" cy="26"/>
                <a:chOff x="5335" y="3115"/>
                <a:chExt cx="94" cy="26"/>
              </a:xfrm>
            </p:grpSpPr>
            <p:sp>
              <p:nvSpPr>
                <p:cNvPr id="138339" name="Freeform 1213">
                  <a:extLst>
                    <a:ext uri="{FF2B5EF4-FFF2-40B4-BE49-F238E27FC236}">
                      <a16:creationId xmlns:a16="http://schemas.microsoft.com/office/drawing/2014/main" id="{4C5147C4-EC5D-C846-FB36-1F088AC27F8B}"/>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40" name="Oval 1214">
                  <a:extLst>
                    <a:ext uri="{FF2B5EF4-FFF2-40B4-BE49-F238E27FC236}">
                      <a16:creationId xmlns:a16="http://schemas.microsoft.com/office/drawing/2014/main" id="{3BBD2A43-4650-6E50-EE54-A0CCBB1548E8}"/>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252" name="Group 1215">
                <a:extLst>
                  <a:ext uri="{FF2B5EF4-FFF2-40B4-BE49-F238E27FC236}">
                    <a16:creationId xmlns:a16="http://schemas.microsoft.com/office/drawing/2014/main" id="{E68126E5-A747-87C7-AFEC-6EF50B5A840C}"/>
                  </a:ext>
                </a:extLst>
              </p:cNvPr>
              <p:cNvGrpSpPr>
                <a:grpSpLocks/>
              </p:cNvGrpSpPr>
              <p:nvPr/>
            </p:nvGrpSpPr>
            <p:grpSpPr bwMode="auto">
              <a:xfrm>
                <a:off x="4689" y="2919"/>
                <a:ext cx="312" cy="85"/>
                <a:chOff x="4689" y="2919"/>
                <a:chExt cx="312" cy="85"/>
              </a:xfrm>
            </p:grpSpPr>
            <p:sp>
              <p:nvSpPr>
                <p:cNvPr id="138337" name="Freeform 1216">
                  <a:extLst>
                    <a:ext uri="{FF2B5EF4-FFF2-40B4-BE49-F238E27FC236}">
                      <a16:creationId xmlns:a16="http://schemas.microsoft.com/office/drawing/2014/main" id="{923F790B-E52A-70B0-C200-368AEE9FB3D0}"/>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38" name="Freeform 1217">
                  <a:extLst>
                    <a:ext uri="{FF2B5EF4-FFF2-40B4-BE49-F238E27FC236}">
                      <a16:creationId xmlns:a16="http://schemas.microsoft.com/office/drawing/2014/main" id="{9B9B8D79-6764-CB03-F7C6-E1DE2E9E8621}"/>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253" name="Freeform 1218">
                <a:extLst>
                  <a:ext uri="{FF2B5EF4-FFF2-40B4-BE49-F238E27FC236}">
                    <a16:creationId xmlns:a16="http://schemas.microsoft.com/office/drawing/2014/main" id="{1F534C5F-2CB0-63E5-47AA-B6AC63E4A53D}"/>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54" name="Oval 1219">
                <a:extLst>
                  <a:ext uri="{FF2B5EF4-FFF2-40B4-BE49-F238E27FC236}">
                    <a16:creationId xmlns:a16="http://schemas.microsoft.com/office/drawing/2014/main" id="{8443268D-75D7-1615-92C3-172578188995}"/>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55" name="Oval 1220">
                <a:extLst>
                  <a:ext uri="{FF2B5EF4-FFF2-40B4-BE49-F238E27FC236}">
                    <a16:creationId xmlns:a16="http://schemas.microsoft.com/office/drawing/2014/main" id="{F068797F-9D4D-FC66-5472-1BA2C7BA9F5C}"/>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256" name="Group 1221">
                <a:extLst>
                  <a:ext uri="{FF2B5EF4-FFF2-40B4-BE49-F238E27FC236}">
                    <a16:creationId xmlns:a16="http://schemas.microsoft.com/office/drawing/2014/main" id="{B033C6C3-732F-4829-77ED-8C2FCB533FA2}"/>
                  </a:ext>
                </a:extLst>
              </p:cNvPr>
              <p:cNvGrpSpPr>
                <a:grpSpLocks/>
              </p:cNvGrpSpPr>
              <p:nvPr/>
            </p:nvGrpSpPr>
            <p:grpSpPr bwMode="auto">
              <a:xfrm>
                <a:off x="4468" y="3076"/>
                <a:ext cx="26" cy="38"/>
                <a:chOff x="4468" y="3076"/>
                <a:chExt cx="26" cy="38"/>
              </a:xfrm>
            </p:grpSpPr>
            <p:sp>
              <p:nvSpPr>
                <p:cNvPr id="138334" name="Rectangle 1222">
                  <a:extLst>
                    <a:ext uri="{FF2B5EF4-FFF2-40B4-BE49-F238E27FC236}">
                      <a16:creationId xmlns:a16="http://schemas.microsoft.com/office/drawing/2014/main" id="{DF8B9A01-BE12-FAE4-6B62-D12FFAEC236A}"/>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35" name="Freeform 1223">
                  <a:extLst>
                    <a:ext uri="{FF2B5EF4-FFF2-40B4-BE49-F238E27FC236}">
                      <a16:creationId xmlns:a16="http://schemas.microsoft.com/office/drawing/2014/main" id="{2C75A85A-7F35-8216-3884-DAB44580FD0D}"/>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36" name="Freeform 1224">
                  <a:extLst>
                    <a:ext uri="{FF2B5EF4-FFF2-40B4-BE49-F238E27FC236}">
                      <a16:creationId xmlns:a16="http://schemas.microsoft.com/office/drawing/2014/main" id="{11FEF62D-A7FF-780C-1DBA-BB465CE8A30A}"/>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257" name="Group 1225">
                <a:extLst>
                  <a:ext uri="{FF2B5EF4-FFF2-40B4-BE49-F238E27FC236}">
                    <a16:creationId xmlns:a16="http://schemas.microsoft.com/office/drawing/2014/main" id="{476E0B39-1A90-EEEF-F673-408E95538B97}"/>
                  </a:ext>
                </a:extLst>
              </p:cNvPr>
              <p:cNvGrpSpPr>
                <a:grpSpLocks/>
              </p:cNvGrpSpPr>
              <p:nvPr/>
            </p:nvGrpSpPr>
            <p:grpSpPr bwMode="auto">
              <a:xfrm>
                <a:off x="5196" y="3077"/>
                <a:ext cx="130" cy="130"/>
                <a:chOff x="5196" y="3077"/>
                <a:chExt cx="130" cy="130"/>
              </a:xfrm>
            </p:grpSpPr>
            <p:sp>
              <p:nvSpPr>
                <p:cNvPr id="138328" name="Oval 1226">
                  <a:extLst>
                    <a:ext uri="{FF2B5EF4-FFF2-40B4-BE49-F238E27FC236}">
                      <a16:creationId xmlns:a16="http://schemas.microsoft.com/office/drawing/2014/main" id="{D3D4786A-4097-A670-513D-AE1A5F157C2A}"/>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329" name="Group 1227">
                  <a:extLst>
                    <a:ext uri="{FF2B5EF4-FFF2-40B4-BE49-F238E27FC236}">
                      <a16:creationId xmlns:a16="http://schemas.microsoft.com/office/drawing/2014/main" id="{9290FA89-724C-B70B-62BE-CD4912114035}"/>
                    </a:ext>
                  </a:extLst>
                </p:cNvPr>
                <p:cNvGrpSpPr>
                  <a:grpSpLocks/>
                </p:cNvGrpSpPr>
                <p:nvPr/>
              </p:nvGrpSpPr>
              <p:grpSpPr bwMode="auto">
                <a:xfrm>
                  <a:off x="5225" y="3106"/>
                  <a:ext cx="72" cy="72"/>
                  <a:chOff x="5225" y="3106"/>
                  <a:chExt cx="72" cy="72"/>
                </a:xfrm>
              </p:grpSpPr>
              <p:sp>
                <p:nvSpPr>
                  <p:cNvPr id="138330" name="Oval 1228">
                    <a:extLst>
                      <a:ext uri="{FF2B5EF4-FFF2-40B4-BE49-F238E27FC236}">
                        <a16:creationId xmlns:a16="http://schemas.microsoft.com/office/drawing/2014/main" id="{EA754B18-4268-602C-1A4F-CADBF859DC8F}"/>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31" name="Oval 1229">
                    <a:extLst>
                      <a:ext uri="{FF2B5EF4-FFF2-40B4-BE49-F238E27FC236}">
                        <a16:creationId xmlns:a16="http://schemas.microsoft.com/office/drawing/2014/main" id="{9BF82503-D76E-730F-0227-B5395BD989BA}"/>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32" name="Oval 1230">
                    <a:extLst>
                      <a:ext uri="{FF2B5EF4-FFF2-40B4-BE49-F238E27FC236}">
                        <a16:creationId xmlns:a16="http://schemas.microsoft.com/office/drawing/2014/main" id="{4BF40BD9-CA5D-56E4-6CE6-533CA5CBD7D0}"/>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33" name="Oval 1231">
                    <a:extLst>
                      <a:ext uri="{FF2B5EF4-FFF2-40B4-BE49-F238E27FC236}">
                        <a16:creationId xmlns:a16="http://schemas.microsoft.com/office/drawing/2014/main" id="{1482CB5C-CDE8-C2F5-EFBB-C6BBC8E5B7B6}"/>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258" name="Freeform 1232">
                <a:extLst>
                  <a:ext uri="{FF2B5EF4-FFF2-40B4-BE49-F238E27FC236}">
                    <a16:creationId xmlns:a16="http://schemas.microsoft.com/office/drawing/2014/main" id="{6EE6FC84-0568-67DB-9FB7-D0B342EE587D}"/>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259" name="Group 1233">
                <a:extLst>
                  <a:ext uri="{FF2B5EF4-FFF2-40B4-BE49-F238E27FC236}">
                    <a16:creationId xmlns:a16="http://schemas.microsoft.com/office/drawing/2014/main" id="{41C7DFD2-038B-163D-4297-002E44274C0E}"/>
                  </a:ext>
                </a:extLst>
              </p:cNvPr>
              <p:cNvGrpSpPr>
                <a:grpSpLocks/>
              </p:cNvGrpSpPr>
              <p:nvPr/>
            </p:nvGrpSpPr>
            <p:grpSpPr bwMode="auto">
              <a:xfrm>
                <a:off x="4508" y="3077"/>
                <a:ext cx="130" cy="130"/>
                <a:chOff x="4508" y="3077"/>
                <a:chExt cx="130" cy="130"/>
              </a:xfrm>
            </p:grpSpPr>
            <p:sp>
              <p:nvSpPr>
                <p:cNvPr id="138322" name="Oval 1234">
                  <a:extLst>
                    <a:ext uri="{FF2B5EF4-FFF2-40B4-BE49-F238E27FC236}">
                      <a16:creationId xmlns:a16="http://schemas.microsoft.com/office/drawing/2014/main" id="{64DDAF32-C47F-D679-7084-0921455D646D}"/>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323" name="Group 1235">
                  <a:extLst>
                    <a:ext uri="{FF2B5EF4-FFF2-40B4-BE49-F238E27FC236}">
                      <a16:creationId xmlns:a16="http://schemas.microsoft.com/office/drawing/2014/main" id="{2567B512-7334-F1F9-A946-2B68539E440C}"/>
                    </a:ext>
                  </a:extLst>
                </p:cNvPr>
                <p:cNvGrpSpPr>
                  <a:grpSpLocks/>
                </p:cNvGrpSpPr>
                <p:nvPr/>
              </p:nvGrpSpPr>
              <p:grpSpPr bwMode="auto">
                <a:xfrm>
                  <a:off x="4537" y="3106"/>
                  <a:ext cx="71" cy="72"/>
                  <a:chOff x="4537" y="3106"/>
                  <a:chExt cx="71" cy="72"/>
                </a:xfrm>
              </p:grpSpPr>
              <p:sp>
                <p:nvSpPr>
                  <p:cNvPr id="138324" name="Oval 1236">
                    <a:extLst>
                      <a:ext uri="{FF2B5EF4-FFF2-40B4-BE49-F238E27FC236}">
                        <a16:creationId xmlns:a16="http://schemas.microsoft.com/office/drawing/2014/main" id="{26CE61BA-272D-7F58-46BF-C063DEAA783F}"/>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25" name="Oval 1237">
                    <a:extLst>
                      <a:ext uri="{FF2B5EF4-FFF2-40B4-BE49-F238E27FC236}">
                        <a16:creationId xmlns:a16="http://schemas.microsoft.com/office/drawing/2014/main" id="{8097B4BE-E95C-9734-655F-3817DE63177D}"/>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26" name="Oval 1238">
                    <a:extLst>
                      <a:ext uri="{FF2B5EF4-FFF2-40B4-BE49-F238E27FC236}">
                        <a16:creationId xmlns:a16="http://schemas.microsoft.com/office/drawing/2014/main" id="{AE9B65BE-2B7B-0F3B-36AD-D9DA7E790AA3}"/>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27" name="Oval 1239">
                    <a:extLst>
                      <a:ext uri="{FF2B5EF4-FFF2-40B4-BE49-F238E27FC236}">
                        <a16:creationId xmlns:a16="http://schemas.microsoft.com/office/drawing/2014/main" id="{ED674076-F1F2-8560-395F-2D99E34563BF}"/>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260" name="Rectangle 1240">
                <a:extLst>
                  <a:ext uri="{FF2B5EF4-FFF2-40B4-BE49-F238E27FC236}">
                    <a16:creationId xmlns:a16="http://schemas.microsoft.com/office/drawing/2014/main" id="{8CACEC7F-96FF-5262-C20E-94B1A12092DE}"/>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261" name="Group 1241">
                <a:extLst>
                  <a:ext uri="{FF2B5EF4-FFF2-40B4-BE49-F238E27FC236}">
                    <a16:creationId xmlns:a16="http://schemas.microsoft.com/office/drawing/2014/main" id="{D17F6766-BCAE-2F44-2071-741546C6EA1C}"/>
                  </a:ext>
                </a:extLst>
              </p:cNvPr>
              <p:cNvGrpSpPr>
                <a:grpSpLocks/>
              </p:cNvGrpSpPr>
              <p:nvPr/>
            </p:nvGrpSpPr>
            <p:grpSpPr bwMode="auto">
              <a:xfrm>
                <a:off x="4492" y="2908"/>
                <a:ext cx="556" cy="94"/>
                <a:chOff x="4492" y="2908"/>
                <a:chExt cx="556" cy="94"/>
              </a:xfrm>
            </p:grpSpPr>
            <p:sp>
              <p:nvSpPr>
                <p:cNvPr id="138313" name="Freeform 1242">
                  <a:extLst>
                    <a:ext uri="{FF2B5EF4-FFF2-40B4-BE49-F238E27FC236}">
                      <a16:creationId xmlns:a16="http://schemas.microsoft.com/office/drawing/2014/main" id="{0530898A-B13C-ED5E-E53D-9B05D360C986}"/>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14" name="Group 1243">
                  <a:extLst>
                    <a:ext uri="{FF2B5EF4-FFF2-40B4-BE49-F238E27FC236}">
                      <a16:creationId xmlns:a16="http://schemas.microsoft.com/office/drawing/2014/main" id="{FBD2CFA0-4093-A0B2-BA3F-44FC573DED05}"/>
                    </a:ext>
                  </a:extLst>
                </p:cNvPr>
                <p:cNvGrpSpPr>
                  <a:grpSpLocks/>
                </p:cNvGrpSpPr>
                <p:nvPr/>
              </p:nvGrpSpPr>
              <p:grpSpPr bwMode="auto">
                <a:xfrm>
                  <a:off x="5011" y="2908"/>
                  <a:ext cx="37" cy="92"/>
                  <a:chOff x="5011" y="2908"/>
                  <a:chExt cx="37" cy="92"/>
                </a:xfrm>
              </p:grpSpPr>
              <p:sp>
                <p:nvSpPr>
                  <p:cNvPr id="138315" name="Freeform 1244">
                    <a:extLst>
                      <a:ext uri="{FF2B5EF4-FFF2-40B4-BE49-F238E27FC236}">
                        <a16:creationId xmlns:a16="http://schemas.microsoft.com/office/drawing/2014/main" id="{145B2E6B-7ECF-F309-6C68-5BDF7A4A76BD}"/>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16" name="Group 1245">
                    <a:extLst>
                      <a:ext uri="{FF2B5EF4-FFF2-40B4-BE49-F238E27FC236}">
                        <a16:creationId xmlns:a16="http://schemas.microsoft.com/office/drawing/2014/main" id="{864EAF11-870A-6DBB-B2F7-B39B1EDDB3A5}"/>
                      </a:ext>
                    </a:extLst>
                  </p:cNvPr>
                  <p:cNvGrpSpPr>
                    <a:grpSpLocks/>
                  </p:cNvGrpSpPr>
                  <p:nvPr/>
                </p:nvGrpSpPr>
                <p:grpSpPr bwMode="auto">
                  <a:xfrm>
                    <a:off x="5016" y="2924"/>
                    <a:ext cx="27" cy="67"/>
                    <a:chOff x="5016" y="2924"/>
                    <a:chExt cx="27" cy="67"/>
                  </a:xfrm>
                </p:grpSpPr>
                <p:sp>
                  <p:nvSpPr>
                    <p:cNvPr id="138317" name="Freeform 1246">
                      <a:extLst>
                        <a:ext uri="{FF2B5EF4-FFF2-40B4-BE49-F238E27FC236}">
                          <a16:creationId xmlns:a16="http://schemas.microsoft.com/office/drawing/2014/main" id="{FC8B1A19-DEAB-013C-582B-D2896F36DCF8}"/>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318" name="Group 1247">
                      <a:extLst>
                        <a:ext uri="{FF2B5EF4-FFF2-40B4-BE49-F238E27FC236}">
                          <a16:creationId xmlns:a16="http://schemas.microsoft.com/office/drawing/2014/main" id="{718568F5-E30E-E82D-8B53-FFCD6D182734}"/>
                        </a:ext>
                      </a:extLst>
                    </p:cNvPr>
                    <p:cNvGrpSpPr>
                      <a:grpSpLocks/>
                    </p:cNvGrpSpPr>
                    <p:nvPr/>
                  </p:nvGrpSpPr>
                  <p:grpSpPr bwMode="auto">
                    <a:xfrm>
                      <a:off x="5021" y="2938"/>
                      <a:ext cx="15" cy="31"/>
                      <a:chOff x="5021" y="2938"/>
                      <a:chExt cx="15" cy="31"/>
                    </a:xfrm>
                  </p:grpSpPr>
                  <p:sp>
                    <p:nvSpPr>
                      <p:cNvPr id="138319" name="Line 1248">
                        <a:extLst>
                          <a:ext uri="{FF2B5EF4-FFF2-40B4-BE49-F238E27FC236}">
                            <a16:creationId xmlns:a16="http://schemas.microsoft.com/office/drawing/2014/main" id="{8982ABEF-5F6F-CB43-93CB-387276A74556}"/>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20" name="Line 1249">
                        <a:extLst>
                          <a:ext uri="{FF2B5EF4-FFF2-40B4-BE49-F238E27FC236}">
                            <a16:creationId xmlns:a16="http://schemas.microsoft.com/office/drawing/2014/main" id="{BA97A527-6376-3962-30CA-F67F0CE02867}"/>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321" name="Line 1250">
                        <a:extLst>
                          <a:ext uri="{FF2B5EF4-FFF2-40B4-BE49-F238E27FC236}">
                            <a16:creationId xmlns:a16="http://schemas.microsoft.com/office/drawing/2014/main" id="{527422F2-7018-B911-C75F-50FFB549CE56}"/>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262" name="Group 1251">
                <a:extLst>
                  <a:ext uri="{FF2B5EF4-FFF2-40B4-BE49-F238E27FC236}">
                    <a16:creationId xmlns:a16="http://schemas.microsoft.com/office/drawing/2014/main" id="{A8532822-3C5D-DF98-ACF6-DB127A14328A}"/>
                  </a:ext>
                </a:extLst>
              </p:cNvPr>
              <p:cNvGrpSpPr>
                <a:grpSpLocks/>
              </p:cNvGrpSpPr>
              <p:nvPr/>
            </p:nvGrpSpPr>
            <p:grpSpPr bwMode="auto">
              <a:xfrm>
                <a:off x="5024" y="2994"/>
                <a:ext cx="435" cy="135"/>
                <a:chOff x="5024" y="2994"/>
                <a:chExt cx="435" cy="135"/>
              </a:xfrm>
            </p:grpSpPr>
            <p:sp>
              <p:nvSpPr>
                <p:cNvPr id="138306" name="Freeform 1252">
                  <a:extLst>
                    <a:ext uri="{FF2B5EF4-FFF2-40B4-BE49-F238E27FC236}">
                      <a16:creationId xmlns:a16="http://schemas.microsoft.com/office/drawing/2014/main" id="{A7488288-E4B1-B4DF-FDE3-FDFC8676764E}"/>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07" name="Group 1253">
                  <a:extLst>
                    <a:ext uri="{FF2B5EF4-FFF2-40B4-BE49-F238E27FC236}">
                      <a16:creationId xmlns:a16="http://schemas.microsoft.com/office/drawing/2014/main" id="{FF2B3C59-B21C-90BA-5B13-3EBA1F029A47}"/>
                    </a:ext>
                  </a:extLst>
                </p:cNvPr>
                <p:cNvGrpSpPr>
                  <a:grpSpLocks/>
                </p:cNvGrpSpPr>
                <p:nvPr/>
              </p:nvGrpSpPr>
              <p:grpSpPr bwMode="auto">
                <a:xfrm>
                  <a:off x="5024" y="2994"/>
                  <a:ext cx="435" cy="135"/>
                  <a:chOff x="5024" y="2994"/>
                  <a:chExt cx="435" cy="135"/>
                </a:xfrm>
              </p:grpSpPr>
              <p:sp>
                <p:nvSpPr>
                  <p:cNvPr id="138308" name="Freeform 1254">
                    <a:extLst>
                      <a:ext uri="{FF2B5EF4-FFF2-40B4-BE49-F238E27FC236}">
                        <a16:creationId xmlns:a16="http://schemas.microsoft.com/office/drawing/2014/main" id="{8ACC8E1F-9586-95F8-3E9E-93A693D71B87}"/>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09" name="Group 1255">
                    <a:extLst>
                      <a:ext uri="{FF2B5EF4-FFF2-40B4-BE49-F238E27FC236}">
                        <a16:creationId xmlns:a16="http://schemas.microsoft.com/office/drawing/2014/main" id="{0747AA4A-D993-99DC-DA38-3409E62299AE}"/>
                      </a:ext>
                    </a:extLst>
                  </p:cNvPr>
                  <p:cNvGrpSpPr>
                    <a:grpSpLocks/>
                  </p:cNvGrpSpPr>
                  <p:nvPr/>
                </p:nvGrpSpPr>
                <p:grpSpPr bwMode="auto">
                  <a:xfrm>
                    <a:off x="5040" y="2996"/>
                    <a:ext cx="369" cy="4"/>
                    <a:chOff x="5040" y="2996"/>
                    <a:chExt cx="369" cy="4"/>
                  </a:xfrm>
                </p:grpSpPr>
                <p:sp>
                  <p:nvSpPr>
                    <p:cNvPr id="138311" name="Freeform 1256">
                      <a:extLst>
                        <a:ext uri="{FF2B5EF4-FFF2-40B4-BE49-F238E27FC236}">
                          <a16:creationId xmlns:a16="http://schemas.microsoft.com/office/drawing/2014/main" id="{ADC0C42B-9A0B-153E-33F4-183946F4BE00}"/>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312" name="Freeform 1257">
                      <a:extLst>
                        <a:ext uri="{FF2B5EF4-FFF2-40B4-BE49-F238E27FC236}">
                          <a16:creationId xmlns:a16="http://schemas.microsoft.com/office/drawing/2014/main" id="{44365CB4-E73C-4F66-0BFA-08CBE841C04B}"/>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310" name="Freeform 1258">
                    <a:extLst>
                      <a:ext uri="{FF2B5EF4-FFF2-40B4-BE49-F238E27FC236}">
                        <a16:creationId xmlns:a16="http://schemas.microsoft.com/office/drawing/2014/main" id="{EC8071FA-F390-D755-D69B-F811E0FB4955}"/>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263" name="Freeform 1259">
                <a:extLst>
                  <a:ext uri="{FF2B5EF4-FFF2-40B4-BE49-F238E27FC236}">
                    <a16:creationId xmlns:a16="http://schemas.microsoft.com/office/drawing/2014/main" id="{DF82C357-C066-7D40-3A60-7CE3CA48DD21}"/>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64" name="Rectangle 1260">
                <a:extLst>
                  <a:ext uri="{FF2B5EF4-FFF2-40B4-BE49-F238E27FC236}">
                    <a16:creationId xmlns:a16="http://schemas.microsoft.com/office/drawing/2014/main" id="{5568521A-D0AE-6F5A-23CF-F31250ABAFE2}"/>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265" name="Group 1261">
                <a:extLst>
                  <a:ext uri="{FF2B5EF4-FFF2-40B4-BE49-F238E27FC236}">
                    <a16:creationId xmlns:a16="http://schemas.microsoft.com/office/drawing/2014/main" id="{436A7AAB-84B1-A4BD-11CE-E7FABA160B0D}"/>
                  </a:ext>
                </a:extLst>
              </p:cNvPr>
              <p:cNvGrpSpPr>
                <a:grpSpLocks/>
              </p:cNvGrpSpPr>
              <p:nvPr/>
            </p:nvGrpSpPr>
            <p:grpSpPr bwMode="auto">
              <a:xfrm>
                <a:off x="5439" y="3020"/>
                <a:ext cx="20" cy="56"/>
                <a:chOff x="5439" y="3020"/>
                <a:chExt cx="20" cy="56"/>
              </a:xfrm>
            </p:grpSpPr>
            <p:sp>
              <p:nvSpPr>
                <p:cNvPr id="138304" name="Rectangle 1262">
                  <a:extLst>
                    <a:ext uri="{FF2B5EF4-FFF2-40B4-BE49-F238E27FC236}">
                      <a16:creationId xmlns:a16="http://schemas.microsoft.com/office/drawing/2014/main" id="{3ECBEA65-6F80-079F-3F78-26A473E72016}"/>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05" name="Freeform 1263">
                  <a:extLst>
                    <a:ext uri="{FF2B5EF4-FFF2-40B4-BE49-F238E27FC236}">
                      <a16:creationId xmlns:a16="http://schemas.microsoft.com/office/drawing/2014/main" id="{4DB8F048-E82A-8453-2098-BB3D7CB94DAB}"/>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266" name="Group 1264">
                <a:extLst>
                  <a:ext uri="{FF2B5EF4-FFF2-40B4-BE49-F238E27FC236}">
                    <a16:creationId xmlns:a16="http://schemas.microsoft.com/office/drawing/2014/main" id="{848273C3-77CF-24BE-81BE-D9EFD40A67C2}"/>
                  </a:ext>
                </a:extLst>
              </p:cNvPr>
              <p:cNvGrpSpPr>
                <a:grpSpLocks/>
              </p:cNvGrpSpPr>
              <p:nvPr/>
            </p:nvGrpSpPr>
            <p:grpSpPr bwMode="auto">
              <a:xfrm>
                <a:off x="4515" y="2918"/>
                <a:ext cx="944" cy="204"/>
                <a:chOff x="4515" y="2918"/>
                <a:chExt cx="944" cy="204"/>
              </a:xfrm>
            </p:grpSpPr>
            <p:grpSp>
              <p:nvGrpSpPr>
                <p:cNvPr id="138273" name="Group 1265">
                  <a:extLst>
                    <a:ext uri="{FF2B5EF4-FFF2-40B4-BE49-F238E27FC236}">
                      <a16:creationId xmlns:a16="http://schemas.microsoft.com/office/drawing/2014/main" id="{104F70A1-A8EE-984C-2C6F-B02683DBD8BB}"/>
                    </a:ext>
                  </a:extLst>
                </p:cNvPr>
                <p:cNvGrpSpPr>
                  <a:grpSpLocks/>
                </p:cNvGrpSpPr>
                <p:nvPr/>
              </p:nvGrpSpPr>
              <p:grpSpPr bwMode="auto">
                <a:xfrm>
                  <a:off x="4515" y="3022"/>
                  <a:ext cx="924" cy="7"/>
                  <a:chOff x="4515" y="3022"/>
                  <a:chExt cx="924" cy="7"/>
                </a:xfrm>
              </p:grpSpPr>
              <p:sp>
                <p:nvSpPr>
                  <p:cNvPr id="138300" name="Rectangle 1266">
                    <a:extLst>
                      <a:ext uri="{FF2B5EF4-FFF2-40B4-BE49-F238E27FC236}">
                        <a16:creationId xmlns:a16="http://schemas.microsoft.com/office/drawing/2014/main" id="{6894DFE8-D599-D614-F781-EA2459EE4C0C}"/>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01" name="Rectangle 1267">
                    <a:extLst>
                      <a:ext uri="{FF2B5EF4-FFF2-40B4-BE49-F238E27FC236}">
                        <a16:creationId xmlns:a16="http://schemas.microsoft.com/office/drawing/2014/main" id="{D77D7DAE-D223-26CD-D144-DAF0AA63E997}"/>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02" name="Rectangle 1268">
                    <a:extLst>
                      <a:ext uri="{FF2B5EF4-FFF2-40B4-BE49-F238E27FC236}">
                        <a16:creationId xmlns:a16="http://schemas.microsoft.com/office/drawing/2014/main" id="{A306E0CE-1E7D-E39E-EC19-F77BC8BB34D6}"/>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303" name="Rectangle 1269">
                    <a:extLst>
                      <a:ext uri="{FF2B5EF4-FFF2-40B4-BE49-F238E27FC236}">
                        <a16:creationId xmlns:a16="http://schemas.microsoft.com/office/drawing/2014/main" id="{1FF7EE74-A013-1F3C-5C3A-9928709AC862}"/>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274" name="Group 1270">
                  <a:extLst>
                    <a:ext uri="{FF2B5EF4-FFF2-40B4-BE49-F238E27FC236}">
                      <a16:creationId xmlns:a16="http://schemas.microsoft.com/office/drawing/2014/main" id="{94F0C2FC-E014-7BFA-0BF6-7BB03644D0D2}"/>
                    </a:ext>
                  </a:extLst>
                </p:cNvPr>
                <p:cNvGrpSpPr>
                  <a:grpSpLocks/>
                </p:cNvGrpSpPr>
                <p:nvPr/>
              </p:nvGrpSpPr>
              <p:grpSpPr bwMode="auto">
                <a:xfrm>
                  <a:off x="4517" y="3001"/>
                  <a:ext cx="942" cy="108"/>
                  <a:chOff x="4517" y="3001"/>
                  <a:chExt cx="942" cy="108"/>
                </a:xfrm>
              </p:grpSpPr>
              <p:sp>
                <p:nvSpPr>
                  <p:cNvPr id="138296" name="Freeform 1271">
                    <a:extLst>
                      <a:ext uri="{FF2B5EF4-FFF2-40B4-BE49-F238E27FC236}">
                        <a16:creationId xmlns:a16="http://schemas.microsoft.com/office/drawing/2014/main" id="{B60A6627-8322-0105-485F-BD4CEA8457A5}"/>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97" name="Rectangle 1272">
                    <a:extLst>
                      <a:ext uri="{FF2B5EF4-FFF2-40B4-BE49-F238E27FC236}">
                        <a16:creationId xmlns:a16="http://schemas.microsoft.com/office/drawing/2014/main" id="{BACE9247-56DE-6CC8-ECDD-2D03998FF386}"/>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98" name="Rectangle 1273">
                    <a:extLst>
                      <a:ext uri="{FF2B5EF4-FFF2-40B4-BE49-F238E27FC236}">
                        <a16:creationId xmlns:a16="http://schemas.microsoft.com/office/drawing/2014/main" id="{E8AA50B5-42A0-983F-3519-069CDC7FF8AA}"/>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99" name="Freeform 1274">
                    <a:extLst>
                      <a:ext uri="{FF2B5EF4-FFF2-40B4-BE49-F238E27FC236}">
                        <a16:creationId xmlns:a16="http://schemas.microsoft.com/office/drawing/2014/main" id="{EE2CC7A5-2EFB-CA1B-4F68-D8A8D4B3F68F}"/>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275" name="Group 1275">
                  <a:extLst>
                    <a:ext uri="{FF2B5EF4-FFF2-40B4-BE49-F238E27FC236}">
                      <a16:creationId xmlns:a16="http://schemas.microsoft.com/office/drawing/2014/main" id="{D6850C74-8237-0103-D1D2-33BD9335221D}"/>
                    </a:ext>
                  </a:extLst>
                </p:cNvPr>
                <p:cNvGrpSpPr>
                  <a:grpSpLocks/>
                </p:cNvGrpSpPr>
                <p:nvPr/>
              </p:nvGrpSpPr>
              <p:grpSpPr bwMode="auto">
                <a:xfrm>
                  <a:off x="4809" y="3007"/>
                  <a:ext cx="188" cy="11"/>
                  <a:chOff x="4809" y="3007"/>
                  <a:chExt cx="188" cy="11"/>
                </a:xfrm>
              </p:grpSpPr>
              <p:grpSp>
                <p:nvGrpSpPr>
                  <p:cNvPr id="138282" name="Group 1276">
                    <a:extLst>
                      <a:ext uri="{FF2B5EF4-FFF2-40B4-BE49-F238E27FC236}">
                        <a16:creationId xmlns:a16="http://schemas.microsoft.com/office/drawing/2014/main" id="{969E3A20-0F68-E738-9FF0-8B42317B2528}"/>
                      </a:ext>
                    </a:extLst>
                  </p:cNvPr>
                  <p:cNvGrpSpPr>
                    <a:grpSpLocks/>
                  </p:cNvGrpSpPr>
                  <p:nvPr/>
                </p:nvGrpSpPr>
                <p:grpSpPr bwMode="auto">
                  <a:xfrm>
                    <a:off x="4957" y="3007"/>
                    <a:ext cx="40" cy="11"/>
                    <a:chOff x="4957" y="3007"/>
                    <a:chExt cx="40" cy="11"/>
                  </a:xfrm>
                </p:grpSpPr>
                <p:grpSp>
                  <p:nvGrpSpPr>
                    <p:cNvPr id="138290" name="Group 1277">
                      <a:extLst>
                        <a:ext uri="{FF2B5EF4-FFF2-40B4-BE49-F238E27FC236}">
                          <a16:creationId xmlns:a16="http://schemas.microsoft.com/office/drawing/2014/main" id="{FBE63BCE-F551-857D-E58C-93DA3C635FB0}"/>
                        </a:ext>
                      </a:extLst>
                    </p:cNvPr>
                    <p:cNvGrpSpPr>
                      <a:grpSpLocks/>
                    </p:cNvGrpSpPr>
                    <p:nvPr/>
                  </p:nvGrpSpPr>
                  <p:grpSpPr bwMode="auto">
                    <a:xfrm>
                      <a:off x="4962" y="3007"/>
                      <a:ext cx="22" cy="10"/>
                      <a:chOff x="4962" y="3007"/>
                      <a:chExt cx="22" cy="10"/>
                    </a:xfrm>
                  </p:grpSpPr>
                  <p:sp>
                    <p:nvSpPr>
                      <p:cNvPr id="138294" name="Freeform 1278">
                        <a:extLst>
                          <a:ext uri="{FF2B5EF4-FFF2-40B4-BE49-F238E27FC236}">
                            <a16:creationId xmlns:a16="http://schemas.microsoft.com/office/drawing/2014/main" id="{7DFF99B2-A2AC-3BBD-ED54-DF71C3554D65}"/>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95" name="Freeform 1279">
                        <a:extLst>
                          <a:ext uri="{FF2B5EF4-FFF2-40B4-BE49-F238E27FC236}">
                            <a16:creationId xmlns:a16="http://schemas.microsoft.com/office/drawing/2014/main" id="{B6D60F7F-D8B5-2B29-10F0-6BC31414A9C1}"/>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291" name="Group 1280">
                      <a:extLst>
                        <a:ext uri="{FF2B5EF4-FFF2-40B4-BE49-F238E27FC236}">
                          <a16:creationId xmlns:a16="http://schemas.microsoft.com/office/drawing/2014/main" id="{23AE3C7C-F5F7-A9E1-DA6D-0FA783397392}"/>
                        </a:ext>
                      </a:extLst>
                    </p:cNvPr>
                    <p:cNvGrpSpPr>
                      <a:grpSpLocks/>
                    </p:cNvGrpSpPr>
                    <p:nvPr/>
                  </p:nvGrpSpPr>
                  <p:grpSpPr bwMode="auto">
                    <a:xfrm>
                      <a:off x="4957" y="3009"/>
                      <a:ext cx="40" cy="9"/>
                      <a:chOff x="4957" y="3009"/>
                      <a:chExt cx="40" cy="9"/>
                    </a:xfrm>
                  </p:grpSpPr>
                  <p:sp>
                    <p:nvSpPr>
                      <p:cNvPr id="138292" name="Freeform 1281">
                        <a:extLst>
                          <a:ext uri="{FF2B5EF4-FFF2-40B4-BE49-F238E27FC236}">
                            <a16:creationId xmlns:a16="http://schemas.microsoft.com/office/drawing/2014/main" id="{36343507-A080-792A-D3D5-2E749FFF852A}"/>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293" name="Rectangle 1282">
                        <a:extLst>
                          <a:ext uri="{FF2B5EF4-FFF2-40B4-BE49-F238E27FC236}">
                            <a16:creationId xmlns:a16="http://schemas.microsoft.com/office/drawing/2014/main" id="{50C37EAC-9B01-8B5A-4A8B-2CE24189076C}"/>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283" name="Group 1283">
                    <a:extLst>
                      <a:ext uri="{FF2B5EF4-FFF2-40B4-BE49-F238E27FC236}">
                        <a16:creationId xmlns:a16="http://schemas.microsoft.com/office/drawing/2014/main" id="{5BA68C2E-C216-2448-496E-C721670BBDCA}"/>
                      </a:ext>
                    </a:extLst>
                  </p:cNvPr>
                  <p:cNvGrpSpPr>
                    <a:grpSpLocks/>
                  </p:cNvGrpSpPr>
                  <p:nvPr/>
                </p:nvGrpSpPr>
                <p:grpSpPr bwMode="auto">
                  <a:xfrm>
                    <a:off x="4809" y="3007"/>
                    <a:ext cx="40" cy="11"/>
                    <a:chOff x="4809" y="3007"/>
                    <a:chExt cx="40" cy="11"/>
                  </a:xfrm>
                </p:grpSpPr>
                <p:grpSp>
                  <p:nvGrpSpPr>
                    <p:cNvPr id="138284" name="Group 1284">
                      <a:extLst>
                        <a:ext uri="{FF2B5EF4-FFF2-40B4-BE49-F238E27FC236}">
                          <a16:creationId xmlns:a16="http://schemas.microsoft.com/office/drawing/2014/main" id="{6AB43762-CBDF-875D-86B6-959902407FD5}"/>
                        </a:ext>
                      </a:extLst>
                    </p:cNvPr>
                    <p:cNvGrpSpPr>
                      <a:grpSpLocks/>
                    </p:cNvGrpSpPr>
                    <p:nvPr/>
                  </p:nvGrpSpPr>
                  <p:grpSpPr bwMode="auto">
                    <a:xfrm>
                      <a:off x="4814" y="3007"/>
                      <a:ext cx="22" cy="10"/>
                      <a:chOff x="4814" y="3007"/>
                      <a:chExt cx="22" cy="10"/>
                    </a:xfrm>
                  </p:grpSpPr>
                  <p:sp>
                    <p:nvSpPr>
                      <p:cNvPr id="138288" name="Freeform 1285">
                        <a:extLst>
                          <a:ext uri="{FF2B5EF4-FFF2-40B4-BE49-F238E27FC236}">
                            <a16:creationId xmlns:a16="http://schemas.microsoft.com/office/drawing/2014/main" id="{77870D64-30AF-5595-1270-913E158E91DF}"/>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89" name="Freeform 1286">
                        <a:extLst>
                          <a:ext uri="{FF2B5EF4-FFF2-40B4-BE49-F238E27FC236}">
                            <a16:creationId xmlns:a16="http://schemas.microsoft.com/office/drawing/2014/main" id="{55437C08-277D-CBF1-B796-13FF0CD37442}"/>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285" name="Group 1287">
                      <a:extLst>
                        <a:ext uri="{FF2B5EF4-FFF2-40B4-BE49-F238E27FC236}">
                          <a16:creationId xmlns:a16="http://schemas.microsoft.com/office/drawing/2014/main" id="{F322BC02-A282-63F5-1D21-025292A05B8D}"/>
                        </a:ext>
                      </a:extLst>
                    </p:cNvPr>
                    <p:cNvGrpSpPr>
                      <a:grpSpLocks/>
                    </p:cNvGrpSpPr>
                    <p:nvPr/>
                  </p:nvGrpSpPr>
                  <p:grpSpPr bwMode="auto">
                    <a:xfrm>
                      <a:off x="4809" y="3009"/>
                      <a:ext cx="40" cy="9"/>
                      <a:chOff x="4809" y="3009"/>
                      <a:chExt cx="40" cy="9"/>
                    </a:xfrm>
                  </p:grpSpPr>
                  <p:sp>
                    <p:nvSpPr>
                      <p:cNvPr id="138286" name="Freeform 1288">
                        <a:extLst>
                          <a:ext uri="{FF2B5EF4-FFF2-40B4-BE49-F238E27FC236}">
                            <a16:creationId xmlns:a16="http://schemas.microsoft.com/office/drawing/2014/main" id="{E5218139-665D-8297-594D-735E016ED6A6}"/>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287" name="Rectangle 1289">
                        <a:extLst>
                          <a:ext uri="{FF2B5EF4-FFF2-40B4-BE49-F238E27FC236}">
                            <a16:creationId xmlns:a16="http://schemas.microsoft.com/office/drawing/2014/main" id="{991CCC7A-B0BA-BDB5-AD58-870181E35F70}"/>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276" name="Group 1290">
                  <a:extLst>
                    <a:ext uri="{FF2B5EF4-FFF2-40B4-BE49-F238E27FC236}">
                      <a16:creationId xmlns:a16="http://schemas.microsoft.com/office/drawing/2014/main" id="{EE35FECA-323B-B3CB-B0C8-1AD76895CA0D}"/>
                    </a:ext>
                  </a:extLst>
                </p:cNvPr>
                <p:cNvGrpSpPr>
                  <a:grpSpLocks/>
                </p:cNvGrpSpPr>
                <p:nvPr/>
              </p:nvGrpSpPr>
              <p:grpSpPr bwMode="auto">
                <a:xfrm>
                  <a:off x="4676" y="2918"/>
                  <a:ext cx="328" cy="204"/>
                  <a:chOff x="4676" y="2918"/>
                  <a:chExt cx="328" cy="204"/>
                </a:xfrm>
              </p:grpSpPr>
              <p:sp>
                <p:nvSpPr>
                  <p:cNvPr id="138280" name="Freeform 1291">
                    <a:extLst>
                      <a:ext uri="{FF2B5EF4-FFF2-40B4-BE49-F238E27FC236}">
                        <a16:creationId xmlns:a16="http://schemas.microsoft.com/office/drawing/2014/main" id="{176AC363-B01B-C47E-B45F-60EC052CAF3B}"/>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281" name="Freeform 1292">
                    <a:extLst>
                      <a:ext uri="{FF2B5EF4-FFF2-40B4-BE49-F238E27FC236}">
                        <a16:creationId xmlns:a16="http://schemas.microsoft.com/office/drawing/2014/main" id="{AF362074-2174-100A-F72C-B00372FC8120}"/>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277" name="Group 1293">
                  <a:extLst>
                    <a:ext uri="{FF2B5EF4-FFF2-40B4-BE49-F238E27FC236}">
                      <a16:creationId xmlns:a16="http://schemas.microsoft.com/office/drawing/2014/main" id="{8027ED4F-65D9-F712-573B-8AD3E83EE648}"/>
                    </a:ext>
                  </a:extLst>
                </p:cNvPr>
                <p:cNvGrpSpPr>
                  <a:grpSpLocks/>
                </p:cNvGrpSpPr>
                <p:nvPr/>
              </p:nvGrpSpPr>
              <p:grpSpPr bwMode="auto">
                <a:xfrm>
                  <a:off x="4738" y="2980"/>
                  <a:ext cx="14" cy="21"/>
                  <a:chOff x="4738" y="2980"/>
                  <a:chExt cx="14" cy="21"/>
                </a:xfrm>
              </p:grpSpPr>
              <p:sp>
                <p:nvSpPr>
                  <p:cNvPr id="138278" name="Freeform 1294">
                    <a:extLst>
                      <a:ext uri="{FF2B5EF4-FFF2-40B4-BE49-F238E27FC236}">
                        <a16:creationId xmlns:a16="http://schemas.microsoft.com/office/drawing/2014/main" id="{6EF19A90-9383-FDE2-49D6-2AD8439326A5}"/>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79" name="AutoShape 1295">
                    <a:extLst>
                      <a:ext uri="{FF2B5EF4-FFF2-40B4-BE49-F238E27FC236}">
                        <a16:creationId xmlns:a16="http://schemas.microsoft.com/office/drawing/2014/main" id="{A3D6042D-DC88-0D46-A1A1-B1362CD5F1F0}"/>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267" name="Group 1296">
                <a:extLst>
                  <a:ext uri="{FF2B5EF4-FFF2-40B4-BE49-F238E27FC236}">
                    <a16:creationId xmlns:a16="http://schemas.microsoft.com/office/drawing/2014/main" id="{F684E055-F3AA-51C8-3A56-AF3BD63EED16}"/>
                  </a:ext>
                </a:extLst>
              </p:cNvPr>
              <p:cNvGrpSpPr>
                <a:grpSpLocks/>
              </p:cNvGrpSpPr>
              <p:nvPr/>
            </p:nvGrpSpPr>
            <p:grpSpPr bwMode="auto">
              <a:xfrm>
                <a:off x="5447" y="3096"/>
                <a:ext cx="24" cy="35"/>
                <a:chOff x="5447" y="3096"/>
                <a:chExt cx="24" cy="35"/>
              </a:xfrm>
            </p:grpSpPr>
            <p:sp>
              <p:nvSpPr>
                <p:cNvPr id="138268" name="Freeform 1297">
                  <a:extLst>
                    <a:ext uri="{FF2B5EF4-FFF2-40B4-BE49-F238E27FC236}">
                      <a16:creationId xmlns:a16="http://schemas.microsoft.com/office/drawing/2014/main" id="{85232E66-551D-BEF1-13F1-222409B3B536}"/>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69" name="Rectangle 1298">
                  <a:extLst>
                    <a:ext uri="{FF2B5EF4-FFF2-40B4-BE49-F238E27FC236}">
                      <a16:creationId xmlns:a16="http://schemas.microsoft.com/office/drawing/2014/main" id="{B90AD422-D916-CAD5-3EF8-389FC886CAEC}"/>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70" name="Rectangle 1299">
                  <a:extLst>
                    <a:ext uri="{FF2B5EF4-FFF2-40B4-BE49-F238E27FC236}">
                      <a16:creationId xmlns:a16="http://schemas.microsoft.com/office/drawing/2014/main" id="{DA09801A-6B04-F3EC-299E-1A1462744B94}"/>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71" name="Freeform 1300">
                  <a:extLst>
                    <a:ext uri="{FF2B5EF4-FFF2-40B4-BE49-F238E27FC236}">
                      <a16:creationId xmlns:a16="http://schemas.microsoft.com/office/drawing/2014/main" id="{7A01E35B-398E-9846-8F6C-EACD4C796B99}"/>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72" name="Freeform 1301">
                  <a:extLst>
                    <a:ext uri="{FF2B5EF4-FFF2-40B4-BE49-F238E27FC236}">
                      <a16:creationId xmlns:a16="http://schemas.microsoft.com/office/drawing/2014/main" id="{0C4B6596-87D2-B0E7-42B2-BB7702C2A6E0}"/>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8" name="Group 1302">
              <a:extLst>
                <a:ext uri="{FF2B5EF4-FFF2-40B4-BE49-F238E27FC236}">
                  <a16:creationId xmlns:a16="http://schemas.microsoft.com/office/drawing/2014/main" id="{54999950-C21D-C708-CE36-676E3C67966B}"/>
                </a:ext>
              </a:extLst>
            </p:cNvPr>
            <p:cNvGrpSpPr>
              <a:grpSpLocks noChangeAspect="1"/>
            </p:cNvGrpSpPr>
            <p:nvPr/>
          </p:nvGrpSpPr>
          <p:grpSpPr bwMode="auto">
            <a:xfrm flipH="1">
              <a:off x="3137" y="1253"/>
              <a:ext cx="469" cy="139"/>
              <a:chOff x="4468" y="2908"/>
              <a:chExt cx="1004" cy="299"/>
            </a:xfrm>
          </p:grpSpPr>
          <p:sp>
            <p:nvSpPr>
              <p:cNvPr id="138159" name="AutoShape 1303">
                <a:extLst>
                  <a:ext uri="{FF2B5EF4-FFF2-40B4-BE49-F238E27FC236}">
                    <a16:creationId xmlns:a16="http://schemas.microsoft.com/office/drawing/2014/main" id="{076907BD-CE4A-346B-FD80-D827719C1F6D}"/>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160" name="Group 1304">
                <a:extLst>
                  <a:ext uri="{FF2B5EF4-FFF2-40B4-BE49-F238E27FC236}">
                    <a16:creationId xmlns:a16="http://schemas.microsoft.com/office/drawing/2014/main" id="{250F3896-10E0-7DA2-1067-9334E298F593}"/>
                  </a:ext>
                </a:extLst>
              </p:cNvPr>
              <p:cNvGrpSpPr>
                <a:grpSpLocks/>
              </p:cNvGrpSpPr>
              <p:nvPr/>
            </p:nvGrpSpPr>
            <p:grpSpPr bwMode="auto">
              <a:xfrm>
                <a:off x="5335" y="3115"/>
                <a:ext cx="94" cy="26"/>
                <a:chOff x="5335" y="3115"/>
                <a:chExt cx="94" cy="26"/>
              </a:xfrm>
            </p:grpSpPr>
            <p:sp>
              <p:nvSpPr>
                <p:cNvPr id="138248" name="Freeform 1305">
                  <a:extLst>
                    <a:ext uri="{FF2B5EF4-FFF2-40B4-BE49-F238E27FC236}">
                      <a16:creationId xmlns:a16="http://schemas.microsoft.com/office/drawing/2014/main" id="{37055611-8075-F027-9A18-99EDD358A02D}"/>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49" name="Oval 1306">
                  <a:extLst>
                    <a:ext uri="{FF2B5EF4-FFF2-40B4-BE49-F238E27FC236}">
                      <a16:creationId xmlns:a16="http://schemas.microsoft.com/office/drawing/2014/main" id="{51D20309-33C0-5FA8-49FA-28D11082BC46}"/>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161" name="Group 1307">
                <a:extLst>
                  <a:ext uri="{FF2B5EF4-FFF2-40B4-BE49-F238E27FC236}">
                    <a16:creationId xmlns:a16="http://schemas.microsoft.com/office/drawing/2014/main" id="{BDD04A5C-753D-42FC-2BDC-655F818941C6}"/>
                  </a:ext>
                </a:extLst>
              </p:cNvPr>
              <p:cNvGrpSpPr>
                <a:grpSpLocks/>
              </p:cNvGrpSpPr>
              <p:nvPr/>
            </p:nvGrpSpPr>
            <p:grpSpPr bwMode="auto">
              <a:xfrm>
                <a:off x="4689" y="2919"/>
                <a:ext cx="312" cy="85"/>
                <a:chOff x="4689" y="2919"/>
                <a:chExt cx="312" cy="85"/>
              </a:xfrm>
            </p:grpSpPr>
            <p:sp>
              <p:nvSpPr>
                <p:cNvPr id="138246" name="Freeform 1308">
                  <a:extLst>
                    <a:ext uri="{FF2B5EF4-FFF2-40B4-BE49-F238E27FC236}">
                      <a16:creationId xmlns:a16="http://schemas.microsoft.com/office/drawing/2014/main" id="{EEB5AB50-B343-4281-3F8A-F405F8299631}"/>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47" name="Freeform 1309">
                  <a:extLst>
                    <a:ext uri="{FF2B5EF4-FFF2-40B4-BE49-F238E27FC236}">
                      <a16:creationId xmlns:a16="http://schemas.microsoft.com/office/drawing/2014/main" id="{93A194CC-ED1E-42EE-5866-2562E92B570F}"/>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162" name="Freeform 1310">
                <a:extLst>
                  <a:ext uri="{FF2B5EF4-FFF2-40B4-BE49-F238E27FC236}">
                    <a16:creationId xmlns:a16="http://schemas.microsoft.com/office/drawing/2014/main" id="{059D9B9D-B52F-F676-B651-2F7E77C034C4}"/>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63" name="Oval 1311">
                <a:extLst>
                  <a:ext uri="{FF2B5EF4-FFF2-40B4-BE49-F238E27FC236}">
                    <a16:creationId xmlns:a16="http://schemas.microsoft.com/office/drawing/2014/main" id="{B18FAD3F-D38F-5021-E998-50A19DDD11A6}"/>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64" name="Oval 1312">
                <a:extLst>
                  <a:ext uri="{FF2B5EF4-FFF2-40B4-BE49-F238E27FC236}">
                    <a16:creationId xmlns:a16="http://schemas.microsoft.com/office/drawing/2014/main" id="{DD1EF524-C74E-F454-B409-C687E018D3E7}"/>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165" name="Group 1313">
                <a:extLst>
                  <a:ext uri="{FF2B5EF4-FFF2-40B4-BE49-F238E27FC236}">
                    <a16:creationId xmlns:a16="http://schemas.microsoft.com/office/drawing/2014/main" id="{BE5C3B79-E66D-E7DE-881D-E6C000F041BB}"/>
                  </a:ext>
                </a:extLst>
              </p:cNvPr>
              <p:cNvGrpSpPr>
                <a:grpSpLocks/>
              </p:cNvGrpSpPr>
              <p:nvPr/>
            </p:nvGrpSpPr>
            <p:grpSpPr bwMode="auto">
              <a:xfrm>
                <a:off x="4468" y="3076"/>
                <a:ext cx="26" cy="38"/>
                <a:chOff x="4468" y="3076"/>
                <a:chExt cx="26" cy="38"/>
              </a:xfrm>
            </p:grpSpPr>
            <p:sp>
              <p:nvSpPr>
                <p:cNvPr id="138243" name="Rectangle 1314">
                  <a:extLst>
                    <a:ext uri="{FF2B5EF4-FFF2-40B4-BE49-F238E27FC236}">
                      <a16:creationId xmlns:a16="http://schemas.microsoft.com/office/drawing/2014/main" id="{9C842511-27D8-97FB-433B-B03A8E032E63}"/>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44" name="Freeform 1315">
                  <a:extLst>
                    <a:ext uri="{FF2B5EF4-FFF2-40B4-BE49-F238E27FC236}">
                      <a16:creationId xmlns:a16="http://schemas.microsoft.com/office/drawing/2014/main" id="{7C321666-DBFE-3C37-531A-1EAED8764BB7}"/>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45" name="Freeform 1316">
                  <a:extLst>
                    <a:ext uri="{FF2B5EF4-FFF2-40B4-BE49-F238E27FC236}">
                      <a16:creationId xmlns:a16="http://schemas.microsoft.com/office/drawing/2014/main" id="{C373282A-EB6B-5343-A1D5-235A7E9197F4}"/>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166" name="Group 1317">
                <a:extLst>
                  <a:ext uri="{FF2B5EF4-FFF2-40B4-BE49-F238E27FC236}">
                    <a16:creationId xmlns:a16="http://schemas.microsoft.com/office/drawing/2014/main" id="{BF4ECE79-4DE6-15EA-29EE-127B2DB1CE78}"/>
                  </a:ext>
                </a:extLst>
              </p:cNvPr>
              <p:cNvGrpSpPr>
                <a:grpSpLocks/>
              </p:cNvGrpSpPr>
              <p:nvPr/>
            </p:nvGrpSpPr>
            <p:grpSpPr bwMode="auto">
              <a:xfrm>
                <a:off x="5196" y="3077"/>
                <a:ext cx="130" cy="130"/>
                <a:chOff x="5196" y="3077"/>
                <a:chExt cx="130" cy="130"/>
              </a:xfrm>
            </p:grpSpPr>
            <p:sp>
              <p:nvSpPr>
                <p:cNvPr id="138237" name="Oval 1318">
                  <a:extLst>
                    <a:ext uri="{FF2B5EF4-FFF2-40B4-BE49-F238E27FC236}">
                      <a16:creationId xmlns:a16="http://schemas.microsoft.com/office/drawing/2014/main" id="{81D789D2-6365-15D1-EEC0-4A0B94AA9AFE}"/>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238" name="Group 1319">
                  <a:extLst>
                    <a:ext uri="{FF2B5EF4-FFF2-40B4-BE49-F238E27FC236}">
                      <a16:creationId xmlns:a16="http://schemas.microsoft.com/office/drawing/2014/main" id="{3AFAFA7F-A911-4157-C99C-E037EAB4C0F3}"/>
                    </a:ext>
                  </a:extLst>
                </p:cNvPr>
                <p:cNvGrpSpPr>
                  <a:grpSpLocks/>
                </p:cNvGrpSpPr>
                <p:nvPr/>
              </p:nvGrpSpPr>
              <p:grpSpPr bwMode="auto">
                <a:xfrm>
                  <a:off x="5225" y="3106"/>
                  <a:ext cx="72" cy="72"/>
                  <a:chOff x="5225" y="3106"/>
                  <a:chExt cx="72" cy="72"/>
                </a:xfrm>
              </p:grpSpPr>
              <p:sp>
                <p:nvSpPr>
                  <p:cNvPr id="138239" name="Oval 1320">
                    <a:extLst>
                      <a:ext uri="{FF2B5EF4-FFF2-40B4-BE49-F238E27FC236}">
                        <a16:creationId xmlns:a16="http://schemas.microsoft.com/office/drawing/2014/main" id="{9EC892B3-BF33-2EC4-398E-E733C5801097}"/>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40" name="Oval 1321">
                    <a:extLst>
                      <a:ext uri="{FF2B5EF4-FFF2-40B4-BE49-F238E27FC236}">
                        <a16:creationId xmlns:a16="http://schemas.microsoft.com/office/drawing/2014/main" id="{7874B926-7BC9-488A-AC38-7D3933AEAF75}"/>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41" name="Oval 1322">
                    <a:extLst>
                      <a:ext uri="{FF2B5EF4-FFF2-40B4-BE49-F238E27FC236}">
                        <a16:creationId xmlns:a16="http://schemas.microsoft.com/office/drawing/2014/main" id="{5FE84E96-70D4-E866-89B2-468786CDA515}"/>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42" name="Oval 1323">
                    <a:extLst>
                      <a:ext uri="{FF2B5EF4-FFF2-40B4-BE49-F238E27FC236}">
                        <a16:creationId xmlns:a16="http://schemas.microsoft.com/office/drawing/2014/main" id="{60AF8357-AF20-2963-C752-CDF93F0375BA}"/>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167" name="Freeform 1324">
                <a:extLst>
                  <a:ext uri="{FF2B5EF4-FFF2-40B4-BE49-F238E27FC236}">
                    <a16:creationId xmlns:a16="http://schemas.microsoft.com/office/drawing/2014/main" id="{B4B00D07-088C-67AE-3CC4-1CDD0758271D}"/>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168" name="Group 1325">
                <a:extLst>
                  <a:ext uri="{FF2B5EF4-FFF2-40B4-BE49-F238E27FC236}">
                    <a16:creationId xmlns:a16="http://schemas.microsoft.com/office/drawing/2014/main" id="{143C57D6-9111-9D91-BFFF-E952FEC7F80E}"/>
                  </a:ext>
                </a:extLst>
              </p:cNvPr>
              <p:cNvGrpSpPr>
                <a:grpSpLocks/>
              </p:cNvGrpSpPr>
              <p:nvPr/>
            </p:nvGrpSpPr>
            <p:grpSpPr bwMode="auto">
              <a:xfrm>
                <a:off x="4508" y="3077"/>
                <a:ext cx="130" cy="130"/>
                <a:chOff x="4508" y="3077"/>
                <a:chExt cx="130" cy="130"/>
              </a:xfrm>
            </p:grpSpPr>
            <p:sp>
              <p:nvSpPr>
                <p:cNvPr id="138231" name="Oval 1326">
                  <a:extLst>
                    <a:ext uri="{FF2B5EF4-FFF2-40B4-BE49-F238E27FC236}">
                      <a16:creationId xmlns:a16="http://schemas.microsoft.com/office/drawing/2014/main" id="{DB25439A-6AFD-2723-7DF1-238AA5F72D3A}"/>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232" name="Group 1327">
                  <a:extLst>
                    <a:ext uri="{FF2B5EF4-FFF2-40B4-BE49-F238E27FC236}">
                      <a16:creationId xmlns:a16="http://schemas.microsoft.com/office/drawing/2014/main" id="{EEBE4AEC-E3F9-76EB-CB5F-FB6A7375D126}"/>
                    </a:ext>
                  </a:extLst>
                </p:cNvPr>
                <p:cNvGrpSpPr>
                  <a:grpSpLocks/>
                </p:cNvGrpSpPr>
                <p:nvPr/>
              </p:nvGrpSpPr>
              <p:grpSpPr bwMode="auto">
                <a:xfrm>
                  <a:off x="4537" y="3106"/>
                  <a:ext cx="71" cy="72"/>
                  <a:chOff x="4537" y="3106"/>
                  <a:chExt cx="71" cy="72"/>
                </a:xfrm>
              </p:grpSpPr>
              <p:sp>
                <p:nvSpPr>
                  <p:cNvPr id="138233" name="Oval 1328">
                    <a:extLst>
                      <a:ext uri="{FF2B5EF4-FFF2-40B4-BE49-F238E27FC236}">
                        <a16:creationId xmlns:a16="http://schemas.microsoft.com/office/drawing/2014/main" id="{A0EB6C80-F270-E570-45EC-65E07AC18723}"/>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34" name="Oval 1329">
                    <a:extLst>
                      <a:ext uri="{FF2B5EF4-FFF2-40B4-BE49-F238E27FC236}">
                        <a16:creationId xmlns:a16="http://schemas.microsoft.com/office/drawing/2014/main" id="{E3057CBC-F3AE-338A-504D-C2D3AF02790D}"/>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35" name="Oval 1330">
                    <a:extLst>
                      <a:ext uri="{FF2B5EF4-FFF2-40B4-BE49-F238E27FC236}">
                        <a16:creationId xmlns:a16="http://schemas.microsoft.com/office/drawing/2014/main" id="{2EE3A1B3-6AC2-80AD-D15D-52BA07528A25}"/>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36" name="Oval 1331">
                    <a:extLst>
                      <a:ext uri="{FF2B5EF4-FFF2-40B4-BE49-F238E27FC236}">
                        <a16:creationId xmlns:a16="http://schemas.microsoft.com/office/drawing/2014/main" id="{70A06B3B-ABEA-199A-47A6-CE2B8FE6929E}"/>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169" name="Rectangle 1332">
                <a:extLst>
                  <a:ext uri="{FF2B5EF4-FFF2-40B4-BE49-F238E27FC236}">
                    <a16:creationId xmlns:a16="http://schemas.microsoft.com/office/drawing/2014/main" id="{EC8FDFEA-4FA2-9DC0-36B1-7D6C5DABA910}"/>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170" name="Group 1333">
                <a:extLst>
                  <a:ext uri="{FF2B5EF4-FFF2-40B4-BE49-F238E27FC236}">
                    <a16:creationId xmlns:a16="http://schemas.microsoft.com/office/drawing/2014/main" id="{8B15501D-4B30-3CF0-BC1F-E886233840CA}"/>
                  </a:ext>
                </a:extLst>
              </p:cNvPr>
              <p:cNvGrpSpPr>
                <a:grpSpLocks/>
              </p:cNvGrpSpPr>
              <p:nvPr/>
            </p:nvGrpSpPr>
            <p:grpSpPr bwMode="auto">
              <a:xfrm>
                <a:off x="4492" y="2908"/>
                <a:ext cx="556" cy="94"/>
                <a:chOff x="4492" y="2908"/>
                <a:chExt cx="556" cy="94"/>
              </a:xfrm>
            </p:grpSpPr>
            <p:sp>
              <p:nvSpPr>
                <p:cNvPr id="138222" name="Freeform 1334">
                  <a:extLst>
                    <a:ext uri="{FF2B5EF4-FFF2-40B4-BE49-F238E27FC236}">
                      <a16:creationId xmlns:a16="http://schemas.microsoft.com/office/drawing/2014/main" id="{1741FBB3-0771-E2F1-4A80-C239376DD8BA}"/>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223" name="Group 1335">
                  <a:extLst>
                    <a:ext uri="{FF2B5EF4-FFF2-40B4-BE49-F238E27FC236}">
                      <a16:creationId xmlns:a16="http://schemas.microsoft.com/office/drawing/2014/main" id="{218EBD0E-3512-4309-F368-E03AC083514C}"/>
                    </a:ext>
                  </a:extLst>
                </p:cNvPr>
                <p:cNvGrpSpPr>
                  <a:grpSpLocks/>
                </p:cNvGrpSpPr>
                <p:nvPr/>
              </p:nvGrpSpPr>
              <p:grpSpPr bwMode="auto">
                <a:xfrm>
                  <a:off x="5011" y="2908"/>
                  <a:ext cx="37" cy="92"/>
                  <a:chOff x="5011" y="2908"/>
                  <a:chExt cx="37" cy="92"/>
                </a:xfrm>
              </p:grpSpPr>
              <p:sp>
                <p:nvSpPr>
                  <p:cNvPr id="138224" name="Freeform 1336">
                    <a:extLst>
                      <a:ext uri="{FF2B5EF4-FFF2-40B4-BE49-F238E27FC236}">
                        <a16:creationId xmlns:a16="http://schemas.microsoft.com/office/drawing/2014/main" id="{5257733D-7CFA-0EC4-EA9D-54D04BF16EEF}"/>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225" name="Group 1337">
                    <a:extLst>
                      <a:ext uri="{FF2B5EF4-FFF2-40B4-BE49-F238E27FC236}">
                        <a16:creationId xmlns:a16="http://schemas.microsoft.com/office/drawing/2014/main" id="{4620AE11-C0E2-FF34-51D6-3A7CCF7BDF66}"/>
                      </a:ext>
                    </a:extLst>
                  </p:cNvPr>
                  <p:cNvGrpSpPr>
                    <a:grpSpLocks/>
                  </p:cNvGrpSpPr>
                  <p:nvPr/>
                </p:nvGrpSpPr>
                <p:grpSpPr bwMode="auto">
                  <a:xfrm>
                    <a:off x="5016" y="2924"/>
                    <a:ext cx="27" cy="67"/>
                    <a:chOff x="5016" y="2924"/>
                    <a:chExt cx="27" cy="67"/>
                  </a:xfrm>
                </p:grpSpPr>
                <p:sp>
                  <p:nvSpPr>
                    <p:cNvPr id="138226" name="Freeform 1338">
                      <a:extLst>
                        <a:ext uri="{FF2B5EF4-FFF2-40B4-BE49-F238E27FC236}">
                          <a16:creationId xmlns:a16="http://schemas.microsoft.com/office/drawing/2014/main" id="{6BBDA553-96DC-FF4D-F747-CC5BDD8A9F75}"/>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227" name="Group 1339">
                      <a:extLst>
                        <a:ext uri="{FF2B5EF4-FFF2-40B4-BE49-F238E27FC236}">
                          <a16:creationId xmlns:a16="http://schemas.microsoft.com/office/drawing/2014/main" id="{1693E95E-231E-F0A5-7C47-C251F57735A7}"/>
                        </a:ext>
                      </a:extLst>
                    </p:cNvPr>
                    <p:cNvGrpSpPr>
                      <a:grpSpLocks/>
                    </p:cNvGrpSpPr>
                    <p:nvPr/>
                  </p:nvGrpSpPr>
                  <p:grpSpPr bwMode="auto">
                    <a:xfrm>
                      <a:off x="5021" y="2938"/>
                      <a:ext cx="15" cy="31"/>
                      <a:chOff x="5021" y="2938"/>
                      <a:chExt cx="15" cy="31"/>
                    </a:xfrm>
                  </p:grpSpPr>
                  <p:sp>
                    <p:nvSpPr>
                      <p:cNvPr id="138228" name="Line 1340">
                        <a:extLst>
                          <a:ext uri="{FF2B5EF4-FFF2-40B4-BE49-F238E27FC236}">
                            <a16:creationId xmlns:a16="http://schemas.microsoft.com/office/drawing/2014/main" id="{9E0589EB-5EFE-3413-79FF-0FB190D3E223}"/>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29" name="Line 1341">
                        <a:extLst>
                          <a:ext uri="{FF2B5EF4-FFF2-40B4-BE49-F238E27FC236}">
                            <a16:creationId xmlns:a16="http://schemas.microsoft.com/office/drawing/2014/main" id="{B65DD24C-9825-DEAC-2D4D-613F72ECAC12}"/>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30" name="Line 1342">
                        <a:extLst>
                          <a:ext uri="{FF2B5EF4-FFF2-40B4-BE49-F238E27FC236}">
                            <a16:creationId xmlns:a16="http://schemas.microsoft.com/office/drawing/2014/main" id="{7C462305-EB04-1EF1-2507-008E20BD542B}"/>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171" name="Group 1343">
                <a:extLst>
                  <a:ext uri="{FF2B5EF4-FFF2-40B4-BE49-F238E27FC236}">
                    <a16:creationId xmlns:a16="http://schemas.microsoft.com/office/drawing/2014/main" id="{69198FFF-5E50-2372-8D0C-EBB4D6C81C3B}"/>
                  </a:ext>
                </a:extLst>
              </p:cNvPr>
              <p:cNvGrpSpPr>
                <a:grpSpLocks/>
              </p:cNvGrpSpPr>
              <p:nvPr/>
            </p:nvGrpSpPr>
            <p:grpSpPr bwMode="auto">
              <a:xfrm>
                <a:off x="5024" y="2994"/>
                <a:ext cx="435" cy="135"/>
                <a:chOff x="5024" y="2994"/>
                <a:chExt cx="435" cy="135"/>
              </a:xfrm>
            </p:grpSpPr>
            <p:sp>
              <p:nvSpPr>
                <p:cNvPr id="138215" name="Freeform 1344">
                  <a:extLst>
                    <a:ext uri="{FF2B5EF4-FFF2-40B4-BE49-F238E27FC236}">
                      <a16:creationId xmlns:a16="http://schemas.microsoft.com/office/drawing/2014/main" id="{16CC9788-6267-E104-7252-05D990DA2C6F}"/>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216" name="Group 1345">
                  <a:extLst>
                    <a:ext uri="{FF2B5EF4-FFF2-40B4-BE49-F238E27FC236}">
                      <a16:creationId xmlns:a16="http://schemas.microsoft.com/office/drawing/2014/main" id="{3E0DE42C-6F62-073E-0B7B-673034386173}"/>
                    </a:ext>
                  </a:extLst>
                </p:cNvPr>
                <p:cNvGrpSpPr>
                  <a:grpSpLocks/>
                </p:cNvGrpSpPr>
                <p:nvPr/>
              </p:nvGrpSpPr>
              <p:grpSpPr bwMode="auto">
                <a:xfrm>
                  <a:off x="5024" y="2994"/>
                  <a:ext cx="435" cy="135"/>
                  <a:chOff x="5024" y="2994"/>
                  <a:chExt cx="435" cy="135"/>
                </a:xfrm>
              </p:grpSpPr>
              <p:sp>
                <p:nvSpPr>
                  <p:cNvPr id="138217" name="Freeform 1346">
                    <a:extLst>
                      <a:ext uri="{FF2B5EF4-FFF2-40B4-BE49-F238E27FC236}">
                        <a16:creationId xmlns:a16="http://schemas.microsoft.com/office/drawing/2014/main" id="{48AA7B1B-0B35-C063-78FC-5F30387E2982}"/>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218" name="Group 1347">
                    <a:extLst>
                      <a:ext uri="{FF2B5EF4-FFF2-40B4-BE49-F238E27FC236}">
                        <a16:creationId xmlns:a16="http://schemas.microsoft.com/office/drawing/2014/main" id="{E3312E16-1339-AE3B-328B-B2D5AE110909}"/>
                      </a:ext>
                    </a:extLst>
                  </p:cNvPr>
                  <p:cNvGrpSpPr>
                    <a:grpSpLocks/>
                  </p:cNvGrpSpPr>
                  <p:nvPr/>
                </p:nvGrpSpPr>
                <p:grpSpPr bwMode="auto">
                  <a:xfrm>
                    <a:off x="5040" y="2996"/>
                    <a:ext cx="369" cy="4"/>
                    <a:chOff x="5040" y="2996"/>
                    <a:chExt cx="369" cy="4"/>
                  </a:xfrm>
                </p:grpSpPr>
                <p:sp>
                  <p:nvSpPr>
                    <p:cNvPr id="138220" name="Freeform 1348">
                      <a:extLst>
                        <a:ext uri="{FF2B5EF4-FFF2-40B4-BE49-F238E27FC236}">
                          <a16:creationId xmlns:a16="http://schemas.microsoft.com/office/drawing/2014/main" id="{0FF8F18A-7528-2161-F21F-3E4ADF10998E}"/>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221" name="Freeform 1349">
                      <a:extLst>
                        <a:ext uri="{FF2B5EF4-FFF2-40B4-BE49-F238E27FC236}">
                          <a16:creationId xmlns:a16="http://schemas.microsoft.com/office/drawing/2014/main" id="{A5BD05D0-5E39-63B0-3D87-ABAAB6662C5D}"/>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219" name="Freeform 1350">
                    <a:extLst>
                      <a:ext uri="{FF2B5EF4-FFF2-40B4-BE49-F238E27FC236}">
                        <a16:creationId xmlns:a16="http://schemas.microsoft.com/office/drawing/2014/main" id="{8B89EBA7-51E8-A2FB-ED67-64854AAF4D56}"/>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172" name="Freeform 1351">
                <a:extLst>
                  <a:ext uri="{FF2B5EF4-FFF2-40B4-BE49-F238E27FC236}">
                    <a16:creationId xmlns:a16="http://schemas.microsoft.com/office/drawing/2014/main" id="{9A678A3A-AED9-219C-FC2A-3F94BD5B0AA4}"/>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73" name="Rectangle 1352">
                <a:extLst>
                  <a:ext uri="{FF2B5EF4-FFF2-40B4-BE49-F238E27FC236}">
                    <a16:creationId xmlns:a16="http://schemas.microsoft.com/office/drawing/2014/main" id="{5FFC96DD-12F9-599A-87E4-305294AE816B}"/>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174" name="Group 1353">
                <a:extLst>
                  <a:ext uri="{FF2B5EF4-FFF2-40B4-BE49-F238E27FC236}">
                    <a16:creationId xmlns:a16="http://schemas.microsoft.com/office/drawing/2014/main" id="{1E105996-DFBA-6CA4-437E-8E5E42F4CCE0}"/>
                  </a:ext>
                </a:extLst>
              </p:cNvPr>
              <p:cNvGrpSpPr>
                <a:grpSpLocks/>
              </p:cNvGrpSpPr>
              <p:nvPr/>
            </p:nvGrpSpPr>
            <p:grpSpPr bwMode="auto">
              <a:xfrm>
                <a:off x="5439" y="3020"/>
                <a:ext cx="20" cy="56"/>
                <a:chOff x="5439" y="3020"/>
                <a:chExt cx="20" cy="56"/>
              </a:xfrm>
            </p:grpSpPr>
            <p:sp>
              <p:nvSpPr>
                <p:cNvPr id="138213" name="Rectangle 1354">
                  <a:extLst>
                    <a:ext uri="{FF2B5EF4-FFF2-40B4-BE49-F238E27FC236}">
                      <a16:creationId xmlns:a16="http://schemas.microsoft.com/office/drawing/2014/main" id="{25F10B0A-41B2-D933-EFEE-5D597508DAE2}"/>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14" name="Freeform 1355">
                  <a:extLst>
                    <a:ext uri="{FF2B5EF4-FFF2-40B4-BE49-F238E27FC236}">
                      <a16:creationId xmlns:a16="http://schemas.microsoft.com/office/drawing/2014/main" id="{A5B11859-4BDF-7AB9-723C-C2BDA7C8DDEA}"/>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175" name="Group 1356">
                <a:extLst>
                  <a:ext uri="{FF2B5EF4-FFF2-40B4-BE49-F238E27FC236}">
                    <a16:creationId xmlns:a16="http://schemas.microsoft.com/office/drawing/2014/main" id="{C2616611-4AE5-C0F3-BD52-C35A36A60FF4}"/>
                  </a:ext>
                </a:extLst>
              </p:cNvPr>
              <p:cNvGrpSpPr>
                <a:grpSpLocks/>
              </p:cNvGrpSpPr>
              <p:nvPr/>
            </p:nvGrpSpPr>
            <p:grpSpPr bwMode="auto">
              <a:xfrm>
                <a:off x="4515" y="2918"/>
                <a:ext cx="944" cy="204"/>
                <a:chOff x="4515" y="2918"/>
                <a:chExt cx="944" cy="204"/>
              </a:xfrm>
            </p:grpSpPr>
            <p:grpSp>
              <p:nvGrpSpPr>
                <p:cNvPr id="138182" name="Group 1357">
                  <a:extLst>
                    <a:ext uri="{FF2B5EF4-FFF2-40B4-BE49-F238E27FC236}">
                      <a16:creationId xmlns:a16="http://schemas.microsoft.com/office/drawing/2014/main" id="{4229F892-B634-4CA9-B99C-741CE8065F89}"/>
                    </a:ext>
                  </a:extLst>
                </p:cNvPr>
                <p:cNvGrpSpPr>
                  <a:grpSpLocks/>
                </p:cNvGrpSpPr>
                <p:nvPr/>
              </p:nvGrpSpPr>
              <p:grpSpPr bwMode="auto">
                <a:xfrm>
                  <a:off x="4515" y="3022"/>
                  <a:ext cx="924" cy="7"/>
                  <a:chOff x="4515" y="3022"/>
                  <a:chExt cx="924" cy="7"/>
                </a:xfrm>
              </p:grpSpPr>
              <p:sp>
                <p:nvSpPr>
                  <p:cNvPr id="138209" name="Rectangle 1358">
                    <a:extLst>
                      <a:ext uri="{FF2B5EF4-FFF2-40B4-BE49-F238E27FC236}">
                        <a16:creationId xmlns:a16="http://schemas.microsoft.com/office/drawing/2014/main" id="{B8146DE8-5001-8980-9322-18848033709F}"/>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10" name="Rectangle 1359">
                    <a:extLst>
                      <a:ext uri="{FF2B5EF4-FFF2-40B4-BE49-F238E27FC236}">
                        <a16:creationId xmlns:a16="http://schemas.microsoft.com/office/drawing/2014/main" id="{6BB03C85-D3B7-72D9-C534-8182A75562D7}"/>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11" name="Rectangle 1360">
                    <a:extLst>
                      <a:ext uri="{FF2B5EF4-FFF2-40B4-BE49-F238E27FC236}">
                        <a16:creationId xmlns:a16="http://schemas.microsoft.com/office/drawing/2014/main" id="{D2CD378B-E205-B0DA-7991-7E67EC7FE717}"/>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12" name="Rectangle 1361">
                    <a:extLst>
                      <a:ext uri="{FF2B5EF4-FFF2-40B4-BE49-F238E27FC236}">
                        <a16:creationId xmlns:a16="http://schemas.microsoft.com/office/drawing/2014/main" id="{1DAC8D29-6A58-2BCF-A730-66C604007488}"/>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183" name="Group 1362">
                  <a:extLst>
                    <a:ext uri="{FF2B5EF4-FFF2-40B4-BE49-F238E27FC236}">
                      <a16:creationId xmlns:a16="http://schemas.microsoft.com/office/drawing/2014/main" id="{6557B573-6ECE-5144-1125-9649449F69E8}"/>
                    </a:ext>
                  </a:extLst>
                </p:cNvPr>
                <p:cNvGrpSpPr>
                  <a:grpSpLocks/>
                </p:cNvGrpSpPr>
                <p:nvPr/>
              </p:nvGrpSpPr>
              <p:grpSpPr bwMode="auto">
                <a:xfrm>
                  <a:off x="4517" y="3001"/>
                  <a:ext cx="942" cy="108"/>
                  <a:chOff x="4517" y="3001"/>
                  <a:chExt cx="942" cy="108"/>
                </a:xfrm>
              </p:grpSpPr>
              <p:sp>
                <p:nvSpPr>
                  <p:cNvPr id="138205" name="Freeform 1363">
                    <a:extLst>
                      <a:ext uri="{FF2B5EF4-FFF2-40B4-BE49-F238E27FC236}">
                        <a16:creationId xmlns:a16="http://schemas.microsoft.com/office/drawing/2014/main" id="{18410C88-5391-6AAC-3F2A-28CB9BD87520}"/>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06" name="Rectangle 1364">
                    <a:extLst>
                      <a:ext uri="{FF2B5EF4-FFF2-40B4-BE49-F238E27FC236}">
                        <a16:creationId xmlns:a16="http://schemas.microsoft.com/office/drawing/2014/main" id="{96782371-6EEB-7E0F-AFFD-17A1833A9F40}"/>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07" name="Rectangle 1365">
                    <a:extLst>
                      <a:ext uri="{FF2B5EF4-FFF2-40B4-BE49-F238E27FC236}">
                        <a16:creationId xmlns:a16="http://schemas.microsoft.com/office/drawing/2014/main" id="{17E4A657-7A59-57FA-EE51-CC1FB9FFF04D}"/>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208" name="Freeform 1366">
                    <a:extLst>
                      <a:ext uri="{FF2B5EF4-FFF2-40B4-BE49-F238E27FC236}">
                        <a16:creationId xmlns:a16="http://schemas.microsoft.com/office/drawing/2014/main" id="{09C2B508-1D53-590D-E84E-3B3937AE920C}"/>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184" name="Group 1367">
                  <a:extLst>
                    <a:ext uri="{FF2B5EF4-FFF2-40B4-BE49-F238E27FC236}">
                      <a16:creationId xmlns:a16="http://schemas.microsoft.com/office/drawing/2014/main" id="{02219025-7EAD-14E0-62EA-1E986D7B278B}"/>
                    </a:ext>
                  </a:extLst>
                </p:cNvPr>
                <p:cNvGrpSpPr>
                  <a:grpSpLocks/>
                </p:cNvGrpSpPr>
                <p:nvPr/>
              </p:nvGrpSpPr>
              <p:grpSpPr bwMode="auto">
                <a:xfrm>
                  <a:off x="4809" y="3007"/>
                  <a:ext cx="188" cy="11"/>
                  <a:chOff x="4809" y="3007"/>
                  <a:chExt cx="188" cy="11"/>
                </a:xfrm>
              </p:grpSpPr>
              <p:grpSp>
                <p:nvGrpSpPr>
                  <p:cNvPr id="138191" name="Group 1368">
                    <a:extLst>
                      <a:ext uri="{FF2B5EF4-FFF2-40B4-BE49-F238E27FC236}">
                        <a16:creationId xmlns:a16="http://schemas.microsoft.com/office/drawing/2014/main" id="{507A95C9-97CD-8660-BB4B-EA241DE89A95}"/>
                      </a:ext>
                    </a:extLst>
                  </p:cNvPr>
                  <p:cNvGrpSpPr>
                    <a:grpSpLocks/>
                  </p:cNvGrpSpPr>
                  <p:nvPr/>
                </p:nvGrpSpPr>
                <p:grpSpPr bwMode="auto">
                  <a:xfrm>
                    <a:off x="4957" y="3007"/>
                    <a:ext cx="40" cy="11"/>
                    <a:chOff x="4957" y="3007"/>
                    <a:chExt cx="40" cy="11"/>
                  </a:xfrm>
                </p:grpSpPr>
                <p:grpSp>
                  <p:nvGrpSpPr>
                    <p:cNvPr id="138199" name="Group 1369">
                      <a:extLst>
                        <a:ext uri="{FF2B5EF4-FFF2-40B4-BE49-F238E27FC236}">
                          <a16:creationId xmlns:a16="http://schemas.microsoft.com/office/drawing/2014/main" id="{1BE1B40E-12FD-B824-8362-F1EE43F53D2D}"/>
                        </a:ext>
                      </a:extLst>
                    </p:cNvPr>
                    <p:cNvGrpSpPr>
                      <a:grpSpLocks/>
                    </p:cNvGrpSpPr>
                    <p:nvPr/>
                  </p:nvGrpSpPr>
                  <p:grpSpPr bwMode="auto">
                    <a:xfrm>
                      <a:off x="4962" y="3007"/>
                      <a:ext cx="22" cy="10"/>
                      <a:chOff x="4962" y="3007"/>
                      <a:chExt cx="22" cy="10"/>
                    </a:xfrm>
                  </p:grpSpPr>
                  <p:sp>
                    <p:nvSpPr>
                      <p:cNvPr id="138203" name="Freeform 1370">
                        <a:extLst>
                          <a:ext uri="{FF2B5EF4-FFF2-40B4-BE49-F238E27FC236}">
                            <a16:creationId xmlns:a16="http://schemas.microsoft.com/office/drawing/2014/main" id="{D5D077B4-D688-C2CF-DB02-971B49CADF95}"/>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04" name="Freeform 1371">
                        <a:extLst>
                          <a:ext uri="{FF2B5EF4-FFF2-40B4-BE49-F238E27FC236}">
                            <a16:creationId xmlns:a16="http://schemas.microsoft.com/office/drawing/2014/main" id="{C0003CD8-D604-1C2C-4E63-0A7AD940B99C}"/>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200" name="Group 1372">
                      <a:extLst>
                        <a:ext uri="{FF2B5EF4-FFF2-40B4-BE49-F238E27FC236}">
                          <a16:creationId xmlns:a16="http://schemas.microsoft.com/office/drawing/2014/main" id="{8981C040-8B9B-3F8D-D345-2B3BABD4B515}"/>
                        </a:ext>
                      </a:extLst>
                    </p:cNvPr>
                    <p:cNvGrpSpPr>
                      <a:grpSpLocks/>
                    </p:cNvGrpSpPr>
                    <p:nvPr/>
                  </p:nvGrpSpPr>
                  <p:grpSpPr bwMode="auto">
                    <a:xfrm>
                      <a:off x="4957" y="3009"/>
                      <a:ext cx="40" cy="9"/>
                      <a:chOff x="4957" y="3009"/>
                      <a:chExt cx="40" cy="9"/>
                    </a:xfrm>
                  </p:grpSpPr>
                  <p:sp>
                    <p:nvSpPr>
                      <p:cNvPr id="138201" name="Freeform 1373">
                        <a:extLst>
                          <a:ext uri="{FF2B5EF4-FFF2-40B4-BE49-F238E27FC236}">
                            <a16:creationId xmlns:a16="http://schemas.microsoft.com/office/drawing/2014/main" id="{18B0EEA2-E5C5-DD68-EC8A-94F9723AA859}"/>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202" name="Rectangle 1374">
                        <a:extLst>
                          <a:ext uri="{FF2B5EF4-FFF2-40B4-BE49-F238E27FC236}">
                            <a16:creationId xmlns:a16="http://schemas.microsoft.com/office/drawing/2014/main" id="{D487002D-7C6D-BAD8-D350-8C62EDEFA003}"/>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192" name="Group 1375">
                    <a:extLst>
                      <a:ext uri="{FF2B5EF4-FFF2-40B4-BE49-F238E27FC236}">
                        <a16:creationId xmlns:a16="http://schemas.microsoft.com/office/drawing/2014/main" id="{0EF86EBB-AEB7-20F7-C510-4CD0626B471D}"/>
                      </a:ext>
                    </a:extLst>
                  </p:cNvPr>
                  <p:cNvGrpSpPr>
                    <a:grpSpLocks/>
                  </p:cNvGrpSpPr>
                  <p:nvPr/>
                </p:nvGrpSpPr>
                <p:grpSpPr bwMode="auto">
                  <a:xfrm>
                    <a:off x="4809" y="3007"/>
                    <a:ext cx="40" cy="11"/>
                    <a:chOff x="4809" y="3007"/>
                    <a:chExt cx="40" cy="11"/>
                  </a:xfrm>
                </p:grpSpPr>
                <p:grpSp>
                  <p:nvGrpSpPr>
                    <p:cNvPr id="138193" name="Group 1376">
                      <a:extLst>
                        <a:ext uri="{FF2B5EF4-FFF2-40B4-BE49-F238E27FC236}">
                          <a16:creationId xmlns:a16="http://schemas.microsoft.com/office/drawing/2014/main" id="{9D60E97D-9B70-1D32-CA6B-0AAF216567F3}"/>
                        </a:ext>
                      </a:extLst>
                    </p:cNvPr>
                    <p:cNvGrpSpPr>
                      <a:grpSpLocks/>
                    </p:cNvGrpSpPr>
                    <p:nvPr/>
                  </p:nvGrpSpPr>
                  <p:grpSpPr bwMode="auto">
                    <a:xfrm>
                      <a:off x="4814" y="3007"/>
                      <a:ext cx="22" cy="10"/>
                      <a:chOff x="4814" y="3007"/>
                      <a:chExt cx="22" cy="10"/>
                    </a:xfrm>
                  </p:grpSpPr>
                  <p:sp>
                    <p:nvSpPr>
                      <p:cNvPr id="138197" name="Freeform 1377">
                        <a:extLst>
                          <a:ext uri="{FF2B5EF4-FFF2-40B4-BE49-F238E27FC236}">
                            <a16:creationId xmlns:a16="http://schemas.microsoft.com/office/drawing/2014/main" id="{003E770F-F097-007F-4E62-B055AA992F4B}"/>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98" name="Freeform 1378">
                        <a:extLst>
                          <a:ext uri="{FF2B5EF4-FFF2-40B4-BE49-F238E27FC236}">
                            <a16:creationId xmlns:a16="http://schemas.microsoft.com/office/drawing/2014/main" id="{CB051A51-8ABB-EA2C-0640-E01FC1670369}"/>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194" name="Group 1379">
                      <a:extLst>
                        <a:ext uri="{FF2B5EF4-FFF2-40B4-BE49-F238E27FC236}">
                          <a16:creationId xmlns:a16="http://schemas.microsoft.com/office/drawing/2014/main" id="{BE18B291-89BD-B5EC-386E-240E2FD562D7}"/>
                        </a:ext>
                      </a:extLst>
                    </p:cNvPr>
                    <p:cNvGrpSpPr>
                      <a:grpSpLocks/>
                    </p:cNvGrpSpPr>
                    <p:nvPr/>
                  </p:nvGrpSpPr>
                  <p:grpSpPr bwMode="auto">
                    <a:xfrm>
                      <a:off x="4809" y="3009"/>
                      <a:ext cx="40" cy="9"/>
                      <a:chOff x="4809" y="3009"/>
                      <a:chExt cx="40" cy="9"/>
                    </a:xfrm>
                  </p:grpSpPr>
                  <p:sp>
                    <p:nvSpPr>
                      <p:cNvPr id="138195" name="Freeform 1380">
                        <a:extLst>
                          <a:ext uri="{FF2B5EF4-FFF2-40B4-BE49-F238E27FC236}">
                            <a16:creationId xmlns:a16="http://schemas.microsoft.com/office/drawing/2014/main" id="{926A3B3C-ED29-4CFA-56BC-B74EAEEFD978}"/>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196" name="Rectangle 1381">
                        <a:extLst>
                          <a:ext uri="{FF2B5EF4-FFF2-40B4-BE49-F238E27FC236}">
                            <a16:creationId xmlns:a16="http://schemas.microsoft.com/office/drawing/2014/main" id="{A05D0E79-6C13-01A3-E819-F41EA253C06F}"/>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185" name="Group 1382">
                  <a:extLst>
                    <a:ext uri="{FF2B5EF4-FFF2-40B4-BE49-F238E27FC236}">
                      <a16:creationId xmlns:a16="http://schemas.microsoft.com/office/drawing/2014/main" id="{F5BEFAD7-93C3-F093-96B8-F9DE44B1DF2B}"/>
                    </a:ext>
                  </a:extLst>
                </p:cNvPr>
                <p:cNvGrpSpPr>
                  <a:grpSpLocks/>
                </p:cNvGrpSpPr>
                <p:nvPr/>
              </p:nvGrpSpPr>
              <p:grpSpPr bwMode="auto">
                <a:xfrm>
                  <a:off x="4676" y="2918"/>
                  <a:ext cx="328" cy="204"/>
                  <a:chOff x="4676" y="2918"/>
                  <a:chExt cx="328" cy="204"/>
                </a:xfrm>
              </p:grpSpPr>
              <p:sp>
                <p:nvSpPr>
                  <p:cNvPr id="138189" name="Freeform 1383">
                    <a:extLst>
                      <a:ext uri="{FF2B5EF4-FFF2-40B4-BE49-F238E27FC236}">
                        <a16:creationId xmlns:a16="http://schemas.microsoft.com/office/drawing/2014/main" id="{90144070-D409-C982-40D6-98F8D1B1C086}"/>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190" name="Freeform 1384">
                    <a:extLst>
                      <a:ext uri="{FF2B5EF4-FFF2-40B4-BE49-F238E27FC236}">
                        <a16:creationId xmlns:a16="http://schemas.microsoft.com/office/drawing/2014/main" id="{5C36F951-A98A-F151-BB67-6727EB1852E8}"/>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186" name="Group 1385">
                  <a:extLst>
                    <a:ext uri="{FF2B5EF4-FFF2-40B4-BE49-F238E27FC236}">
                      <a16:creationId xmlns:a16="http://schemas.microsoft.com/office/drawing/2014/main" id="{9FD73A9D-2842-6FD3-D70E-CCE4DCF2135C}"/>
                    </a:ext>
                  </a:extLst>
                </p:cNvPr>
                <p:cNvGrpSpPr>
                  <a:grpSpLocks/>
                </p:cNvGrpSpPr>
                <p:nvPr/>
              </p:nvGrpSpPr>
              <p:grpSpPr bwMode="auto">
                <a:xfrm>
                  <a:off x="4738" y="2980"/>
                  <a:ext cx="14" cy="21"/>
                  <a:chOff x="4738" y="2980"/>
                  <a:chExt cx="14" cy="21"/>
                </a:xfrm>
              </p:grpSpPr>
              <p:sp>
                <p:nvSpPr>
                  <p:cNvPr id="138187" name="Freeform 1386">
                    <a:extLst>
                      <a:ext uri="{FF2B5EF4-FFF2-40B4-BE49-F238E27FC236}">
                        <a16:creationId xmlns:a16="http://schemas.microsoft.com/office/drawing/2014/main" id="{28A1BA71-7976-0ED5-4D1B-A18D6470020E}"/>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88" name="AutoShape 1387">
                    <a:extLst>
                      <a:ext uri="{FF2B5EF4-FFF2-40B4-BE49-F238E27FC236}">
                        <a16:creationId xmlns:a16="http://schemas.microsoft.com/office/drawing/2014/main" id="{F6ACF8D9-FC6B-660E-13FA-BCBCF06D890F}"/>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176" name="Group 1388">
                <a:extLst>
                  <a:ext uri="{FF2B5EF4-FFF2-40B4-BE49-F238E27FC236}">
                    <a16:creationId xmlns:a16="http://schemas.microsoft.com/office/drawing/2014/main" id="{7A95571D-F401-F5CC-EFFF-732B0D14F65E}"/>
                  </a:ext>
                </a:extLst>
              </p:cNvPr>
              <p:cNvGrpSpPr>
                <a:grpSpLocks/>
              </p:cNvGrpSpPr>
              <p:nvPr/>
            </p:nvGrpSpPr>
            <p:grpSpPr bwMode="auto">
              <a:xfrm>
                <a:off x="5447" y="3096"/>
                <a:ext cx="24" cy="35"/>
                <a:chOff x="5447" y="3096"/>
                <a:chExt cx="24" cy="35"/>
              </a:xfrm>
            </p:grpSpPr>
            <p:sp>
              <p:nvSpPr>
                <p:cNvPr id="138177" name="Freeform 1389">
                  <a:extLst>
                    <a:ext uri="{FF2B5EF4-FFF2-40B4-BE49-F238E27FC236}">
                      <a16:creationId xmlns:a16="http://schemas.microsoft.com/office/drawing/2014/main" id="{5277A299-C142-F102-9F66-7A65DBB5B69E}"/>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78" name="Rectangle 1390">
                  <a:extLst>
                    <a:ext uri="{FF2B5EF4-FFF2-40B4-BE49-F238E27FC236}">
                      <a16:creationId xmlns:a16="http://schemas.microsoft.com/office/drawing/2014/main" id="{F7343D10-22B1-8634-BC6D-69EE9C346B47}"/>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79" name="Rectangle 1391">
                  <a:extLst>
                    <a:ext uri="{FF2B5EF4-FFF2-40B4-BE49-F238E27FC236}">
                      <a16:creationId xmlns:a16="http://schemas.microsoft.com/office/drawing/2014/main" id="{5A5C636B-F264-DA8E-584E-E4961842BE8C}"/>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80" name="Freeform 1392">
                  <a:extLst>
                    <a:ext uri="{FF2B5EF4-FFF2-40B4-BE49-F238E27FC236}">
                      <a16:creationId xmlns:a16="http://schemas.microsoft.com/office/drawing/2014/main" id="{0AB0CA29-8834-A99D-C3B2-03CF92FA0D74}"/>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81" name="Freeform 1393">
                  <a:extLst>
                    <a:ext uri="{FF2B5EF4-FFF2-40B4-BE49-F238E27FC236}">
                      <a16:creationId xmlns:a16="http://schemas.microsoft.com/office/drawing/2014/main" id="{16DE873E-9343-F6B2-E994-98C9DA117709}"/>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39" name="Group 1394">
              <a:extLst>
                <a:ext uri="{FF2B5EF4-FFF2-40B4-BE49-F238E27FC236}">
                  <a16:creationId xmlns:a16="http://schemas.microsoft.com/office/drawing/2014/main" id="{10D288BB-2947-61E1-24EC-AFA1BD65578F}"/>
                </a:ext>
              </a:extLst>
            </p:cNvPr>
            <p:cNvGrpSpPr>
              <a:grpSpLocks noChangeAspect="1"/>
            </p:cNvGrpSpPr>
            <p:nvPr/>
          </p:nvGrpSpPr>
          <p:grpSpPr bwMode="auto">
            <a:xfrm flipH="1">
              <a:off x="4951" y="1253"/>
              <a:ext cx="469" cy="139"/>
              <a:chOff x="4468" y="2908"/>
              <a:chExt cx="1004" cy="299"/>
            </a:xfrm>
          </p:grpSpPr>
          <p:sp>
            <p:nvSpPr>
              <p:cNvPr id="138068" name="AutoShape 1395">
                <a:extLst>
                  <a:ext uri="{FF2B5EF4-FFF2-40B4-BE49-F238E27FC236}">
                    <a16:creationId xmlns:a16="http://schemas.microsoft.com/office/drawing/2014/main" id="{D7745788-826A-6D86-474C-607298EEE4D7}"/>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8069" name="Group 1396">
                <a:extLst>
                  <a:ext uri="{FF2B5EF4-FFF2-40B4-BE49-F238E27FC236}">
                    <a16:creationId xmlns:a16="http://schemas.microsoft.com/office/drawing/2014/main" id="{897845F5-4ADF-C381-5540-E0D4018DA5C4}"/>
                  </a:ext>
                </a:extLst>
              </p:cNvPr>
              <p:cNvGrpSpPr>
                <a:grpSpLocks/>
              </p:cNvGrpSpPr>
              <p:nvPr/>
            </p:nvGrpSpPr>
            <p:grpSpPr bwMode="auto">
              <a:xfrm>
                <a:off x="5335" y="3115"/>
                <a:ext cx="94" cy="26"/>
                <a:chOff x="5335" y="3115"/>
                <a:chExt cx="94" cy="26"/>
              </a:xfrm>
            </p:grpSpPr>
            <p:sp>
              <p:nvSpPr>
                <p:cNvPr id="138157" name="Freeform 1397">
                  <a:extLst>
                    <a:ext uri="{FF2B5EF4-FFF2-40B4-BE49-F238E27FC236}">
                      <a16:creationId xmlns:a16="http://schemas.microsoft.com/office/drawing/2014/main" id="{12863487-723C-BF14-03F6-FA7D6C0DF112}"/>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58" name="Oval 1398">
                  <a:extLst>
                    <a:ext uri="{FF2B5EF4-FFF2-40B4-BE49-F238E27FC236}">
                      <a16:creationId xmlns:a16="http://schemas.microsoft.com/office/drawing/2014/main" id="{17FE5318-944F-47CA-FA59-D2BC81530202}"/>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070" name="Group 1399">
                <a:extLst>
                  <a:ext uri="{FF2B5EF4-FFF2-40B4-BE49-F238E27FC236}">
                    <a16:creationId xmlns:a16="http://schemas.microsoft.com/office/drawing/2014/main" id="{7D3E8172-64C5-92E0-05E4-1FAB0BC7D9EF}"/>
                  </a:ext>
                </a:extLst>
              </p:cNvPr>
              <p:cNvGrpSpPr>
                <a:grpSpLocks/>
              </p:cNvGrpSpPr>
              <p:nvPr/>
            </p:nvGrpSpPr>
            <p:grpSpPr bwMode="auto">
              <a:xfrm>
                <a:off x="4689" y="2919"/>
                <a:ext cx="312" cy="85"/>
                <a:chOff x="4689" y="2919"/>
                <a:chExt cx="312" cy="85"/>
              </a:xfrm>
            </p:grpSpPr>
            <p:sp>
              <p:nvSpPr>
                <p:cNvPr id="138155" name="Freeform 1400">
                  <a:extLst>
                    <a:ext uri="{FF2B5EF4-FFF2-40B4-BE49-F238E27FC236}">
                      <a16:creationId xmlns:a16="http://schemas.microsoft.com/office/drawing/2014/main" id="{6B4B2FCE-A326-0DC8-35E8-7DD0F4EADF11}"/>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56" name="Freeform 1401">
                  <a:extLst>
                    <a:ext uri="{FF2B5EF4-FFF2-40B4-BE49-F238E27FC236}">
                      <a16:creationId xmlns:a16="http://schemas.microsoft.com/office/drawing/2014/main" id="{B166C4C5-D033-9411-0551-A8A4B86B0CBA}"/>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8071" name="Freeform 1402">
                <a:extLst>
                  <a:ext uri="{FF2B5EF4-FFF2-40B4-BE49-F238E27FC236}">
                    <a16:creationId xmlns:a16="http://schemas.microsoft.com/office/drawing/2014/main" id="{1AFD821F-F014-0D8C-0C69-55FF8E7D504E}"/>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72" name="Oval 1403">
                <a:extLst>
                  <a:ext uri="{FF2B5EF4-FFF2-40B4-BE49-F238E27FC236}">
                    <a16:creationId xmlns:a16="http://schemas.microsoft.com/office/drawing/2014/main" id="{3DED06BB-6AD0-5897-2498-7A68B0B4E98B}"/>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73" name="Oval 1404">
                <a:extLst>
                  <a:ext uri="{FF2B5EF4-FFF2-40B4-BE49-F238E27FC236}">
                    <a16:creationId xmlns:a16="http://schemas.microsoft.com/office/drawing/2014/main" id="{951FB7A2-E679-BA7A-81D7-AD8667165A70}"/>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074" name="Group 1405">
                <a:extLst>
                  <a:ext uri="{FF2B5EF4-FFF2-40B4-BE49-F238E27FC236}">
                    <a16:creationId xmlns:a16="http://schemas.microsoft.com/office/drawing/2014/main" id="{99FFDC03-E0D7-878E-80C0-3EEFD6787399}"/>
                  </a:ext>
                </a:extLst>
              </p:cNvPr>
              <p:cNvGrpSpPr>
                <a:grpSpLocks/>
              </p:cNvGrpSpPr>
              <p:nvPr/>
            </p:nvGrpSpPr>
            <p:grpSpPr bwMode="auto">
              <a:xfrm>
                <a:off x="4468" y="3076"/>
                <a:ext cx="26" cy="38"/>
                <a:chOff x="4468" y="3076"/>
                <a:chExt cx="26" cy="38"/>
              </a:xfrm>
            </p:grpSpPr>
            <p:sp>
              <p:nvSpPr>
                <p:cNvPr id="138152" name="Rectangle 1406">
                  <a:extLst>
                    <a:ext uri="{FF2B5EF4-FFF2-40B4-BE49-F238E27FC236}">
                      <a16:creationId xmlns:a16="http://schemas.microsoft.com/office/drawing/2014/main" id="{8A818369-BE33-51C2-ACC3-8810B52801AF}"/>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53" name="Freeform 1407">
                  <a:extLst>
                    <a:ext uri="{FF2B5EF4-FFF2-40B4-BE49-F238E27FC236}">
                      <a16:creationId xmlns:a16="http://schemas.microsoft.com/office/drawing/2014/main" id="{FA36F677-534E-F72D-586D-2DBE837F0893}"/>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54" name="Freeform 1408">
                  <a:extLst>
                    <a:ext uri="{FF2B5EF4-FFF2-40B4-BE49-F238E27FC236}">
                      <a16:creationId xmlns:a16="http://schemas.microsoft.com/office/drawing/2014/main" id="{C051B0D9-C4AC-06F3-AFC7-0710CE55E580}"/>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075" name="Group 1409">
                <a:extLst>
                  <a:ext uri="{FF2B5EF4-FFF2-40B4-BE49-F238E27FC236}">
                    <a16:creationId xmlns:a16="http://schemas.microsoft.com/office/drawing/2014/main" id="{D91BBC60-165B-6960-9842-EFC196C6324F}"/>
                  </a:ext>
                </a:extLst>
              </p:cNvPr>
              <p:cNvGrpSpPr>
                <a:grpSpLocks/>
              </p:cNvGrpSpPr>
              <p:nvPr/>
            </p:nvGrpSpPr>
            <p:grpSpPr bwMode="auto">
              <a:xfrm>
                <a:off x="5196" y="3077"/>
                <a:ext cx="130" cy="130"/>
                <a:chOff x="5196" y="3077"/>
                <a:chExt cx="130" cy="130"/>
              </a:xfrm>
            </p:grpSpPr>
            <p:sp>
              <p:nvSpPr>
                <p:cNvPr id="138146" name="Oval 1410">
                  <a:extLst>
                    <a:ext uri="{FF2B5EF4-FFF2-40B4-BE49-F238E27FC236}">
                      <a16:creationId xmlns:a16="http://schemas.microsoft.com/office/drawing/2014/main" id="{C57AF59D-7A92-9DB3-990C-5A146DAF961C}"/>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147" name="Group 1411">
                  <a:extLst>
                    <a:ext uri="{FF2B5EF4-FFF2-40B4-BE49-F238E27FC236}">
                      <a16:creationId xmlns:a16="http://schemas.microsoft.com/office/drawing/2014/main" id="{E2A5DA01-BED9-536E-94FB-39543DCA0D05}"/>
                    </a:ext>
                  </a:extLst>
                </p:cNvPr>
                <p:cNvGrpSpPr>
                  <a:grpSpLocks/>
                </p:cNvGrpSpPr>
                <p:nvPr/>
              </p:nvGrpSpPr>
              <p:grpSpPr bwMode="auto">
                <a:xfrm>
                  <a:off x="5225" y="3106"/>
                  <a:ext cx="72" cy="72"/>
                  <a:chOff x="5225" y="3106"/>
                  <a:chExt cx="72" cy="72"/>
                </a:xfrm>
              </p:grpSpPr>
              <p:sp>
                <p:nvSpPr>
                  <p:cNvPr id="138148" name="Oval 1412">
                    <a:extLst>
                      <a:ext uri="{FF2B5EF4-FFF2-40B4-BE49-F238E27FC236}">
                        <a16:creationId xmlns:a16="http://schemas.microsoft.com/office/drawing/2014/main" id="{93AE87CC-253A-AF6B-E666-F7114475EE80}"/>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49" name="Oval 1413">
                    <a:extLst>
                      <a:ext uri="{FF2B5EF4-FFF2-40B4-BE49-F238E27FC236}">
                        <a16:creationId xmlns:a16="http://schemas.microsoft.com/office/drawing/2014/main" id="{E43531BF-350F-8F69-A92E-7E5C01B0FCA7}"/>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50" name="Oval 1414">
                    <a:extLst>
                      <a:ext uri="{FF2B5EF4-FFF2-40B4-BE49-F238E27FC236}">
                        <a16:creationId xmlns:a16="http://schemas.microsoft.com/office/drawing/2014/main" id="{2BEF26C8-079D-9A29-9866-6DF9BBC90C6B}"/>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51" name="Oval 1415">
                    <a:extLst>
                      <a:ext uri="{FF2B5EF4-FFF2-40B4-BE49-F238E27FC236}">
                        <a16:creationId xmlns:a16="http://schemas.microsoft.com/office/drawing/2014/main" id="{62EA817E-6ED1-9AA6-5D0A-6BA1B0F5FAE8}"/>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076" name="Freeform 1416">
                <a:extLst>
                  <a:ext uri="{FF2B5EF4-FFF2-40B4-BE49-F238E27FC236}">
                    <a16:creationId xmlns:a16="http://schemas.microsoft.com/office/drawing/2014/main" id="{98BDB326-3EC8-F15E-AAFC-8A7076644932}"/>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077" name="Group 1417">
                <a:extLst>
                  <a:ext uri="{FF2B5EF4-FFF2-40B4-BE49-F238E27FC236}">
                    <a16:creationId xmlns:a16="http://schemas.microsoft.com/office/drawing/2014/main" id="{738123D7-D2B6-6662-601A-DEFBA03AD8F4}"/>
                  </a:ext>
                </a:extLst>
              </p:cNvPr>
              <p:cNvGrpSpPr>
                <a:grpSpLocks/>
              </p:cNvGrpSpPr>
              <p:nvPr/>
            </p:nvGrpSpPr>
            <p:grpSpPr bwMode="auto">
              <a:xfrm>
                <a:off x="4508" y="3077"/>
                <a:ext cx="130" cy="130"/>
                <a:chOff x="4508" y="3077"/>
                <a:chExt cx="130" cy="130"/>
              </a:xfrm>
            </p:grpSpPr>
            <p:sp>
              <p:nvSpPr>
                <p:cNvPr id="138140" name="Oval 1418">
                  <a:extLst>
                    <a:ext uri="{FF2B5EF4-FFF2-40B4-BE49-F238E27FC236}">
                      <a16:creationId xmlns:a16="http://schemas.microsoft.com/office/drawing/2014/main" id="{1B1A1D9E-CDEB-B167-8C1F-81F939ED24C2}"/>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141" name="Group 1419">
                  <a:extLst>
                    <a:ext uri="{FF2B5EF4-FFF2-40B4-BE49-F238E27FC236}">
                      <a16:creationId xmlns:a16="http://schemas.microsoft.com/office/drawing/2014/main" id="{CE184992-05A3-F073-A461-D3C4A4B850DC}"/>
                    </a:ext>
                  </a:extLst>
                </p:cNvPr>
                <p:cNvGrpSpPr>
                  <a:grpSpLocks/>
                </p:cNvGrpSpPr>
                <p:nvPr/>
              </p:nvGrpSpPr>
              <p:grpSpPr bwMode="auto">
                <a:xfrm>
                  <a:off x="4537" y="3106"/>
                  <a:ext cx="71" cy="72"/>
                  <a:chOff x="4537" y="3106"/>
                  <a:chExt cx="71" cy="72"/>
                </a:xfrm>
              </p:grpSpPr>
              <p:sp>
                <p:nvSpPr>
                  <p:cNvPr id="138142" name="Oval 1420">
                    <a:extLst>
                      <a:ext uri="{FF2B5EF4-FFF2-40B4-BE49-F238E27FC236}">
                        <a16:creationId xmlns:a16="http://schemas.microsoft.com/office/drawing/2014/main" id="{81DEC2E7-E95A-5A4E-37BE-4B5069F5A74C}"/>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43" name="Oval 1421">
                    <a:extLst>
                      <a:ext uri="{FF2B5EF4-FFF2-40B4-BE49-F238E27FC236}">
                        <a16:creationId xmlns:a16="http://schemas.microsoft.com/office/drawing/2014/main" id="{2BEC1EB7-AF59-9264-B90C-7B5DEAD3D403}"/>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44" name="Oval 1422">
                    <a:extLst>
                      <a:ext uri="{FF2B5EF4-FFF2-40B4-BE49-F238E27FC236}">
                        <a16:creationId xmlns:a16="http://schemas.microsoft.com/office/drawing/2014/main" id="{C67CC915-FC5A-345F-306F-66D66ACC2A62}"/>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45" name="Oval 1423">
                    <a:extLst>
                      <a:ext uri="{FF2B5EF4-FFF2-40B4-BE49-F238E27FC236}">
                        <a16:creationId xmlns:a16="http://schemas.microsoft.com/office/drawing/2014/main" id="{F5B5107C-6391-BB34-CA8A-A00E81C8E5B7}"/>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8078" name="Rectangle 1424">
                <a:extLst>
                  <a:ext uri="{FF2B5EF4-FFF2-40B4-BE49-F238E27FC236}">
                    <a16:creationId xmlns:a16="http://schemas.microsoft.com/office/drawing/2014/main" id="{7CB0739C-DC45-D3A7-C5A9-C27EC7CA2B17}"/>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079" name="Group 1425">
                <a:extLst>
                  <a:ext uri="{FF2B5EF4-FFF2-40B4-BE49-F238E27FC236}">
                    <a16:creationId xmlns:a16="http://schemas.microsoft.com/office/drawing/2014/main" id="{F60D16DD-63C6-2A28-C2A9-7525A21AB17D}"/>
                  </a:ext>
                </a:extLst>
              </p:cNvPr>
              <p:cNvGrpSpPr>
                <a:grpSpLocks/>
              </p:cNvGrpSpPr>
              <p:nvPr/>
            </p:nvGrpSpPr>
            <p:grpSpPr bwMode="auto">
              <a:xfrm>
                <a:off x="4492" y="2908"/>
                <a:ext cx="556" cy="94"/>
                <a:chOff x="4492" y="2908"/>
                <a:chExt cx="556" cy="94"/>
              </a:xfrm>
            </p:grpSpPr>
            <p:sp>
              <p:nvSpPr>
                <p:cNvPr id="138131" name="Freeform 1426">
                  <a:extLst>
                    <a:ext uri="{FF2B5EF4-FFF2-40B4-BE49-F238E27FC236}">
                      <a16:creationId xmlns:a16="http://schemas.microsoft.com/office/drawing/2014/main" id="{919C4888-5B25-2698-F564-787F220717E4}"/>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132" name="Group 1427">
                  <a:extLst>
                    <a:ext uri="{FF2B5EF4-FFF2-40B4-BE49-F238E27FC236}">
                      <a16:creationId xmlns:a16="http://schemas.microsoft.com/office/drawing/2014/main" id="{E77F8F34-F921-9E39-076E-D92293B7D198}"/>
                    </a:ext>
                  </a:extLst>
                </p:cNvPr>
                <p:cNvGrpSpPr>
                  <a:grpSpLocks/>
                </p:cNvGrpSpPr>
                <p:nvPr/>
              </p:nvGrpSpPr>
              <p:grpSpPr bwMode="auto">
                <a:xfrm>
                  <a:off x="5011" y="2908"/>
                  <a:ext cx="37" cy="92"/>
                  <a:chOff x="5011" y="2908"/>
                  <a:chExt cx="37" cy="92"/>
                </a:xfrm>
              </p:grpSpPr>
              <p:sp>
                <p:nvSpPr>
                  <p:cNvPr id="138133" name="Freeform 1428">
                    <a:extLst>
                      <a:ext uri="{FF2B5EF4-FFF2-40B4-BE49-F238E27FC236}">
                        <a16:creationId xmlns:a16="http://schemas.microsoft.com/office/drawing/2014/main" id="{0166F4D5-E975-85A9-6D6F-352B95D05DFB}"/>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134" name="Group 1429">
                    <a:extLst>
                      <a:ext uri="{FF2B5EF4-FFF2-40B4-BE49-F238E27FC236}">
                        <a16:creationId xmlns:a16="http://schemas.microsoft.com/office/drawing/2014/main" id="{AED6A733-19E8-3698-5CC9-FEF456519E9B}"/>
                      </a:ext>
                    </a:extLst>
                  </p:cNvPr>
                  <p:cNvGrpSpPr>
                    <a:grpSpLocks/>
                  </p:cNvGrpSpPr>
                  <p:nvPr/>
                </p:nvGrpSpPr>
                <p:grpSpPr bwMode="auto">
                  <a:xfrm>
                    <a:off x="5016" y="2924"/>
                    <a:ext cx="27" cy="67"/>
                    <a:chOff x="5016" y="2924"/>
                    <a:chExt cx="27" cy="67"/>
                  </a:xfrm>
                </p:grpSpPr>
                <p:sp>
                  <p:nvSpPr>
                    <p:cNvPr id="138135" name="Freeform 1430">
                      <a:extLst>
                        <a:ext uri="{FF2B5EF4-FFF2-40B4-BE49-F238E27FC236}">
                          <a16:creationId xmlns:a16="http://schemas.microsoft.com/office/drawing/2014/main" id="{EC7DD443-5EDE-5993-C465-82A45CE1D665}"/>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136" name="Group 1431">
                      <a:extLst>
                        <a:ext uri="{FF2B5EF4-FFF2-40B4-BE49-F238E27FC236}">
                          <a16:creationId xmlns:a16="http://schemas.microsoft.com/office/drawing/2014/main" id="{4C8FF85F-C20C-1384-F949-23EF40409248}"/>
                        </a:ext>
                      </a:extLst>
                    </p:cNvPr>
                    <p:cNvGrpSpPr>
                      <a:grpSpLocks/>
                    </p:cNvGrpSpPr>
                    <p:nvPr/>
                  </p:nvGrpSpPr>
                  <p:grpSpPr bwMode="auto">
                    <a:xfrm>
                      <a:off x="5021" y="2938"/>
                      <a:ext cx="15" cy="31"/>
                      <a:chOff x="5021" y="2938"/>
                      <a:chExt cx="15" cy="31"/>
                    </a:xfrm>
                  </p:grpSpPr>
                  <p:sp>
                    <p:nvSpPr>
                      <p:cNvPr id="138137" name="Line 1432">
                        <a:extLst>
                          <a:ext uri="{FF2B5EF4-FFF2-40B4-BE49-F238E27FC236}">
                            <a16:creationId xmlns:a16="http://schemas.microsoft.com/office/drawing/2014/main" id="{BB8D453A-0822-D45D-9DA2-9A87982146C9}"/>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138" name="Line 1433">
                        <a:extLst>
                          <a:ext uri="{FF2B5EF4-FFF2-40B4-BE49-F238E27FC236}">
                            <a16:creationId xmlns:a16="http://schemas.microsoft.com/office/drawing/2014/main" id="{05F23B37-5284-6169-06A4-06363FBAC3BE}"/>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139" name="Line 1434">
                        <a:extLst>
                          <a:ext uri="{FF2B5EF4-FFF2-40B4-BE49-F238E27FC236}">
                            <a16:creationId xmlns:a16="http://schemas.microsoft.com/office/drawing/2014/main" id="{C4552D05-4AC7-2B1A-1725-6E2CD614CB86}"/>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8080" name="Group 1435">
                <a:extLst>
                  <a:ext uri="{FF2B5EF4-FFF2-40B4-BE49-F238E27FC236}">
                    <a16:creationId xmlns:a16="http://schemas.microsoft.com/office/drawing/2014/main" id="{D40930F6-E3FB-9569-60AE-332AC7AC7AD0}"/>
                  </a:ext>
                </a:extLst>
              </p:cNvPr>
              <p:cNvGrpSpPr>
                <a:grpSpLocks/>
              </p:cNvGrpSpPr>
              <p:nvPr/>
            </p:nvGrpSpPr>
            <p:grpSpPr bwMode="auto">
              <a:xfrm>
                <a:off x="5024" y="2994"/>
                <a:ext cx="435" cy="135"/>
                <a:chOff x="5024" y="2994"/>
                <a:chExt cx="435" cy="135"/>
              </a:xfrm>
            </p:grpSpPr>
            <p:sp>
              <p:nvSpPr>
                <p:cNvPr id="138124" name="Freeform 1436">
                  <a:extLst>
                    <a:ext uri="{FF2B5EF4-FFF2-40B4-BE49-F238E27FC236}">
                      <a16:creationId xmlns:a16="http://schemas.microsoft.com/office/drawing/2014/main" id="{3A689ED7-9E0B-D540-F7B6-29742E155C73}"/>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125" name="Group 1437">
                  <a:extLst>
                    <a:ext uri="{FF2B5EF4-FFF2-40B4-BE49-F238E27FC236}">
                      <a16:creationId xmlns:a16="http://schemas.microsoft.com/office/drawing/2014/main" id="{7645FF23-5AE9-665C-0A54-D95B4DB89C5F}"/>
                    </a:ext>
                  </a:extLst>
                </p:cNvPr>
                <p:cNvGrpSpPr>
                  <a:grpSpLocks/>
                </p:cNvGrpSpPr>
                <p:nvPr/>
              </p:nvGrpSpPr>
              <p:grpSpPr bwMode="auto">
                <a:xfrm>
                  <a:off x="5024" y="2994"/>
                  <a:ext cx="435" cy="135"/>
                  <a:chOff x="5024" y="2994"/>
                  <a:chExt cx="435" cy="135"/>
                </a:xfrm>
              </p:grpSpPr>
              <p:sp>
                <p:nvSpPr>
                  <p:cNvPr id="138126" name="Freeform 1438">
                    <a:extLst>
                      <a:ext uri="{FF2B5EF4-FFF2-40B4-BE49-F238E27FC236}">
                        <a16:creationId xmlns:a16="http://schemas.microsoft.com/office/drawing/2014/main" id="{BDA7994E-9831-C33B-1725-0A5505081275}"/>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127" name="Group 1439">
                    <a:extLst>
                      <a:ext uri="{FF2B5EF4-FFF2-40B4-BE49-F238E27FC236}">
                        <a16:creationId xmlns:a16="http://schemas.microsoft.com/office/drawing/2014/main" id="{4680C8ED-DE92-37F5-C7A9-0B9B114205C2}"/>
                      </a:ext>
                    </a:extLst>
                  </p:cNvPr>
                  <p:cNvGrpSpPr>
                    <a:grpSpLocks/>
                  </p:cNvGrpSpPr>
                  <p:nvPr/>
                </p:nvGrpSpPr>
                <p:grpSpPr bwMode="auto">
                  <a:xfrm>
                    <a:off x="5040" y="2996"/>
                    <a:ext cx="369" cy="4"/>
                    <a:chOff x="5040" y="2996"/>
                    <a:chExt cx="369" cy="4"/>
                  </a:xfrm>
                </p:grpSpPr>
                <p:sp>
                  <p:nvSpPr>
                    <p:cNvPr id="138129" name="Freeform 1440">
                      <a:extLst>
                        <a:ext uri="{FF2B5EF4-FFF2-40B4-BE49-F238E27FC236}">
                          <a16:creationId xmlns:a16="http://schemas.microsoft.com/office/drawing/2014/main" id="{D3D9B9A1-CFCF-3F89-15DC-12F5837BDB82}"/>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130" name="Freeform 1441">
                      <a:extLst>
                        <a:ext uri="{FF2B5EF4-FFF2-40B4-BE49-F238E27FC236}">
                          <a16:creationId xmlns:a16="http://schemas.microsoft.com/office/drawing/2014/main" id="{AAE71CA7-91A8-EDF7-6769-666DAD83EBDD}"/>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128" name="Freeform 1442">
                    <a:extLst>
                      <a:ext uri="{FF2B5EF4-FFF2-40B4-BE49-F238E27FC236}">
                        <a16:creationId xmlns:a16="http://schemas.microsoft.com/office/drawing/2014/main" id="{C6F62F00-BBF6-EC14-8A2C-C95FB5CC408C}"/>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8081" name="Freeform 1443">
                <a:extLst>
                  <a:ext uri="{FF2B5EF4-FFF2-40B4-BE49-F238E27FC236}">
                    <a16:creationId xmlns:a16="http://schemas.microsoft.com/office/drawing/2014/main" id="{91B00605-747E-6690-1BC0-62468CF064C0}"/>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82" name="Rectangle 1444">
                <a:extLst>
                  <a:ext uri="{FF2B5EF4-FFF2-40B4-BE49-F238E27FC236}">
                    <a16:creationId xmlns:a16="http://schemas.microsoft.com/office/drawing/2014/main" id="{C5FFAEB2-D7F8-F7BA-E375-B6334A45E15C}"/>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083" name="Group 1445">
                <a:extLst>
                  <a:ext uri="{FF2B5EF4-FFF2-40B4-BE49-F238E27FC236}">
                    <a16:creationId xmlns:a16="http://schemas.microsoft.com/office/drawing/2014/main" id="{B88DB44B-99A3-7493-642F-28B85402E10C}"/>
                  </a:ext>
                </a:extLst>
              </p:cNvPr>
              <p:cNvGrpSpPr>
                <a:grpSpLocks/>
              </p:cNvGrpSpPr>
              <p:nvPr/>
            </p:nvGrpSpPr>
            <p:grpSpPr bwMode="auto">
              <a:xfrm>
                <a:off x="5439" y="3020"/>
                <a:ext cx="20" cy="56"/>
                <a:chOff x="5439" y="3020"/>
                <a:chExt cx="20" cy="56"/>
              </a:xfrm>
            </p:grpSpPr>
            <p:sp>
              <p:nvSpPr>
                <p:cNvPr id="138122" name="Rectangle 1446">
                  <a:extLst>
                    <a:ext uri="{FF2B5EF4-FFF2-40B4-BE49-F238E27FC236}">
                      <a16:creationId xmlns:a16="http://schemas.microsoft.com/office/drawing/2014/main" id="{25E41153-F16E-236E-6D1D-0CA04292E2DB}"/>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23" name="Freeform 1447">
                  <a:extLst>
                    <a:ext uri="{FF2B5EF4-FFF2-40B4-BE49-F238E27FC236}">
                      <a16:creationId xmlns:a16="http://schemas.microsoft.com/office/drawing/2014/main" id="{B5F95DE5-E818-C5CF-1EED-FD698D2F7572}"/>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8084" name="Group 1448">
                <a:extLst>
                  <a:ext uri="{FF2B5EF4-FFF2-40B4-BE49-F238E27FC236}">
                    <a16:creationId xmlns:a16="http://schemas.microsoft.com/office/drawing/2014/main" id="{B62A967C-42A2-D458-87D9-F31013CD7EBF}"/>
                  </a:ext>
                </a:extLst>
              </p:cNvPr>
              <p:cNvGrpSpPr>
                <a:grpSpLocks/>
              </p:cNvGrpSpPr>
              <p:nvPr/>
            </p:nvGrpSpPr>
            <p:grpSpPr bwMode="auto">
              <a:xfrm>
                <a:off x="4515" y="2918"/>
                <a:ext cx="944" cy="204"/>
                <a:chOff x="4515" y="2918"/>
                <a:chExt cx="944" cy="204"/>
              </a:xfrm>
            </p:grpSpPr>
            <p:grpSp>
              <p:nvGrpSpPr>
                <p:cNvPr id="138091" name="Group 1449">
                  <a:extLst>
                    <a:ext uri="{FF2B5EF4-FFF2-40B4-BE49-F238E27FC236}">
                      <a16:creationId xmlns:a16="http://schemas.microsoft.com/office/drawing/2014/main" id="{48FF2DCE-F602-8085-841C-5A6E314D9304}"/>
                    </a:ext>
                  </a:extLst>
                </p:cNvPr>
                <p:cNvGrpSpPr>
                  <a:grpSpLocks/>
                </p:cNvGrpSpPr>
                <p:nvPr/>
              </p:nvGrpSpPr>
              <p:grpSpPr bwMode="auto">
                <a:xfrm>
                  <a:off x="4515" y="3022"/>
                  <a:ext cx="924" cy="7"/>
                  <a:chOff x="4515" y="3022"/>
                  <a:chExt cx="924" cy="7"/>
                </a:xfrm>
              </p:grpSpPr>
              <p:sp>
                <p:nvSpPr>
                  <p:cNvPr id="138118" name="Rectangle 1450">
                    <a:extLst>
                      <a:ext uri="{FF2B5EF4-FFF2-40B4-BE49-F238E27FC236}">
                        <a16:creationId xmlns:a16="http://schemas.microsoft.com/office/drawing/2014/main" id="{E246B3E1-BA6B-41B9-574D-95AE1352CC17}"/>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19" name="Rectangle 1451">
                    <a:extLst>
                      <a:ext uri="{FF2B5EF4-FFF2-40B4-BE49-F238E27FC236}">
                        <a16:creationId xmlns:a16="http://schemas.microsoft.com/office/drawing/2014/main" id="{FA515465-7DDE-474B-4BA1-8A98F350775C}"/>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20" name="Rectangle 1452">
                    <a:extLst>
                      <a:ext uri="{FF2B5EF4-FFF2-40B4-BE49-F238E27FC236}">
                        <a16:creationId xmlns:a16="http://schemas.microsoft.com/office/drawing/2014/main" id="{9ED81CA5-F49B-4263-DD27-9F2ADB6B8D1A}"/>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21" name="Rectangle 1453">
                    <a:extLst>
                      <a:ext uri="{FF2B5EF4-FFF2-40B4-BE49-F238E27FC236}">
                        <a16:creationId xmlns:a16="http://schemas.microsoft.com/office/drawing/2014/main" id="{8C13DB2A-E018-E0D1-BB30-EB694BE07B83}"/>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092" name="Group 1454">
                  <a:extLst>
                    <a:ext uri="{FF2B5EF4-FFF2-40B4-BE49-F238E27FC236}">
                      <a16:creationId xmlns:a16="http://schemas.microsoft.com/office/drawing/2014/main" id="{74536DC4-7804-89E4-586D-CABA4CAD9420}"/>
                    </a:ext>
                  </a:extLst>
                </p:cNvPr>
                <p:cNvGrpSpPr>
                  <a:grpSpLocks/>
                </p:cNvGrpSpPr>
                <p:nvPr/>
              </p:nvGrpSpPr>
              <p:grpSpPr bwMode="auto">
                <a:xfrm>
                  <a:off x="4517" y="3001"/>
                  <a:ext cx="942" cy="108"/>
                  <a:chOff x="4517" y="3001"/>
                  <a:chExt cx="942" cy="108"/>
                </a:xfrm>
              </p:grpSpPr>
              <p:sp>
                <p:nvSpPr>
                  <p:cNvPr id="138114" name="Freeform 1455">
                    <a:extLst>
                      <a:ext uri="{FF2B5EF4-FFF2-40B4-BE49-F238E27FC236}">
                        <a16:creationId xmlns:a16="http://schemas.microsoft.com/office/drawing/2014/main" id="{5CDC7D21-8B6A-9CC9-F3E6-0904521FC124}"/>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15" name="Rectangle 1456">
                    <a:extLst>
                      <a:ext uri="{FF2B5EF4-FFF2-40B4-BE49-F238E27FC236}">
                        <a16:creationId xmlns:a16="http://schemas.microsoft.com/office/drawing/2014/main" id="{B70A55F9-106E-78A6-FD2E-E1EF118AF2A2}"/>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16" name="Rectangle 1457">
                    <a:extLst>
                      <a:ext uri="{FF2B5EF4-FFF2-40B4-BE49-F238E27FC236}">
                        <a16:creationId xmlns:a16="http://schemas.microsoft.com/office/drawing/2014/main" id="{9223E006-5E5E-EEEE-90E2-9B078E388419}"/>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117" name="Freeform 1458">
                    <a:extLst>
                      <a:ext uri="{FF2B5EF4-FFF2-40B4-BE49-F238E27FC236}">
                        <a16:creationId xmlns:a16="http://schemas.microsoft.com/office/drawing/2014/main" id="{FD0C6CF3-031A-322E-074D-DF9BEB4C7E59}"/>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093" name="Group 1459">
                  <a:extLst>
                    <a:ext uri="{FF2B5EF4-FFF2-40B4-BE49-F238E27FC236}">
                      <a16:creationId xmlns:a16="http://schemas.microsoft.com/office/drawing/2014/main" id="{DAF46F4E-E6A9-696A-68BD-7A8A45F0B4D8}"/>
                    </a:ext>
                  </a:extLst>
                </p:cNvPr>
                <p:cNvGrpSpPr>
                  <a:grpSpLocks/>
                </p:cNvGrpSpPr>
                <p:nvPr/>
              </p:nvGrpSpPr>
              <p:grpSpPr bwMode="auto">
                <a:xfrm>
                  <a:off x="4809" y="3007"/>
                  <a:ext cx="188" cy="11"/>
                  <a:chOff x="4809" y="3007"/>
                  <a:chExt cx="188" cy="11"/>
                </a:xfrm>
              </p:grpSpPr>
              <p:grpSp>
                <p:nvGrpSpPr>
                  <p:cNvPr id="138100" name="Group 1460">
                    <a:extLst>
                      <a:ext uri="{FF2B5EF4-FFF2-40B4-BE49-F238E27FC236}">
                        <a16:creationId xmlns:a16="http://schemas.microsoft.com/office/drawing/2014/main" id="{D0139018-083B-BB9F-DAA3-16AF23779A3A}"/>
                      </a:ext>
                    </a:extLst>
                  </p:cNvPr>
                  <p:cNvGrpSpPr>
                    <a:grpSpLocks/>
                  </p:cNvGrpSpPr>
                  <p:nvPr/>
                </p:nvGrpSpPr>
                <p:grpSpPr bwMode="auto">
                  <a:xfrm>
                    <a:off x="4957" y="3007"/>
                    <a:ext cx="40" cy="11"/>
                    <a:chOff x="4957" y="3007"/>
                    <a:chExt cx="40" cy="11"/>
                  </a:xfrm>
                </p:grpSpPr>
                <p:grpSp>
                  <p:nvGrpSpPr>
                    <p:cNvPr id="138108" name="Group 1461">
                      <a:extLst>
                        <a:ext uri="{FF2B5EF4-FFF2-40B4-BE49-F238E27FC236}">
                          <a16:creationId xmlns:a16="http://schemas.microsoft.com/office/drawing/2014/main" id="{E2405217-2C5F-5BC7-4E59-1F02CA1253B6}"/>
                        </a:ext>
                      </a:extLst>
                    </p:cNvPr>
                    <p:cNvGrpSpPr>
                      <a:grpSpLocks/>
                    </p:cNvGrpSpPr>
                    <p:nvPr/>
                  </p:nvGrpSpPr>
                  <p:grpSpPr bwMode="auto">
                    <a:xfrm>
                      <a:off x="4962" y="3007"/>
                      <a:ext cx="22" cy="10"/>
                      <a:chOff x="4962" y="3007"/>
                      <a:chExt cx="22" cy="10"/>
                    </a:xfrm>
                  </p:grpSpPr>
                  <p:sp>
                    <p:nvSpPr>
                      <p:cNvPr id="138112" name="Freeform 1462">
                        <a:extLst>
                          <a:ext uri="{FF2B5EF4-FFF2-40B4-BE49-F238E27FC236}">
                            <a16:creationId xmlns:a16="http://schemas.microsoft.com/office/drawing/2014/main" id="{F5B59C18-6AC6-1263-7739-07D02A2F33BA}"/>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13" name="Freeform 1463">
                        <a:extLst>
                          <a:ext uri="{FF2B5EF4-FFF2-40B4-BE49-F238E27FC236}">
                            <a16:creationId xmlns:a16="http://schemas.microsoft.com/office/drawing/2014/main" id="{48893C35-7FE6-FFF7-3738-2BCC4B3FBAEC}"/>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109" name="Group 1464">
                      <a:extLst>
                        <a:ext uri="{FF2B5EF4-FFF2-40B4-BE49-F238E27FC236}">
                          <a16:creationId xmlns:a16="http://schemas.microsoft.com/office/drawing/2014/main" id="{1E5AEDB1-37E1-7815-59D3-15C13523A054}"/>
                        </a:ext>
                      </a:extLst>
                    </p:cNvPr>
                    <p:cNvGrpSpPr>
                      <a:grpSpLocks/>
                    </p:cNvGrpSpPr>
                    <p:nvPr/>
                  </p:nvGrpSpPr>
                  <p:grpSpPr bwMode="auto">
                    <a:xfrm>
                      <a:off x="4957" y="3009"/>
                      <a:ext cx="40" cy="9"/>
                      <a:chOff x="4957" y="3009"/>
                      <a:chExt cx="40" cy="9"/>
                    </a:xfrm>
                  </p:grpSpPr>
                  <p:sp>
                    <p:nvSpPr>
                      <p:cNvPr id="138110" name="Freeform 1465">
                        <a:extLst>
                          <a:ext uri="{FF2B5EF4-FFF2-40B4-BE49-F238E27FC236}">
                            <a16:creationId xmlns:a16="http://schemas.microsoft.com/office/drawing/2014/main" id="{85F4217E-4101-A4EB-8262-ADD7965A319B}"/>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111" name="Rectangle 1466">
                        <a:extLst>
                          <a:ext uri="{FF2B5EF4-FFF2-40B4-BE49-F238E27FC236}">
                            <a16:creationId xmlns:a16="http://schemas.microsoft.com/office/drawing/2014/main" id="{D1333930-3946-9D94-E12D-326DDF760A1E}"/>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101" name="Group 1467">
                    <a:extLst>
                      <a:ext uri="{FF2B5EF4-FFF2-40B4-BE49-F238E27FC236}">
                        <a16:creationId xmlns:a16="http://schemas.microsoft.com/office/drawing/2014/main" id="{886E9B17-DECD-58D5-58AC-CFDD3DC17C3E}"/>
                      </a:ext>
                    </a:extLst>
                  </p:cNvPr>
                  <p:cNvGrpSpPr>
                    <a:grpSpLocks/>
                  </p:cNvGrpSpPr>
                  <p:nvPr/>
                </p:nvGrpSpPr>
                <p:grpSpPr bwMode="auto">
                  <a:xfrm>
                    <a:off x="4809" y="3007"/>
                    <a:ext cx="40" cy="11"/>
                    <a:chOff x="4809" y="3007"/>
                    <a:chExt cx="40" cy="11"/>
                  </a:xfrm>
                </p:grpSpPr>
                <p:grpSp>
                  <p:nvGrpSpPr>
                    <p:cNvPr id="138102" name="Group 1468">
                      <a:extLst>
                        <a:ext uri="{FF2B5EF4-FFF2-40B4-BE49-F238E27FC236}">
                          <a16:creationId xmlns:a16="http://schemas.microsoft.com/office/drawing/2014/main" id="{925A7E88-522E-C3CC-FD70-28B7883EE6EC}"/>
                        </a:ext>
                      </a:extLst>
                    </p:cNvPr>
                    <p:cNvGrpSpPr>
                      <a:grpSpLocks/>
                    </p:cNvGrpSpPr>
                    <p:nvPr/>
                  </p:nvGrpSpPr>
                  <p:grpSpPr bwMode="auto">
                    <a:xfrm>
                      <a:off x="4814" y="3007"/>
                      <a:ext cx="22" cy="10"/>
                      <a:chOff x="4814" y="3007"/>
                      <a:chExt cx="22" cy="10"/>
                    </a:xfrm>
                  </p:grpSpPr>
                  <p:sp>
                    <p:nvSpPr>
                      <p:cNvPr id="138106" name="Freeform 1469">
                        <a:extLst>
                          <a:ext uri="{FF2B5EF4-FFF2-40B4-BE49-F238E27FC236}">
                            <a16:creationId xmlns:a16="http://schemas.microsoft.com/office/drawing/2014/main" id="{640927CC-4940-2B7E-C6B1-CE74AE5F86CE}"/>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107" name="Freeform 1470">
                        <a:extLst>
                          <a:ext uri="{FF2B5EF4-FFF2-40B4-BE49-F238E27FC236}">
                            <a16:creationId xmlns:a16="http://schemas.microsoft.com/office/drawing/2014/main" id="{DD739B0C-F6F6-6C7F-7534-5EAEF56BBE86}"/>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103" name="Group 1471">
                      <a:extLst>
                        <a:ext uri="{FF2B5EF4-FFF2-40B4-BE49-F238E27FC236}">
                          <a16:creationId xmlns:a16="http://schemas.microsoft.com/office/drawing/2014/main" id="{3F4330C1-59AD-0F4D-0D91-916514C7D252}"/>
                        </a:ext>
                      </a:extLst>
                    </p:cNvPr>
                    <p:cNvGrpSpPr>
                      <a:grpSpLocks/>
                    </p:cNvGrpSpPr>
                    <p:nvPr/>
                  </p:nvGrpSpPr>
                  <p:grpSpPr bwMode="auto">
                    <a:xfrm>
                      <a:off x="4809" y="3009"/>
                      <a:ext cx="40" cy="9"/>
                      <a:chOff x="4809" y="3009"/>
                      <a:chExt cx="40" cy="9"/>
                    </a:xfrm>
                  </p:grpSpPr>
                  <p:sp>
                    <p:nvSpPr>
                      <p:cNvPr id="138104" name="Freeform 1472">
                        <a:extLst>
                          <a:ext uri="{FF2B5EF4-FFF2-40B4-BE49-F238E27FC236}">
                            <a16:creationId xmlns:a16="http://schemas.microsoft.com/office/drawing/2014/main" id="{5834E7C9-C798-CDA3-7D99-19435111DD65}"/>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105" name="Rectangle 1473">
                        <a:extLst>
                          <a:ext uri="{FF2B5EF4-FFF2-40B4-BE49-F238E27FC236}">
                            <a16:creationId xmlns:a16="http://schemas.microsoft.com/office/drawing/2014/main" id="{73C3A287-6340-ADA2-3542-190FEEEAD7F1}"/>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094" name="Group 1474">
                  <a:extLst>
                    <a:ext uri="{FF2B5EF4-FFF2-40B4-BE49-F238E27FC236}">
                      <a16:creationId xmlns:a16="http://schemas.microsoft.com/office/drawing/2014/main" id="{BDC053ED-50CB-31EA-AD6F-EDC17E058E3F}"/>
                    </a:ext>
                  </a:extLst>
                </p:cNvPr>
                <p:cNvGrpSpPr>
                  <a:grpSpLocks/>
                </p:cNvGrpSpPr>
                <p:nvPr/>
              </p:nvGrpSpPr>
              <p:grpSpPr bwMode="auto">
                <a:xfrm>
                  <a:off x="4676" y="2918"/>
                  <a:ext cx="328" cy="204"/>
                  <a:chOff x="4676" y="2918"/>
                  <a:chExt cx="328" cy="204"/>
                </a:xfrm>
              </p:grpSpPr>
              <p:sp>
                <p:nvSpPr>
                  <p:cNvPr id="138098" name="Freeform 1475">
                    <a:extLst>
                      <a:ext uri="{FF2B5EF4-FFF2-40B4-BE49-F238E27FC236}">
                        <a16:creationId xmlns:a16="http://schemas.microsoft.com/office/drawing/2014/main" id="{D4E4C86F-2054-FB76-1C7B-D42DE8A060AB}"/>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099" name="Freeform 1476">
                    <a:extLst>
                      <a:ext uri="{FF2B5EF4-FFF2-40B4-BE49-F238E27FC236}">
                        <a16:creationId xmlns:a16="http://schemas.microsoft.com/office/drawing/2014/main" id="{E638B2F9-1EE2-A5FD-97F6-6DB182BE800C}"/>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095" name="Group 1477">
                  <a:extLst>
                    <a:ext uri="{FF2B5EF4-FFF2-40B4-BE49-F238E27FC236}">
                      <a16:creationId xmlns:a16="http://schemas.microsoft.com/office/drawing/2014/main" id="{56A56113-FD21-B508-27C9-5FCF2EAAA525}"/>
                    </a:ext>
                  </a:extLst>
                </p:cNvPr>
                <p:cNvGrpSpPr>
                  <a:grpSpLocks/>
                </p:cNvGrpSpPr>
                <p:nvPr/>
              </p:nvGrpSpPr>
              <p:grpSpPr bwMode="auto">
                <a:xfrm>
                  <a:off x="4738" y="2980"/>
                  <a:ext cx="14" cy="21"/>
                  <a:chOff x="4738" y="2980"/>
                  <a:chExt cx="14" cy="21"/>
                </a:xfrm>
              </p:grpSpPr>
              <p:sp>
                <p:nvSpPr>
                  <p:cNvPr id="138096" name="Freeform 1478">
                    <a:extLst>
                      <a:ext uri="{FF2B5EF4-FFF2-40B4-BE49-F238E27FC236}">
                        <a16:creationId xmlns:a16="http://schemas.microsoft.com/office/drawing/2014/main" id="{BE6FE470-0E12-E676-5DF2-3E20C59A56C8}"/>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97" name="AutoShape 1479">
                    <a:extLst>
                      <a:ext uri="{FF2B5EF4-FFF2-40B4-BE49-F238E27FC236}">
                        <a16:creationId xmlns:a16="http://schemas.microsoft.com/office/drawing/2014/main" id="{B9CDA86A-94BE-E050-E0DF-AEEBCBE66F2F}"/>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085" name="Group 1480">
                <a:extLst>
                  <a:ext uri="{FF2B5EF4-FFF2-40B4-BE49-F238E27FC236}">
                    <a16:creationId xmlns:a16="http://schemas.microsoft.com/office/drawing/2014/main" id="{EC8FB9C1-5831-2612-801A-F8920C23C086}"/>
                  </a:ext>
                </a:extLst>
              </p:cNvPr>
              <p:cNvGrpSpPr>
                <a:grpSpLocks/>
              </p:cNvGrpSpPr>
              <p:nvPr/>
            </p:nvGrpSpPr>
            <p:grpSpPr bwMode="auto">
              <a:xfrm>
                <a:off x="5447" y="3096"/>
                <a:ext cx="24" cy="35"/>
                <a:chOff x="5447" y="3096"/>
                <a:chExt cx="24" cy="35"/>
              </a:xfrm>
            </p:grpSpPr>
            <p:sp>
              <p:nvSpPr>
                <p:cNvPr id="138086" name="Freeform 1481">
                  <a:extLst>
                    <a:ext uri="{FF2B5EF4-FFF2-40B4-BE49-F238E27FC236}">
                      <a16:creationId xmlns:a16="http://schemas.microsoft.com/office/drawing/2014/main" id="{EF125292-2A7B-F342-B065-A987F7849F97}"/>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87" name="Rectangle 1482">
                  <a:extLst>
                    <a:ext uri="{FF2B5EF4-FFF2-40B4-BE49-F238E27FC236}">
                      <a16:creationId xmlns:a16="http://schemas.microsoft.com/office/drawing/2014/main" id="{752EB672-B64F-48C8-9F82-0A71711BDCAF}"/>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88" name="Rectangle 1483">
                  <a:extLst>
                    <a:ext uri="{FF2B5EF4-FFF2-40B4-BE49-F238E27FC236}">
                      <a16:creationId xmlns:a16="http://schemas.microsoft.com/office/drawing/2014/main" id="{1746E19C-8D2E-510C-A28F-96B61DBB439E}"/>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89" name="Freeform 1484">
                  <a:extLst>
                    <a:ext uri="{FF2B5EF4-FFF2-40B4-BE49-F238E27FC236}">
                      <a16:creationId xmlns:a16="http://schemas.microsoft.com/office/drawing/2014/main" id="{450AA27B-815D-FD2D-8BC9-D008A7ABEFCE}"/>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90" name="Freeform 1485">
                  <a:extLst>
                    <a:ext uri="{FF2B5EF4-FFF2-40B4-BE49-F238E27FC236}">
                      <a16:creationId xmlns:a16="http://schemas.microsoft.com/office/drawing/2014/main" id="{C79960CD-9188-0FEE-322D-B7D357BCBA52}"/>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0" name="Group 1486">
              <a:extLst>
                <a:ext uri="{FF2B5EF4-FFF2-40B4-BE49-F238E27FC236}">
                  <a16:creationId xmlns:a16="http://schemas.microsoft.com/office/drawing/2014/main" id="{0DE1A1B8-3118-EE3B-6338-D4CE30C1C08D}"/>
                </a:ext>
              </a:extLst>
            </p:cNvPr>
            <p:cNvGrpSpPr>
              <a:grpSpLocks noChangeAspect="1"/>
            </p:cNvGrpSpPr>
            <p:nvPr/>
          </p:nvGrpSpPr>
          <p:grpSpPr bwMode="auto">
            <a:xfrm flipH="1">
              <a:off x="778" y="890"/>
              <a:ext cx="469" cy="139"/>
              <a:chOff x="4468" y="2908"/>
              <a:chExt cx="1004" cy="299"/>
            </a:xfrm>
          </p:grpSpPr>
          <p:sp>
            <p:nvSpPr>
              <p:cNvPr id="137977" name="AutoShape 1487">
                <a:extLst>
                  <a:ext uri="{FF2B5EF4-FFF2-40B4-BE49-F238E27FC236}">
                    <a16:creationId xmlns:a16="http://schemas.microsoft.com/office/drawing/2014/main" id="{C60A8DA9-06D6-08CB-AC8B-8F1928000C11}"/>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978" name="Group 1488">
                <a:extLst>
                  <a:ext uri="{FF2B5EF4-FFF2-40B4-BE49-F238E27FC236}">
                    <a16:creationId xmlns:a16="http://schemas.microsoft.com/office/drawing/2014/main" id="{7C8C921F-DC3F-887A-2044-CB7A16A95022}"/>
                  </a:ext>
                </a:extLst>
              </p:cNvPr>
              <p:cNvGrpSpPr>
                <a:grpSpLocks/>
              </p:cNvGrpSpPr>
              <p:nvPr/>
            </p:nvGrpSpPr>
            <p:grpSpPr bwMode="auto">
              <a:xfrm>
                <a:off x="5335" y="3115"/>
                <a:ext cx="94" cy="26"/>
                <a:chOff x="5335" y="3115"/>
                <a:chExt cx="94" cy="26"/>
              </a:xfrm>
            </p:grpSpPr>
            <p:sp>
              <p:nvSpPr>
                <p:cNvPr id="138066" name="Freeform 1489">
                  <a:extLst>
                    <a:ext uri="{FF2B5EF4-FFF2-40B4-BE49-F238E27FC236}">
                      <a16:creationId xmlns:a16="http://schemas.microsoft.com/office/drawing/2014/main" id="{BEB07479-E75D-FB9C-7A44-2CBC33EBC90C}"/>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67" name="Oval 1490">
                  <a:extLst>
                    <a:ext uri="{FF2B5EF4-FFF2-40B4-BE49-F238E27FC236}">
                      <a16:creationId xmlns:a16="http://schemas.microsoft.com/office/drawing/2014/main" id="{FE07A0B7-7D1E-C52B-6B69-4F916AD9D85A}"/>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979" name="Group 1491">
                <a:extLst>
                  <a:ext uri="{FF2B5EF4-FFF2-40B4-BE49-F238E27FC236}">
                    <a16:creationId xmlns:a16="http://schemas.microsoft.com/office/drawing/2014/main" id="{2521B570-3604-149E-4F0E-4A55D0D92E23}"/>
                  </a:ext>
                </a:extLst>
              </p:cNvPr>
              <p:cNvGrpSpPr>
                <a:grpSpLocks/>
              </p:cNvGrpSpPr>
              <p:nvPr/>
            </p:nvGrpSpPr>
            <p:grpSpPr bwMode="auto">
              <a:xfrm>
                <a:off x="4689" y="2919"/>
                <a:ext cx="312" cy="85"/>
                <a:chOff x="4689" y="2919"/>
                <a:chExt cx="312" cy="85"/>
              </a:xfrm>
            </p:grpSpPr>
            <p:sp>
              <p:nvSpPr>
                <p:cNvPr id="138064" name="Freeform 1492">
                  <a:extLst>
                    <a:ext uri="{FF2B5EF4-FFF2-40B4-BE49-F238E27FC236}">
                      <a16:creationId xmlns:a16="http://schemas.microsoft.com/office/drawing/2014/main" id="{12F39E19-093E-A28B-F82B-164B1F271C9F}"/>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65" name="Freeform 1493">
                  <a:extLst>
                    <a:ext uri="{FF2B5EF4-FFF2-40B4-BE49-F238E27FC236}">
                      <a16:creationId xmlns:a16="http://schemas.microsoft.com/office/drawing/2014/main" id="{E0F0BA29-A43C-6FF8-8583-CC506F8667DC}"/>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980" name="Freeform 1494">
                <a:extLst>
                  <a:ext uri="{FF2B5EF4-FFF2-40B4-BE49-F238E27FC236}">
                    <a16:creationId xmlns:a16="http://schemas.microsoft.com/office/drawing/2014/main" id="{EFB1B83D-42B9-3F23-1CE9-7A64790E5431}"/>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81" name="Oval 1495">
                <a:extLst>
                  <a:ext uri="{FF2B5EF4-FFF2-40B4-BE49-F238E27FC236}">
                    <a16:creationId xmlns:a16="http://schemas.microsoft.com/office/drawing/2014/main" id="{C5A56D95-6C0A-C631-FFCD-B8AE346C11A7}"/>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82" name="Oval 1496">
                <a:extLst>
                  <a:ext uri="{FF2B5EF4-FFF2-40B4-BE49-F238E27FC236}">
                    <a16:creationId xmlns:a16="http://schemas.microsoft.com/office/drawing/2014/main" id="{8CE945F9-5F03-EC73-92E8-42037B05D794}"/>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983" name="Group 1497">
                <a:extLst>
                  <a:ext uri="{FF2B5EF4-FFF2-40B4-BE49-F238E27FC236}">
                    <a16:creationId xmlns:a16="http://schemas.microsoft.com/office/drawing/2014/main" id="{AA78D03B-1FA1-59AE-E2CF-D6E6DD1A6ED4}"/>
                  </a:ext>
                </a:extLst>
              </p:cNvPr>
              <p:cNvGrpSpPr>
                <a:grpSpLocks/>
              </p:cNvGrpSpPr>
              <p:nvPr/>
            </p:nvGrpSpPr>
            <p:grpSpPr bwMode="auto">
              <a:xfrm>
                <a:off x="4468" y="3076"/>
                <a:ext cx="26" cy="38"/>
                <a:chOff x="4468" y="3076"/>
                <a:chExt cx="26" cy="38"/>
              </a:xfrm>
            </p:grpSpPr>
            <p:sp>
              <p:nvSpPr>
                <p:cNvPr id="138061" name="Rectangle 1498">
                  <a:extLst>
                    <a:ext uri="{FF2B5EF4-FFF2-40B4-BE49-F238E27FC236}">
                      <a16:creationId xmlns:a16="http://schemas.microsoft.com/office/drawing/2014/main" id="{8A02595A-4E64-AB1F-8454-2FEDF59B01F0}"/>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62" name="Freeform 1499">
                  <a:extLst>
                    <a:ext uri="{FF2B5EF4-FFF2-40B4-BE49-F238E27FC236}">
                      <a16:creationId xmlns:a16="http://schemas.microsoft.com/office/drawing/2014/main" id="{AAAC1AE3-B3C5-9AA4-00CE-EC66C11727EC}"/>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63" name="Freeform 1500">
                  <a:extLst>
                    <a:ext uri="{FF2B5EF4-FFF2-40B4-BE49-F238E27FC236}">
                      <a16:creationId xmlns:a16="http://schemas.microsoft.com/office/drawing/2014/main" id="{D8977869-3104-10FC-6D05-5A4386992B25}"/>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984" name="Group 1501">
                <a:extLst>
                  <a:ext uri="{FF2B5EF4-FFF2-40B4-BE49-F238E27FC236}">
                    <a16:creationId xmlns:a16="http://schemas.microsoft.com/office/drawing/2014/main" id="{BB12EE30-226B-A948-B84C-8F080F1CF7C3}"/>
                  </a:ext>
                </a:extLst>
              </p:cNvPr>
              <p:cNvGrpSpPr>
                <a:grpSpLocks/>
              </p:cNvGrpSpPr>
              <p:nvPr/>
            </p:nvGrpSpPr>
            <p:grpSpPr bwMode="auto">
              <a:xfrm>
                <a:off x="5196" y="3077"/>
                <a:ext cx="130" cy="130"/>
                <a:chOff x="5196" y="3077"/>
                <a:chExt cx="130" cy="130"/>
              </a:xfrm>
            </p:grpSpPr>
            <p:sp>
              <p:nvSpPr>
                <p:cNvPr id="138055" name="Oval 1502">
                  <a:extLst>
                    <a:ext uri="{FF2B5EF4-FFF2-40B4-BE49-F238E27FC236}">
                      <a16:creationId xmlns:a16="http://schemas.microsoft.com/office/drawing/2014/main" id="{6B213DC4-970B-F760-D34F-D62805755BE8}"/>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056" name="Group 1503">
                  <a:extLst>
                    <a:ext uri="{FF2B5EF4-FFF2-40B4-BE49-F238E27FC236}">
                      <a16:creationId xmlns:a16="http://schemas.microsoft.com/office/drawing/2014/main" id="{9790E280-FCED-3CA3-B655-CD22DEF87098}"/>
                    </a:ext>
                  </a:extLst>
                </p:cNvPr>
                <p:cNvGrpSpPr>
                  <a:grpSpLocks/>
                </p:cNvGrpSpPr>
                <p:nvPr/>
              </p:nvGrpSpPr>
              <p:grpSpPr bwMode="auto">
                <a:xfrm>
                  <a:off x="5225" y="3106"/>
                  <a:ext cx="72" cy="72"/>
                  <a:chOff x="5225" y="3106"/>
                  <a:chExt cx="72" cy="72"/>
                </a:xfrm>
              </p:grpSpPr>
              <p:sp>
                <p:nvSpPr>
                  <p:cNvPr id="138057" name="Oval 1504">
                    <a:extLst>
                      <a:ext uri="{FF2B5EF4-FFF2-40B4-BE49-F238E27FC236}">
                        <a16:creationId xmlns:a16="http://schemas.microsoft.com/office/drawing/2014/main" id="{1EE96540-260A-6DEE-A96D-7AB30712EF96}"/>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58" name="Oval 1505">
                    <a:extLst>
                      <a:ext uri="{FF2B5EF4-FFF2-40B4-BE49-F238E27FC236}">
                        <a16:creationId xmlns:a16="http://schemas.microsoft.com/office/drawing/2014/main" id="{460C5967-A539-A5AE-767A-EBA64A11B338}"/>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59" name="Oval 1506">
                    <a:extLst>
                      <a:ext uri="{FF2B5EF4-FFF2-40B4-BE49-F238E27FC236}">
                        <a16:creationId xmlns:a16="http://schemas.microsoft.com/office/drawing/2014/main" id="{997B3507-7AF1-EC9B-3E4A-AEE4FA3CC4DF}"/>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60" name="Oval 1507">
                    <a:extLst>
                      <a:ext uri="{FF2B5EF4-FFF2-40B4-BE49-F238E27FC236}">
                        <a16:creationId xmlns:a16="http://schemas.microsoft.com/office/drawing/2014/main" id="{8D5142E5-C864-7D19-5A57-CCA9684DB4D8}"/>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985" name="Freeform 1508">
                <a:extLst>
                  <a:ext uri="{FF2B5EF4-FFF2-40B4-BE49-F238E27FC236}">
                    <a16:creationId xmlns:a16="http://schemas.microsoft.com/office/drawing/2014/main" id="{127F65E5-F40A-CEBD-CB41-9EA672FE0E1F}"/>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986" name="Group 1509">
                <a:extLst>
                  <a:ext uri="{FF2B5EF4-FFF2-40B4-BE49-F238E27FC236}">
                    <a16:creationId xmlns:a16="http://schemas.microsoft.com/office/drawing/2014/main" id="{DA161CE3-708E-D8A7-FB76-F9C1B53DA639}"/>
                  </a:ext>
                </a:extLst>
              </p:cNvPr>
              <p:cNvGrpSpPr>
                <a:grpSpLocks/>
              </p:cNvGrpSpPr>
              <p:nvPr/>
            </p:nvGrpSpPr>
            <p:grpSpPr bwMode="auto">
              <a:xfrm>
                <a:off x="4508" y="3077"/>
                <a:ext cx="130" cy="130"/>
                <a:chOff x="4508" y="3077"/>
                <a:chExt cx="130" cy="130"/>
              </a:xfrm>
            </p:grpSpPr>
            <p:sp>
              <p:nvSpPr>
                <p:cNvPr id="138049" name="Oval 1510">
                  <a:extLst>
                    <a:ext uri="{FF2B5EF4-FFF2-40B4-BE49-F238E27FC236}">
                      <a16:creationId xmlns:a16="http://schemas.microsoft.com/office/drawing/2014/main" id="{D4EC3211-CB21-C137-5A32-5BBAFE961B9C}"/>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8050" name="Group 1511">
                  <a:extLst>
                    <a:ext uri="{FF2B5EF4-FFF2-40B4-BE49-F238E27FC236}">
                      <a16:creationId xmlns:a16="http://schemas.microsoft.com/office/drawing/2014/main" id="{03976897-65A0-8103-BA87-146DF104481C}"/>
                    </a:ext>
                  </a:extLst>
                </p:cNvPr>
                <p:cNvGrpSpPr>
                  <a:grpSpLocks/>
                </p:cNvGrpSpPr>
                <p:nvPr/>
              </p:nvGrpSpPr>
              <p:grpSpPr bwMode="auto">
                <a:xfrm>
                  <a:off x="4537" y="3106"/>
                  <a:ext cx="71" cy="72"/>
                  <a:chOff x="4537" y="3106"/>
                  <a:chExt cx="71" cy="72"/>
                </a:xfrm>
              </p:grpSpPr>
              <p:sp>
                <p:nvSpPr>
                  <p:cNvPr id="138051" name="Oval 1512">
                    <a:extLst>
                      <a:ext uri="{FF2B5EF4-FFF2-40B4-BE49-F238E27FC236}">
                        <a16:creationId xmlns:a16="http://schemas.microsoft.com/office/drawing/2014/main" id="{52F6B991-5FBC-6A10-0233-72F0A684877F}"/>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52" name="Oval 1513">
                    <a:extLst>
                      <a:ext uri="{FF2B5EF4-FFF2-40B4-BE49-F238E27FC236}">
                        <a16:creationId xmlns:a16="http://schemas.microsoft.com/office/drawing/2014/main" id="{38A576AB-4C17-6CAD-DE49-7F0E043CDA01}"/>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53" name="Oval 1514">
                    <a:extLst>
                      <a:ext uri="{FF2B5EF4-FFF2-40B4-BE49-F238E27FC236}">
                        <a16:creationId xmlns:a16="http://schemas.microsoft.com/office/drawing/2014/main" id="{76C7D855-C8CF-7D12-2F4F-E9DF4C84A57F}"/>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54" name="Oval 1515">
                    <a:extLst>
                      <a:ext uri="{FF2B5EF4-FFF2-40B4-BE49-F238E27FC236}">
                        <a16:creationId xmlns:a16="http://schemas.microsoft.com/office/drawing/2014/main" id="{43ED7B65-0479-BA1A-DAC9-69A7506C49ED}"/>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987" name="Rectangle 1516">
                <a:extLst>
                  <a:ext uri="{FF2B5EF4-FFF2-40B4-BE49-F238E27FC236}">
                    <a16:creationId xmlns:a16="http://schemas.microsoft.com/office/drawing/2014/main" id="{A5961079-0E00-CCE9-DB9E-3BB5420EDB74}"/>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988" name="Group 1517">
                <a:extLst>
                  <a:ext uri="{FF2B5EF4-FFF2-40B4-BE49-F238E27FC236}">
                    <a16:creationId xmlns:a16="http://schemas.microsoft.com/office/drawing/2014/main" id="{30EF3A4A-27AA-883C-7CE0-A910DF200D65}"/>
                  </a:ext>
                </a:extLst>
              </p:cNvPr>
              <p:cNvGrpSpPr>
                <a:grpSpLocks/>
              </p:cNvGrpSpPr>
              <p:nvPr/>
            </p:nvGrpSpPr>
            <p:grpSpPr bwMode="auto">
              <a:xfrm>
                <a:off x="4492" y="2908"/>
                <a:ext cx="556" cy="94"/>
                <a:chOff x="4492" y="2908"/>
                <a:chExt cx="556" cy="94"/>
              </a:xfrm>
            </p:grpSpPr>
            <p:sp>
              <p:nvSpPr>
                <p:cNvPr id="138040" name="Freeform 1518">
                  <a:extLst>
                    <a:ext uri="{FF2B5EF4-FFF2-40B4-BE49-F238E27FC236}">
                      <a16:creationId xmlns:a16="http://schemas.microsoft.com/office/drawing/2014/main" id="{58A8107A-D2F9-52E0-1304-0DA05547467B}"/>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041" name="Group 1519">
                  <a:extLst>
                    <a:ext uri="{FF2B5EF4-FFF2-40B4-BE49-F238E27FC236}">
                      <a16:creationId xmlns:a16="http://schemas.microsoft.com/office/drawing/2014/main" id="{98750632-ACFF-AF6D-AA0B-A1A1D3A07921}"/>
                    </a:ext>
                  </a:extLst>
                </p:cNvPr>
                <p:cNvGrpSpPr>
                  <a:grpSpLocks/>
                </p:cNvGrpSpPr>
                <p:nvPr/>
              </p:nvGrpSpPr>
              <p:grpSpPr bwMode="auto">
                <a:xfrm>
                  <a:off x="5011" y="2908"/>
                  <a:ext cx="37" cy="92"/>
                  <a:chOff x="5011" y="2908"/>
                  <a:chExt cx="37" cy="92"/>
                </a:xfrm>
              </p:grpSpPr>
              <p:sp>
                <p:nvSpPr>
                  <p:cNvPr id="138042" name="Freeform 1520">
                    <a:extLst>
                      <a:ext uri="{FF2B5EF4-FFF2-40B4-BE49-F238E27FC236}">
                        <a16:creationId xmlns:a16="http://schemas.microsoft.com/office/drawing/2014/main" id="{CEBD3C33-B5CA-5B24-1516-613067970678}"/>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043" name="Group 1521">
                    <a:extLst>
                      <a:ext uri="{FF2B5EF4-FFF2-40B4-BE49-F238E27FC236}">
                        <a16:creationId xmlns:a16="http://schemas.microsoft.com/office/drawing/2014/main" id="{33D01179-1E9F-6EC9-469E-D928F4ED6CC1}"/>
                      </a:ext>
                    </a:extLst>
                  </p:cNvPr>
                  <p:cNvGrpSpPr>
                    <a:grpSpLocks/>
                  </p:cNvGrpSpPr>
                  <p:nvPr/>
                </p:nvGrpSpPr>
                <p:grpSpPr bwMode="auto">
                  <a:xfrm>
                    <a:off x="5016" y="2924"/>
                    <a:ext cx="27" cy="67"/>
                    <a:chOff x="5016" y="2924"/>
                    <a:chExt cx="27" cy="67"/>
                  </a:xfrm>
                </p:grpSpPr>
                <p:sp>
                  <p:nvSpPr>
                    <p:cNvPr id="138044" name="Freeform 1522">
                      <a:extLst>
                        <a:ext uri="{FF2B5EF4-FFF2-40B4-BE49-F238E27FC236}">
                          <a16:creationId xmlns:a16="http://schemas.microsoft.com/office/drawing/2014/main" id="{E0325ACE-2DBD-BF5D-8417-F01BFDDCAD94}"/>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8045" name="Group 1523">
                      <a:extLst>
                        <a:ext uri="{FF2B5EF4-FFF2-40B4-BE49-F238E27FC236}">
                          <a16:creationId xmlns:a16="http://schemas.microsoft.com/office/drawing/2014/main" id="{AE351512-C85F-5016-F3EB-99A051AF49B9}"/>
                        </a:ext>
                      </a:extLst>
                    </p:cNvPr>
                    <p:cNvGrpSpPr>
                      <a:grpSpLocks/>
                    </p:cNvGrpSpPr>
                    <p:nvPr/>
                  </p:nvGrpSpPr>
                  <p:grpSpPr bwMode="auto">
                    <a:xfrm>
                      <a:off x="5021" y="2938"/>
                      <a:ext cx="15" cy="31"/>
                      <a:chOff x="5021" y="2938"/>
                      <a:chExt cx="15" cy="31"/>
                    </a:xfrm>
                  </p:grpSpPr>
                  <p:sp>
                    <p:nvSpPr>
                      <p:cNvPr id="138046" name="Line 1524">
                        <a:extLst>
                          <a:ext uri="{FF2B5EF4-FFF2-40B4-BE49-F238E27FC236}">
                            <a16:creationId xmlns:a16="http://schemas.microsoft.com/office/drawing/2014/main" id="{F6A41469-F902-83E8-BF56-71C17542E3EE}"/>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047" name="Line 1525">
                        <a:extLst>
                          <a:ext uri="{FF2B5EF4-FFF2-40B4-BE49-F238E27FC236}">
                            <a16:creationId xmlns:a16="http://schemas.microsoft.com/office/drawing/2014/main" id="{98F1EFF7-7738-EC62-80FC-85112A05EF13}"/>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048" name="Line 1526">
                        <a:extLst>
                          <a:ext uri="{FF2B5EF4-FFF2-40B4-BE49-F238E27FC236}">
                            <a16:creationId xmlns:a16="http://schemas.microsoft.com/office/drawing/2014/main" id="{5F33A472-6E2A-D274-4D15-11A280F344A7}"/>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989" name="Group 1527">
                <a:extLst>
                  <a:ext uri="{FF2B5EF4-FFF2-40B4-BE49-F238E27FC236}">
                    <a16:creationId xmlns:a16="http://schemas.microsoft.com/office/drawing/2014/main" id="{C499972A-2EE2-4DFA-2140-616F62A0E4EE}"/>
                  </a:ext>
                </a:extLst>
              </p:cNvPr>
              <p:cNvGrpSpPr>
                <a:grpSpLocks/>
              </p:cNvGrpSpPr>
              <p:nvPr/>
            </p:nvGrpSpPr>
            <p:grpSpPr bwMode="auto">
              <a:xfrm>
                <a:off x="5024" y="2994"/>
                <a:ext cx="435" cy="135"/>
                <a:chOff x="5024" y="2994"/>
                <a:chExt cx="435" cy="135"/>
              </a:xfrm>
            </p:grpSpPr>
            <p:sp>
              <p:nvSpPr>
                <p:cNvPr id="138033" name="Freeform 1528">
                  <a:extLst>
                    <a:ext uri="{FF2B5EF4-FFF2-40B4-BE49-F238E27FC236}">
                      <a16:creationId xmlns:a16="http://schemas.microsoft.com/office/drawing/2014/main" id="{3E8B6927-424F-AF77-6FDE-C8ECAF97BD53}"/>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034" name="Group 1529">
                  <a:extLst>
                    <a:ext uri="{FF2B5EF4-FFF2-40B4-BE49-F238E27FC236}">
                      <a16:creationId xmlns:a16="http://schemas.microsoft.com/office/drawing/2014/main" id="{D04A4331-8C6C-3D61-8C81-D1663834E349}"/>
                    </a:ext>
                  </a:extLst>
                </p:cNvPr>
                <p:cNvGrpSpPr>
                  <a:grpSpLocks/>
                </p:cNvGrpSpPr>
                <p:nvPr/>
              </p:nvGrpSpPr>
              <p:grpSpPr bwMode="auto">
                <a:xfrm>
                  <a:off x="5024" y="2994"/>
                  <a:ext cx="435" cy="135"/>
                  <a:chOff x="5024" y="2994"/>
                  <a:chExt cx="435" cy="135"/>
                </a:xfrm>
              </p:grpSpPr>
              <p:sp>
                <p:nvSpPr>
                  <p:cNvPr id="138035" name="Freeform 1530">
                    <a:extLst>
                      <a:ext uri="{FF2B5EF4-FFF2-40B4-BE49-F238E27FC236}">
                        <a16:creationId xmlns:a16="http://schemas.microsoft.com/office/drawing/2014/main" id="{87FC91C4-5709-C8CA-FA96-931489F92EB2}"/>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036" name="Group 1531">
                    <a:extLst>
                      <a:ext uri="{FF2B5EF4-FFF2-40B4-BE49-F238E27FC236}">
                        <a16:creationId xmlns:a16="http://schemas.microsoft.com/office/drawing/2014/main" id="{B858CCA7-6E64-0DA7-7A02-F29547A6EA1F}"/>
                      </a:ext>
                    </a:extLst>
                  </p:cNvPr>
                  <p:cNvGrpSpPr>
                    <a:grpSpLocks/>
                  </p:cNvGrpSpPr>
                  <p:nvPr/>
                </p:nvGrpSpPr>
                <p:grpSpPr bwMode="auto">
                  <a:xfrm>
                    <a:off x="5040" y="2996"/>
                    <a:ext cx="369" cy="4"/>
                    <a:chOff x="5040" y="2996"/>
                    <a:chExt cx="369" cy="4"/>
                  </a:xfrm>
                </p:grpSpPr>
                <p:sp>
                  <p:nvSpPr>
                    <p:cNvPr id="138038" name="Freeform 1532">
                      <a:extLst>
                        <a:ext uri="{FF2B5EF4-FFF2-40B4-BE49-F238E27FC236}">
                          <a16:creationId xmlns:a16="http://schemas.microsoft.com/office/drawing/2014/main" id="{0C47CB18-08D5-2E62-D814-2ED337946CC2}"/>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8039" name="Freeform 1533">
                      <a:extLst>
                        <a:ext uri="{FF2B5EF4-FFF2-40B4-BE49-F238E27FC236}">
                          <a16:creationId xmlns:a16="http://schemas.microsoft.com/office/drawing/2014/main" id="{C204385D-7164-C816-A694-76D8F96D2DF7}"/>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8037" name="Freeform 1534">
                    <a:extLst>
                      <a:ext uri="{FF2B5EF4-FFF2-40B4-BE49-F238E27FC236}">
                        <a16:creationId xmlns:a16="http://schemas.microsoft.com/office/drawing/2014/main" id="{9F469473-A049-290D-3DFA-7FCF0F4C7906}"/>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990" name="Freeform 1535">
                <a:extLst>
                  <a:ext uri="{FF2B5EF4-FFF2-40B4-BE49-F238E27FC236}">
                    <a16:creationId xmlns:a16="http://schemas.microsoft.com/office/drawing/2014/main" id="{DAD1CE4F-E21C-9424-B13E-B6B33F39253B}"/>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91" name="Rectangle 1536">
                <a:extLst>
                  <a:ext uri="{FF2B5EF4-FFF2-40B4-BE49-F238E27FC236}">
                    <a16:creationId xmlns:a16="http://schemas.microsoft.com/office/drawing/2014/main" id="{603C0077-DFE9-A733-6D39-53A01DEA1720}"/>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992" name="Group 1537">
                <a:extLst>
                  <a:ext uri="{FF2B5EF4-FFF2-40B4-BE49-F238E27FC236}">
                    <a16:creationId xmlns:a16="http://schemas.microsoft.com/office/drawing/2014/main" id="{297873FD-5045-1D4A-8AA9-8CD0CB8F54CB}"/>
                  </a:ext>
                </a:extLst>
              </p:cNvPr>
              <p:cNvGrpSpPr>
                <a:grpSpLocks/>
              </p:cNvGrpSpPr>
              <p:nvPr/>
            </p:nvGrpSpPr>
            <p:grpSpPr bwMode="auto">
              <a:xfrm>
                <a:off x="5439" y="3020"/>
                <a:ext cx="20" cy="56"/>
                <a:chOff x="5439" y="3020"/>
                <a:chExt cx="20" cy="56"/>
              </a:xfrm>
            </p:grpSpPr>
            <p:sp>
              <p:nvSpPr>
                <p:cNvPr id="138031" name="Rectangle 1538">
                  <a:extLst>
                    <a:ext uri="{FF2B5EF4-FFF2-40B4-BE49-F238E27FC236}">
                      <a16:creationId xmlns:a16="http://schemas.microsoft.com/office/drawing/2014/main" id="{B232B33F-82E6-5F87-9661-6097D30B531D}"/>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32" name="Freeform 1539">
                  <a:extLst>
                    <a:ext uri="{FF2B5EF4-FFF2-40B4-BE49-F238E27FC236}">
                      <a16:creationId xmlns:a16="http://schemas.microsoft.com/office/drawing/2014/main" id="{062B43ED-43DE-F780-1F6D-CC9C2942ECE6}"/>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993" name="Group 1540">
                <a:extLst>
                  <a:ext uri="{FF2B5EF4-FFF2-40B4-BE49-F238E27FC236}">
                    <a16:creationId xmlns:a16="http://schemas.microsoft.com/office/drawing/2014/main" id="{AA8F0248-A6EE-9F3B-1D0D-2A8E2D15507D}"/>
                  </a:ext>
                </a:extLst>
              </p:cNvPr>
              <p:cNvGrpSpPr>
                <a:grpSpLocks/>
              </p:cNvGrpSpPr>
              <p:nvPr/>
            </p:nvGrpSpPr>
            <p:grpSpPr bwMode="auto">
              <a:xfrm>
                <a:off x="4515" y="2918"/>
                <a:ext cx="944" cy="204"/>
                <a:chOff x="4515" y="2918"/>
                <a:chExt cx="944" cy="204"/>
              </a:xfrm>
            </p:grpSpPr>
            <p:grpSp>
              <p:nvGrpSpPr>
                <p:cNvPr id="138000" name="Group 1541">
                  <a:extLst>
                    <a:ext uri="{FF2B5EF4-FFF2-40B4-BE49-F238E27FC236}">
                      <a16:creationId xmlns:a16="http://schemas.microsoft.com/office/drawing/2014/main" id="{868631C6-5A2D-71B7-7307-F272BA1B6ED9}"/>
                    </a:ext>
                  </a:extLst>
                </p:cNvPr>
                <p:cNvGrpSpPr>
                  <a:grpSpLocks/>
                </p:cNvGrpSpPr>
                <p:nvPr/>
              </p:nvGrpSpPr>
              <p:grpSpPr bwMode="auto">
                <a:xfrm>
                  <a:off x="4515" y="3022"/>
                  <a:ext cx="924" cy="7"/>
                  <a:chOff x="4515" y="3022"/>
                  <a:chExt cx="924" cy="7"/>
                </a:xfrm>
              </p:grpSpPr>
              <p:sp>
                <p:nvSpPr>
                  <p:cNvPr id="138027" name="Rectangle 1542">
                    <a:extLst>
                      <a:ext uri="{FF2B5EF4-FFF2-40B4-BE49-F238E27FC236}">
                        <a16:creationId xmlns:a16="http://schemas.microsoft.com/office/drawing/2014/main" id="{613059A5-14DC-ED8F-716C-810361360B1E}"/>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28" name="Rectangle 1543">
                    <a:extLst>
                      <a:ext uri="{FF2B5EF4-FFF2-40B4-BE49-F238E27FC236}">
                        <a16:creationId xmlns:a16="http://schemas.microsoft.com/office/drawing/2014/main" id="{A3A1237A-A942-3C4D-0E21-A619683FD4B4}"/>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29" name="Rectangle 1544">
                    <a:extLst>
                      <a:ext uri="{FF2B5EF4-FFF2-40B4-BE49-F238E27FC236}">
                        <a16:creationId xmlns:a16="http://schemas.microsoft.com/office/drawing/2014/main" id="{F4C9AF73-DCFF-777C-9865-CA4F4C6C7A9C}"/>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30" name="Rectangle 1545">
                    <a:extLst>
                      <a:ext uri="{FF2B5EF4-FFF2-40B4-BE49-F238E27FC236}">
                        <a16:creationId xmlns:a16="http://schemas.microsoft.com/office/drawing/2014/main" id="{727E9687-DFAB-326A-18D0-74AE6479DEAA}"/>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8001" name="Group 1546">
                  <a:extLst>
                    <a:ext uri="{FF2B5EF4-FFF2-40B4-BE49-F238E27FC236}">
                      <a16:creationId xmlns:a16="http://schemas.microsoft.com/office/drawing/2014/main" id="{6296F609-4000-924D-27FB-C29F095E18AD}"/>
                    </a:ext>
                  </a:extLst>
                </p:cNvPr>
                <p:cNvGrpSpPr>
                  <a:grpSpLocks/>
                </p:cNvGrpSpPr>
                <p:nvPr/>
              </p:nvGrpSpPr>
              <p:grpSpPr bwMode="auto">
                <a:xfrm>
                  <a:off x="4517" y="3001"/>
                  <a:ext cx="942" cy="108"/>
                  <a:chOff x="4517" y="3001"/>
                  <a:chExt cx="942" cy="108"/>
                </a:xfrm>
              </p:grpSpPr>
              <p:sp>
                <p:nvSpPr>
                  <p:cNvPr id="138023" name="Freeform 1547">
                    <a:extLst>
                      <a:ext uri="{FF2B5EF4-FFF2-40B4-BE49-F238E27FC236}">
                        <a16:creationId xmlns:a16="http://schemas.microsoft.com/office/drawing/2014/main" id="{57818DFE-68CA-137A-4FF5-A34199869CDC}"/>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24" name="Rectangle 1548">
                    <a:extLst>
                      <a:ext uri="{FF2B5EF4-FFF2-40B4-BE49-F238E27FC236}">
                        <a16:creationId xmlns:a16="http://schemas.microsoft.com/office/drawing/2014/main" id="{2D8FD547-6F2D-5522-B533-A95EADC2C989}"/>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25" name="Rectangle 1549">
                    <a:extLst>
                      <a:ext uri="{FF2B5EF4-FFF2-40B4-BE49-F238E27FC236}">
                        <a16:creationId xmlns:a16="http://schemas.microsoft.com/office/drawing/2014/main" id="{24036829-74F0-DE66-C0CB-D68E9659A70F}"/>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8026" name="Freeform 1550">
                    <a:extLst>
                      <a:ext uri="{FF2B5EF4-FFF2-40B4-BE49-F238E27FC236}">
                        <a16:creationId xmlns:a16="http://schemas.microsoft.com/office/drawing/2014/main" id="{3D34C045-398A-4879-4802-21156532CC4E}"/>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002" name="Group 1551">
                  <a:extLst>
                    <a:ext uri="{FF2B5EF4-FFF2-40B4-BE49-F238E27FC236}">
                      <a16:creationId xmlns:a16="http://schemas.microsoft.com/office/drawing/2014/main" id="{90AFBD4A-C844-91F2-5A71-ED19378CA578}"/>
                    </a:ext>
                  </a:extLst>
                </p:cNvPr>
                <p:cNvGrpSpPr>
                  <a:grpSpLocks/>
                </p:cNvGrpSpPr>
                <p:nvPr/>
              </p:nvGrpSpPr>
              <p:grpSpPr bwMode="auto">
                <a:xfrm>
                  <a:off x="4809" y="3007"/>
                  <a:ext cx="188" cy="11"/>
                  <a:chOff x="4809" y="3007"/>
                  <a:chExt cx="188" cy="11"/>
                </a:xfrm>
              </p:grpSpPr>
              <p:grpSp>
                <p:nvGrpSpPr>
                  <p:cNvPr id="138009" name="Group 1552">
                    <a:extLst>
                      <a:ext uri="{FF2B5EF4-FFF2-40B4-BE49-F238E27FC236}">
                        <a16:creationId xmlns:a16="http://schemas.microsoft.com/office/drawing/2014/main" id="{AA24BC40-106D-503D-3FC9-CEBD59A6B2C3}"/>
                      </a:ext>
                    </a:extLst>
                  </p:cNvPr>
                  <p:cNvGrpSpPr>
                    <a:grpSpLocks/>
                  </p:cNvGrpSpPr>
                  <p:nvPr/>
                </p:nvGrpSpPr>
                <p:grpSpPr bwMode="auto">
                  <a:xfrm>
                    <a:off x="4957" y="3007"/>
                    <a:ext cx="40" cy="11"/>
                    <a:chOff x="4957" y="3007"/>
                    <a:chExt cx="40" cy="11"/>
                  </a:xfrm>
                </p:grpSpPr>
                <p:grpSp>
                  <p:nvGrpSpPr>
                    <p:cNvPr id="138017" name="Group 1553">
                      <a:extLst>
                        <a:ext uri="{FF2B5EF4-FFF2-40B4-BE49-F238E27FC236}">
                          <a16:creationId xmlns:a16="http://schemas.microsoft.com/office/drawing/2014/main" id="{9197C1C1-2B1E-F936-BCA4-16AC4CF4F57E}"/>
                        </a:ext>
                      </a:extLst>
                    </p:cNvPr>
                    <p:cNvGrpSpPr>
                      <a:grpSpLocks/>
                    </p:cNvGrpSpPr>
                    <p:nvPr/>
                  </p:nvGrpSpPr>
                  <p:grpSpPr bwMode="auto">
                    <a:xfrm>
                      <a:off x="4962" y="3007"/>
                      <a:ext cx="22" cy="10"/>
                      <a:chOff x="4962" y="3007"/>
                      <a:chExt cx="22" cy="10"/>
                    </a:xfrm>
                  </p:grpSpPr>
                  <p:sp>
                    <p:nvSpPr>
                      <p:cNvPr id="138021" name="Freeform 1554">
                        <a:extLst>
                          <a:ext uri="{FF2B5EF4-FFF2-40B4-BE49-F238E27FC236}">
                            <a16:creationId xmlns:a16="http://schemas.microsoft.com/office/drawing/2014/main" id="{4B005C61-F6A2-AD03-BF88-B7A62FFA2DB6}"/>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22" name="Freeform 1555">
                        <a:extLst>
                          <a:ext uri="{FF2B5EF4-FFF2-40B4-BE49-F238E27FC236}">
                            <a16:creationId xmlns:a16="http://schemas.microsoft.com/office/drawing/2014/main" id="{99028634-7435-0AD3-541A-03FA003F135F}"/>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018" name="Group 1556">
                      <a:extLst>
                        <a:ext uri="{FF2B5EF4-FFF2-40B4-BE49-F238E27FC236}">
                          <a16:creationId xmlns:a16="http://schemas.microsoft.com/office/drawing/2014/main" id="{013DADB4-27D2-D0DC-D2F5-6FF63877084B}"/>
                        </a:ext>
                      </a:extLst>
                    </p:cNvPr>
                    <p:cNvGrpSpPr>
                      <a:grpSpLocks/>
                    </p:cNvGrpSpPr>
                    <p:nvPr/>
                  </p:nvGrpSpPr>
                  <p:grpSpPr bwMode="auto">
                    <a:xfrm>
                      <a:off x="4957" y="3009"/>
                      <a:ext cx="40" cy="9"/>
                      <a:chOff x="4957" y="3009"/>
                      <a:chExt cx="40" cy="9"/>
                    </a:xfrm>
                  </p:grpSpPr>
                  <p:sp>
                    <p:nvSpPr>
                      <p:cNvPr id="138019" name="Freeform 1557">
                        <a:extLst>
                          <a:ext uri="{FF2B5EF4-FFF2-40B4-BE49-F238E27FC236}">
                            <a16:creationId xmlns:a16="http://schemas.microsoft.com/office/drawing/2014/main" id="{BC3D014E-2617-84FE-667A-150063DD0CD3}"/>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020" name="Rectangle 1558">
                        <a:extLst>
                          <a:ext uri="{FF2B5EF4-FFF2-40B4-BE49-F238E27FC236}">
                            <a16:creationId xmlns:a16="http://schemas.microsoft.com/office/drawing/2014/main" id="{2F85B481-26A1-1DFE-763A-4E0961D8F3D1}"/>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8010" name="Group 1559">
                    <a:extLst>
                      <a:ext uri="{FF2B5EF4-FFF2-40B4-BE49-F238E27FC236}">
                        <a16:creationId xmlns:a16="http://schemas.microsoft.com/office/drawing/2014/main" id="{F485EE4A-FDE0-4267-30B9-7ED5BA05B503}"/>
                      </a:ext>
                    </a:extLst>
                  </p:cNvPr>
                  <p:cNvGrpSpPr>
                    <a:grpSpLocks/>
                  </p:cNvGrpSpPr>
                  <p:nvPr/>
                </p:nvGrpSpPr>
                <p:grpSpPr bwMode="auto">
                  <a:xfrm>
                    <a:off x="4809" y="3007"/>
                    <a:ext cx="40" cy="11"/>
                    <a:chOff x="4809" y="3007"/>
                    <a:chExt cx="40" cy="11"/>
                  </a:xfrm>
                </p:grpSpPr>
                <p:grpSp>
                  <p:nvGrpSpPr>
                    <p:cNvPr id="138011" name="Group 1560">
                      <a:extLst>
                        <a:ext uri="{FF2B5EF4-FFF2-40B4-BE49-F238E27FC236}">
                          <a16:creationId xmlns:a16="http://schemas.microsoft.com/office/drawing/2014/main" id="{4834E9CC-6134-790E-E8BA-E48A66115CE6}"/>
                        </a:ext>
                      </a:extLst>
                    </p:cNvPr>
                    <p:cNvGrpSpPr>
                      <a:grpSpLocks/>
                    </p:cNvGrpSpPr>
                    <p:nvPr/>
                  </p:nvGrpSpPr>
                  <p:grpSpPr bwMode="auto">
                    <a:xfrm>
                      <a:off x="4814" y="3007"/>
                      <a:ext cx="22" cy="10"/>
                      <a:chOff x="4814" y="3007"/>
                      <a:chExt cx="22" cy="10"/>
                    </a:xfrm>
                  </p:grpSpPr>
                  <p:sp>
                    <p:nvSpPr>
                      <p:cNvPr id="138015" name="Freeform 1561">
                        <a:extLst>
                          <a:ext uri="{FF2B5EF4-FFF2-40B4-BE49-F238E27FC236}">
                            <a16:creationId xmlns:a16="http://schemas.microsoft.com/office/drawing/2014/main" id="{EEB168AF-1FC5-6D09-22F7-32D650A0D685}"/>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16" name="Freeform 1562">
                        <a:extLst>
                          <a:ext uri="{FF2B5EF4-FFF2-40B4-BE49-F238E27FC236}">
                            <a16:creationId xmlns:a16="http://schemas.microsoft.com/office/drawing/2014/main" id="{F6B0524D-E148-4F29-AFCF-B7677EB52B63}"/>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012" name="Group 1563">
                      <a:extLst>
                        <a:ext uri="{FF2B5EF4-FFF2-40B4-BE49-F238E27FC236}">
                          <a16:creationId xmlns:a16="http://schemas.microsoft.com/office/drawing/2014/main" id="{1AAAE02D-D302-EC7C-0810-76619D8EB690}"/>
                        </a:ext>
                      </a:extLst>
                    </p:cNvPr>
                    <p:cNvGrpSpPr>
                      <a:grpSpLocks/>
                    </p:cNvGrpSpPr>
                    <p:nvPr/>
                  </p:nvGrpSpPr>
                  <p:grpSpPr bwMode="auto">
                    <a:xfrm>
                      <a:off x="4809" y="3009"/>
                      <a:ext cx="40" cy="9"/>
                      <a:chOff x="4809" y="3009"/>
                      <a:chExt cx="40" cy="9"/>
                    </a:xfrm>
                  </p:grpSpPr>
                  <p:sp>
                    <p:nvSpPr>
                      <p:cNvPr id="138013" name="Freeform 1564">
                        <a:extLst>
                          <a:ext uri="{FF2B5EF4-FFF2-40B4-BE49-F238E27FC236}">
                            <a16:creationId xmlns:a16="http://schemas.microsoft.com/office/drawing/2014/main" id="{8F7CE631-BE6D-9D73-E51D-B13C9DB3E0C9}"/>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8014" name="Rectangle 1565">
                        <a:extLst>
                          <a:ext uri="{FF2B5EF4-FFF2-40B4-BE49-F238E27FC236}">
                            <a16:creationId xmlns:a16="http://schemas.microsoft.com/office/drawing/2014/main" id="{D5C8D6C4-0439-A047-17C6-5D454F405162}"/>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8003" name="Group 1566">
                  <a:extLst>
                    <a:ext uri="{FF2B5EF4-FFF2-40B4-BE49-F238E27FC236}">
                      <a16:creationId xmlns:a16="http://schemas.microsoft.com/office/drawing/2014/main" id="{DE47FAAF-D918-01B3-0DB1-732549BF559E}"/>
                    </a:ext>
                  </a:extLst>
                </p:cNvPr>
                <p:cNvGrpSpPr>
                  <a:grpSpLocks/>
                </p:cNvGrpSpPr>
                <p:nvPr/>
              </p:nvGrpSpPr>
              <p:grpSpPr bwMode="auto">
                <a:xfrm>
                  <a:off x="4676" y="2918"/>
                  <a:ext cx="328" cy="204"/>
                  <a:chOff x="4676" y="2918"/>
                  <a:chExt cx="328" cy="204"/>
                </a:xfrm>
              </p:grpSpPr>
              <p:sp>
                <p:nvSpPr>
                  <p:cNvPr id="138007" name="Freeform 1567">
                    <a:extLst>
                      <a:ext uri="{FF2B5EF4-FFF2-40B4-BE49-F238E27FC236}">
                        <a16:creationId xmlns:a16="http://schemas.microsoft.com/office/drawing/2014/main" id="{E4B2C15F-65AB-DBDC-7E4B-77A82807787F}"/>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008" name="Freeform 1568">
                    <a:extLst>
                      <a:ext uri="{FF2B5EF4-FFF2-40B4-BE49-F238E27FC236}">
                        <a16:creationId xmlns:a16="http://schemas.microsoft.com/office/drawing/2014/main" id="{7C2FDD33-9ABF-0CB2-4419-6EB488343B7E}"/>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8004" name="Group 1569">
                  <a:extLst>
                    <a:ext uri="{FF2B5EF4-FFF2-40B4-BE49-F238E27FC236}">
                      <a16:creationId xmlns:a16="http://schemas.microsoft.com/office/drawing/2014/main" id="{97D81E1E-61E9-0725-727B-283F3454EFDA}"/>
                    </a:ext>
                  </a:extLst>
                </p:cNvPr>
                <p:cNvGrpSpPr>
                  <a:grpSpLocks/>
                </p:cNvGrpSpPr>
                <p:nvPr/>
              </p:nvGrpSpPr>
              <p:grpSpPr bwMode="auto">
                <a:xfrm>
                  <a:off x="4738" y="2980"/>
                  <a:ext cx="14" cy="21"/>
                  <a:chOff x="4738" y="2980"/>
                  <a:chExt cx="14" cy="21"/>
                </a:xfrm>
              </p:grpSpPr>
              <p:sp>
                <p:nvSpPr>
                  <p:cNvPr id="138005" name="Freeform 1570">
                    <a:extLst>
                      <a:ext uri="{FF2B5EF4-FFF2-40B4-BE49-F238E27FC236}">
                        <a16:creationId xmlns:a16="http://schemas.microsoft.com/office/drawing/2014/main" id="{44147A70-3D61-ABB7-EDD3-023480505BC6}"/>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006" name="AutoShape 1571">
                    <a:extLst>
                      <a:ext uri="{FF2B5EF4-FFF2-40B4-BE49-F238E27FC236}">
                        <a16:creationId xmlns:a16="http://schemas.microsoft.com/office/drawing/2014/main" id="{46764C68-FEFF-3FE8-60E7-ECA052D80105}"/>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994" name="Group 1572">
                <a:extLst>
                  <a:ext uri="{FF2B5EF4-FFF2-40B4-BE49-F238E27FC236}">
                    <a16:creationId xmlns:a16="http://schemas.microsoft.com/office/drawing/2014/main" id="{2C78518A-2728-4D21-0138-E9B3A330E699}"/>
                  </a:ext>
                </a:extLst>
              </p:cNvPr>
              <p:cNvGrpSpPr>
                <a:grpSpLocks/>
              </p:cNvGrpSpPr>
              <p:nvPr/>
            </p:nvGrpSpPr>
            <p:grpSpPr bwMode="auto">
              <a:xfrm>
                <a:off x="5447" y="3096"/>
                <a:ext cx="24" cy="35"/>
                <a:chOff x="5447" y="3096"/>
                <a:chExt cx="24" cy="35"/>
              </a:xfrm>
            </p:grpSpPr>
            <p:sp>
              <p:nvSpPr>
                <p:cNvPr id="137995" name="Freeform 1573">
                  <a:extLst>
                    <a:ext uri="{FF2B5EF4-FFF2-40B4-BE49-F238E27FC236}">
                      <a16:creationId xmlns:a16="http://schemas.microsoft.com/office/drawing/2014/main" id="{86892F8F-B4C6-7BDA-D164-3A2C10B55E0D}"/>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96" name="Rectangle 1574">
                  <a:extLst>
                    <a:ext uri="{FF2B5EF4-FFF2-40B4-BE49-F238E27FC236}">
                      <a16:creationId xmlns:a16="http://schemas.microsoft.com/office/drawing/2014/main" id="{A225D4AB-D38B-43E0-3F31-2F31B56581C5}"/>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97" name="Rectangle 1575">
                  <a:extLst>
                    <a:ext uri="{FF2B5EF4-FFF2-40B4-BE49-F238E27FC236}">
                      <a16:creationId xmlns:a16="http://schemas.microsoft.com/office/drawing/2014/main" id="{38856B9D-0DD1-8A0B-D51E-0CA9CB1BA20C}"/>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98" name="Freeform 1576">
                  <a:extLst>
                    <a:ext uri="{FF2B5EF4-FFF2-40B4-BE49-F238E27FC236}">
                      <a16:creationId xmlns:a16="http://schemas.microsoft.com/office/drawing/2014/main" id="{DF317067-FC4E-057C-A4FD-1DE983497F0B}"/>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99" name="Freeform 1577">
                  <a:extLst>
                    <a:ext uri="{FF2B5EF4-FFF2-40B4-BE49-F238E27FC236}">
                      <a16:creationId xmlns:a16="http://schemas.microsoft.com/office/drawing/2014/main" id="{B8ED5486-7ABF-EDDC-52DD-911AEBF12FB0}"/>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1" name="Group 1578">
              <a:extLst>
                <a:ext uri="{FF2B5EF4-FFF2-40B4-BE49-F238E27FC236}">
                  <a16:creationId xmlns:a16="http://schemas.microsoft.com/office/drawing/2014/main" id="{4E1E056B-C2DE-32C0-FC5F-A8EC4C8E7049}"/>
                </a:ext>
              </a:extLst>
            </p:cNvPr>
            <p:cNvGrpSpPr>
              <a:grpSpLocks noChangeAspect="1"/>
            </p:cNvGrpSpPr>
            <p:nvPr/>
          </p:nvGrpSpPr>
          <p:grpSpPr bwMode="auto">
            <a:xfrm flipH="1">
              <a:off x="264" y="890"/>
              <a:ext cx="469" cy="139"/>
              <a:chOff x="4468" y="2908"/>
              <a:chExt cx="1004" cy="299"/>
            </a:xfrm>
          </p:grpSpPr>
          <p:sp>
            <p:nvSpPr>
              <p:cNvPr id="137886" name="AutoShape 1579">
                <a:extLst>
                  <a:ext uri="{FF2B5EF4-FFF2-40B4-BE49-F238E27FC236}">
                    <a16:creationId xmlns:a16="http://schemas.microsoft.com/office/drawing/2014/main" id="{22B1A228-DDFB-65E6-3BB5-A3CBED5E067C}"/>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887" name="Group 1580">
                <a:extLst>
                  <a:ext uri="{FF2B5EF4-FFF2-40B4-BE49-F238E27FC236}">
                    <a16:creationId xmlns:a16="http://schemas.microsoft.com/office/drawing/2014/main" id="{AD0A6599-451E-4D88-7319-1DF576666D4F}"/>
                  </a:ext>
                </a:extLst>
              </p:cNvPr>
              <p:cNvGrpSpPr>
                <a:grpSpLocks/>
              </p:cNvGrpSpPr>
              <p:nvPr/>
            </p:nvGrpSpPr>
            <p:grpSpPr bwMode="auto">
              <a:xfrm>
                <a:off x="5335" y="3115"/>
                <a:ext cx="94" cy="26"/>
                <a:chOff x="5335" y="3115"/>
                <a:chExt cx="94" cy="26"/>
              </a:xfrm>
            </p:grpSpPr>
            <p:sp>
              <p:nvSpPr>
                <p:cNvPr id="137975" name="Freeform 1581">
                  <a:extLst>
                    <a:ext uri="{FF2B5EF4-FFF2-40B4-BE49-F238E27FC236}">
                      <a16:creationId xmlns:a16="http://schemas.microsoft.com/office/drawing/2014/main" id="{3F02A7DA-5DA1-850D-6A94-0417AC0D35C2}"/>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76" name="Oval 1582">
                  <a:extLst>
                    <a:ext uri="{FF2B5EF4-FFF2-40B4-BE49-F238E27FC236}">
                      <a16:creationId xmlns:a16="http://schemas.microsoft.com/office/drawing/2014/main" id="{0ABE7E02-04B0-52AE-9274-5497FFEA445F}"/>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888" name="Group 1583">
                <a:extLst>
                  <a:ext uri="{FF2B5EF4-FFF2-40B4-BE49-F238E27FC236}">
                    <a16:creationId xmlns:a16="http://schemas.microsoft.com/office/drawing/2014/main" id="{0AF15871-AEDA-5028-E267-FD0B4B38F80B}"/>
                  </a:ext>
                </a:extLst>
              </p:cNvPr>
              <p:cNvGrpSpPr>
                <a:grpSpLocks/>
              </p:cNvGrpSpPr>
              <p:nvPr/>
            </p:nvGrpSpPr>
            <p:grpSpPr bwMode="auto">
              <a:xfrm>
                <a:off x="4689" y="2919"/>
                <a:ext cx="312" cy="85"/>
                <a:chOff x="4689" y="2919"/>
                <a:chExt cx="312" cy="85"/>
              </a:xfrm>
            </p:grpSpPr>
            <p:sp>
              <p:nvSpPr>
                <p:cNvPr id="137973" name="Freeform 1584">
                  <a:extLst>
                    <a:ext uri="{FF2B5EF4-FFF2-40B4-BE49-F238E27FC236}">
                      <a16:creationId xmlns:a16="http://schemas.microsoft.com/office/drawing/2014/main" id="{B251C37D-E501-38C6-2F42-008C25EBC6F9}"/>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74" name="Freeform 1585">
                  <a:extLst>
                    <a:ext uri="{FF2B5EF4-FFF2-40B4-BE49-F238E27FC236}">
                      <a16:creationId xmlns:a16="http://schemas.microsoft.com/office/drawing/2014/main" id="{5CFFB822-9C36-9829-AC5D-C6AE82320A40}"/>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889" name="Freeform 1586">
                <a:extLst>
                  <a:ext uri="{FF2B5EF4-FFF2-40B4-BE49-F238E27FC236}">
                    <a16:creationId xmlns:a16="http://schemas.microsoft.com/office/drawing/2014/main" id="{2A0FF573-7FBC-BC1E-6B86-DA84BE6AE6E5}"/>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90" name="Oval 1587">
                <a:extLst>
                  <a:ext uri="{FF2B5EF4-FFF2-40B4-BE49-F238E27FC236}">
                    <a16:creationId xmlns:a16="http://schemas.microsoft.com/office/drawing/2014/main" id="{E040745C-E07E-8B40-00C3-E61CA974AA5F}"/>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91" name="Oval 1588">
                <a:extLst>
                  <a:ext uri="{FF2B5EF4-FFF2-40B4-BE49-F238E27FC236}">
                    <a16:creationId xmlns:a16="http://schemas.microsoft.com/office/drawing/2014/main" id="{983D9D05-4E6F-C694-D374-7E61C5C1D757}"/>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92" name="Group 1589">
                <a:extLst>
                  <a:ext uri="{FF2B5EF4-FFF2-40B4-BE49-F238E27FC236}">
                    <a16:creationId xmlns:a16="http://schemas.microsoft.com/office/drawing/2014/main" id="{C70CEAB6-CB16-64AE-4EDD-A86E14887D40}"/>
                  </a:ext>
                </a:extLst>
              </p:cNvPr>
              <p:cNvGrpSpPr>
                <a:grpSpLocks/>
              </p:cNvGrpSpPr>
              <p:nvPr/>
            </p:nvGrpSpPr>
            <p:grpSpPr bwMode="auto">
              <a:xfrm>
                <a:off x="4468" y="3076"/>
                <a:ext cx="26" cy="38"/>
                <a:chOff x="4468" y="3076"/>
                <a:chExt cx="26" cy="38"/>
              </a:xfrm>
            </p:grpSpPr>
            <p:sp>
              <p:nvSpPr>
                <p:cNvPr id="137970" name="Rectangle 1590">
                  <a:extLst>
                    <a:ext uri="{FF2B5EF4-FFF2-40B4-BE49-F238E27FC236}">
                      <a16:creationId xmlns:a16="http://schemas.microsoft.com/office/drawing/2014/main" id="{375F0E94-F0EE-FD2F-EAE8-1FCA04EA0368}"/>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71" name="Freeform 1591">
                  <a:extLst>
                    <a:ext uri="{FF2B5EF4-FFF2-40B4-BE49-F238E27FC236}">
                      <a16:creationId xmlns:a16="http://schemas.microsoft.com/office/drawing/2014/main" id="{5707B763-FA86-DB81-348E-90FC536A1AE8}"/>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72" name="Freeform 1592">
                  <a:extLst>
                    <a:ext uri="{FF2B5EF4-FFF2-40B4-BE49-F238E27FC236}">
                      <a16:creationId xmlns:a16="http://schemas.microsoft.com/office/drawing/2014/main" id="{421E423A-2E02-9499-6F00-849DBAFCE2AF}"/>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893" name="Group 1593">
                <a:extLst>
                  <a:ext uri="{FF2B5EF4-FFF2-40B4-BE49-F238E27FC236}">
                    <a16:creationId xmlns:a16="http://schemas.microsoft.com/office/drawing/2014/main" id="{637A2E67-DBE7-DDAF-6B5E-D5B713E55474}"/>
                  </a:ext>
                </a:extLst>
              </p:cNvPr>
              <p:cNvGrpSpPr>
                <a:grpSpLocks/>
              </p:cNvGrpSpPr>
              <p:nvPr/>
            </p:nvGrpSpPr>
            <p:grpSpPr bwMode="auto">
              <a:xfrm>
                <a:off x="5196" y="3077"/>
                <a:ext cx="130" cy="130"/>
                <a:chOff x="5196" y="3077"/>
                <a:chExt cx="130" cy="130"/>
              </a:xfrm>
            </p:grpSpPr>
            <p:sp>
              <p:nvSpPr>
                <p:cNvPr id="137964" name="Oval 1594">
                  <a:extLst>
                    <a:ext uri="{FF2B5EF4-FFF2-40B4-BE49-F238E27FC236}">
                      <a16:creationId xmlns:a16="http://schemas.microsoft.com/office/drawing/2014/main" id="{2117B0DF-EE38-E607-AA94-47CA4F339206}"/>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965" name="Group 1595">
                  <a:extLst>
                    <a:ext uri="{FF2B5EF4-FFF2-40B4-BE49-F238E27FC236}">
                      <a16:creationId xmlns:a16="http://schemas.microsoft.com/office/drawing/2014/main" id="{FE1B03D4-838A-C3BF-E651-3F3FB75939E9}"/>
                    </a:ext>
                  </a:extLst>
                </p:cNvPr>
                <p:cNvGrpSpPr>
                  <a:grpSpLocks/>
                </p:cNvGrpSpPr>
                <p:nvPr/>
              </p:nvGrpSpPr>
              <p:grpSpPr bwMode="auto">
                <a:xfrm>
                  <a:off x="5225" y="3106"/>
                  <a:ext cx="72" cy="72"/>
                  <a:chOff x="5225" y="3106"/>
                  <a:chExt cx="72" cy="72"/>
                </a:xfrm>
              </p:grpSpPr>
              <p:sp>
                <p:nvSpPr>
                  <p:cNvPr id="137966" name="Oval 1596">
                    <a:extLst>
                      <a:ext uri="{FF2B5EF4-FFF2-40B4-BE49-F238E27FC236}">
                        <a16:creationId xmlns:a16="http://schemas.microsoft.com/office/drawing/2014/main" id="{24AC4E06-32D0-8516-FB01-3FF148D6506F}"/>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67" name="Oval 1597">
                    <a:extLst>
                      <a:ext uri="{FF2B5EF4-FFF2-40B4-BE49-F238E27FC236}">
                        <a16:creationId xmlns:a16="http://schemas.microsoft.com/office/drawing/2014/main" id="{A3781676-9FF6-447B-A514-2EE9522061F2}"/>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68" name="Oval 1598">
                    <a:extLst>
                      <a:ext uri="{FF2B5EF4-FFF2-40B4-BE49-F238E27FC236}">
                        <a16:creationId xmlns:a16="http://schemas.microsoft.com/office/drawing/2014/main" id="{E1EF7A34-79B0-F3C7-1AD4-5FB8DC6C00FA}"/>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69" name="Oval 1599">
                    <a:extLst>
                      <a:ext uri="{FF2B5EF4-FFF2-40B4-BE49-F238E27FC236}">
                        <a16:creationId xmlns:a16="http://schemas.microsoft.com/office/drawing/2014/main" id="{D3787ECB-3BBA-364A-8B5A-2A8115FC7E93}"/>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894" name="Freeform 1600">
                <a:extLst>
                  <a:ext uri="{FF2B5EF4-FFF2-40B4-BE49-F238E27FC236}">
                    <a16:creationId xmlns:a16="http://schemas.microsoft.com/office/drawing/2014/main" id="{55D2E1EF-9508-E249-B404-3E8339DCBB53}"/>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895" name="Group 1601">
                <a:extLst>
                  <a:ext uri="{FF2B5EF4-FFF2-40B4-BE49-F238E27FC236}">
                    <a16:creationId xmlns:a16="http://schemas.microsoft.com/office/drawing/2014/main" id="{859D6CDA-E60E-0614-23B1-0F52568EB43D}"/>
                  </a:ext>
                </a:extLst>
              </p:cNvPr>
              <p:cNvGrpSpPr>
                <a:grpSpLocks/>
              </p:cNvGrpSpPr>
              <p:nvPr/>
            </p:nvGrpSpPr>
            <p:grpSpPr bwMode="auto">
              <a:xfrm>
                <a:off x="4508" y="3077"/>
                <a:ext cx="130" cy="130"/>
                <a:chOff x="4508" y="3077"/>
                <a:chExt cx="130" cy="130"/>
              </a:xfrm>
            </p:grpSpPr>
            <p:sp>
              <p:nvSpPr>
                <p:cNvPr id="137958" name="Oval 1602">
                  <a:extLst>
                    <a:ext uri="{FF2B5EF4-FFF2-40B4-BE49-F238E27FC236}">
                      <a16:creationId xmlns:a16="http://schemas.microsoft.com/office/drawing/2014/main" id="{390E31A1-2E0C-E345-D22C-E6FED4FF7C25}"/>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959" name="Group 1603">
                  <a:extLst>
                    <a:ext uri="{FF2B5EF4-FFF2-40B4-BE49-F238E27FC236}">
                      <a16:creationId xmlns:a16="http://schemas.microsoft.com/office/drawing/2014/main" id="{1B952C54-314D-6FB2-25A3-7E9BA0025E05}"/>
                    </a:ext>
                  </a:extLst>
                </p:cNvPr>
                <p:cNvGrpSpPr>
                  <a:grpSpLocks/>
                </p:cNvGrpSpPr>
                <p:nvPr/>
              </p:nvGrpSpPr>
              <p:grpSpPr bwMode="auto">
                <a:xfrm>
                  <a:off x="4537" y="3106"/>
                  <a:ext cx="71" cy="72"/>
                  <a:chOff x="4537" y="3106"/>
                  <a:chExt cx="71" cy="72"/>
                </a:xfrm>
              </p:grpSpPr>
              <p:sp>
                <p:nvSpPr>
                  <p:cNvPr id="137960" name="Oval 1604">
                    <a:extLst>
                      <a:ext uri="{FF2B5EF4-FFF2-40B4-BE49-F238E27FC236}">
                        <a16:creationId xmlns:a16="http://schemas.microsoft.com/office/drawing/2014/main" id="{FBBAE501-8B6F-7D45-E312-E7CDD1AAB360}"/>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61" name="Oval 1605">
                    <a:extLst>
                      <a:ext uri="{FF2B5EF4-FFF2-40B4-BE49-F238E27FC236}">
                        <a16:creationId xmlns:a16="http://schemas.microsoft.com/office/drawing/2014/main" id="{E4EC235A-1684-C4D7-EDE7-84BE06FF7028}"/>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62" name="Oval 1606">
                    <a:extLst>
                      <a:ext uri="{FF2B5EF4-FFF2-40B4-BE49-F238E27FC236}">
                        <a16:creationId xmlns:a16="http://schemas.microsoft.com/office/drawing/2014/main" id="{B5D555D0-BC58-EB6C-1A46-F442F3CB7BDC}"/>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63" name="Oval 1607">
                    <a:extLst>
                      <a:ext uri="{FF2B5EF4-FFF2-40B4-BE49-F238E27FC236}">
                        <a16:creationId xmlns:a16="http://schemas.microsoft.com/office/drawing/2014/main" id="{D454D0F8-09A8-A7EF-6B10-533086E1BFE0}"/>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896" name="Rectangle 1608">
                <a:extLst>
                  <a:ext uri="{FF2B5EF4-FFF2-40B4-BE49-F238E27FC236}">
                    <a16:creationId xmlns:a16="http://schemas.microsoft.com/office/drawing/2014/main" id="{0AD06522-C609-C087-D402-57F9DF9E4EB2}"/>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97" name="Group 1609">
                <a:extLst>
                  <a:ext uri="{FF2B5EF4-FFF2-40B4-BE49-F238E27FC236}">
                    <a16:creationId xmlns:a16="http://schemas.microsoft.com/office/drawing/2014/main" id="{EC22B714-EE34-FAD8-838D-43A214E1E115}"/>
                  </a:ext>
                </a:extLst>
              </p:cNvPr>
              <p:cNvGrpSpPr>
                <a:grpSpLocks/>
              </p:cNvGrpSpPr>
              <p:nvPr/>
            </p:nvGrpSpPr>
            <p:grpSpPr bwMode="auto">
              <a:xfrm>
                <a:off x="4492" y="2908"/>
                <a:ext cx="556" cy="94"/>
                <a:chOff x="4492" y="2908"/>
                <a:chExt cx="556" cy="94"/>
              </a:xfrm>
            </p:grpSpPr>
            <p:sp>
              <p:nvSpPr>
                <p:cNvPr id="137949" name="Freeform 1610">
                  <a:extLst>
                    <a:ext uri="{FF2B5EF4-FFF2-40B4-BE49-F238E27FC236}">
                      <a16:creationId xmlns:a16="http://schemas.microsoft.com/office/drawing/2014/main" id="{B4FD35C9-9B4C-107D-C697-20110F9074F5}"/>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950" name="Group 1611">
                  <a:extLst>
                    <a:ext uri="{FF2B5EF4-FFF2-40B4-BE49-F238E27FC236}">
                      <a16:creationId xmlns:a16="http://schemas.microsoft.com/office/drawing/2014/main" id="{4FB0D925-0EDC-6729-75F4-32C2D8C62843}"/>
                    </a:ext>
                  </a:extLst>
                </p:cNvPr>
                <p:cNvGrpSpPr>
                  <a:grpSpLocks/>
                </p:cNvGrpSpPr>
                <p:nvPr/>
              </p:nvGrpSpPr>
              <p:grpSpPr bwMode="auto">
                <a:xfrm>
                  <a:off x="5011" y="2908"/>
                  <a:ext cx="37" cy="92"/>
                  <a:chOff x="5011" y="2908"/>
                  <a:chExt cx="37" cy="92"/>
                </a:xfrm>
              </p:grpSpPr>
              <p:sp>
                <p:nvSpPr>
                  <p:cNvPr id="137951" name="Freeform 1612">
                    <a:extLst>
                      <a:ext uri="{FF2B5EF4-FFF2-40B4-BE49-F238E27FC236}">
                        <a16:creationId xmlns:a16="http://schemas.microsoft.com/office/drawing/2014/main" id="{D12FF289-5968-2C77-A034-12734D15D141}"/>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952" name="Group 1613">
                    <a:extLst>
                      <a:ext uri="{FF2B5EF4-FFF2-40B4-BE49-F238E27FC236}">
                        <a16:creationId xmlns:a16="http://schemas.microsoft.com/office/drawing/2014/main" id="{42E0C919-BA1D-6BBD-5E16-613BAD61B7AD}"/>
                      </a:ext>
                    </a:extLst>
                  </p:cNvPr>
                  <p:cNvGrpSpPr>
                    <a:grpSpLocks/>
                  </p:cNvGrpSpPr>
                  <p:nvPr/>
                </p:nvGrpSpPr>
                <p:grpSpPr bwMode="auto">
                  <a:xfrm>
                    <a:off x="5016" y="2924"/>
                    <a:ext cx="27" cy="67"/>
                    <a:chOff x="5016" y="2924"/>
                    <a:chExt cx="27" cy="67"/>
                  </a:xfrm>
                </p:grpSpPr>
                <p:sp>
                  <p:nvSpPr>
                    <p:cNvPr id="137953" name="Freeform 1614">
                      <a:extLst>
                        <a:ext uri="{FF2B5EF4-FFF2-40B4-BE49-F238E27FC236}">
                          <a16:creationId xmlns:a16="http://schemas.microsoft.com/office/drawing/2014/main" id="{098BF405-2A38-FCEC-B67B-A2018922569D}"/>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954" name="Group 1615">
                      <a:extLst>
                        <a:ext uri="{FF2B5EF4-FFF2-40B4-BE49-F238E27FC236}">
                          <a16:creationId xmlns:a16="http://schemas.microsoft.com/office/drawing/2014/main" id="{7ECD8A64-1276-A2A1-B95A-1F5825B396E0}"/>
                        </a:ext>
                      </a:extLst>
                    </p:cNvPr>
                    <p:cNvGrpSpPr>
                      <a:grpSpLocks/>
                    </p:cNvGrpSpPr>
                    <p:nvPr/>
                  </p:nvGrpSpPr>
                  <p:grpSpPr bwMode="auto">
                    <a:xfrm>
                      <a:off x="5021" y="2938"/>
                      <a:ext cx="15" cy="31"/>
                      <a:chOff x="5021" y="2938"/>
                      <a:chExt cx="15" cy="31"/>
                    </a:xfrm>
                  </p:grpSpPr>
                  <p:sp>
                    <p:nvSpPr>
                      <p:cNvPr id="137955" name="Line 1616">
                        <a:extLst>
                          <a:ext uri="{FF2B5EF4-FFF2-40B4-BE49-F238E27FC236}">
                            <a16:creationId xmlns:a16="http://schemas.microsoft.com/office/drawing/2014/main" id="{5370B1CD-F8F9-5782-4C8E-25B3830E00E3}"/>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956" name="Line 1617">
                        <a:extLst>
                          <a:ext uri="{FF2B5EF4-FFF2-40B4-BE49-F238E27FC236}">
                            <a16:creationId xmlns:a16="http://schemas.microsoft.com/office/drawing/2014/main" id="{A56DE570-4A72-435F-6820-D76E45C6CBDC}"/>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957" name="Line 1618">
                        <a:extLst>
                          <a:ext uri="{FF2B5EF4-FFF2-40B4-BE49-F238E27FC236}">
                            <a16:creationId xmlns:a16="http://schemas.microsoft.com/office/drawing/2014/main" id="{EAC76CE1-D960-4BE7-A44C-E23ECCE307D6}"/>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898" name="Group 1619">
                <a:extLst>
                  <a:ext uri="{FF2B5EF4-FFF2-40B4-BE49-F238E27FC236}">
                    <a16:creationId xmlns:a16="http://schemas.microsoft.com/office/drawing/2014/main" id="{37357FC1-5552-B845-C470-B67C00EFB086}"/>
                  </a:ext>
                </a:extLst>
              </p:cNvPr>
              <p:cNvGrpSpPr>
                <a:grpSpLocks/>
              </p:cNvGrpSpPr>
              <p:nvPr/>
            </p:nvGrpSpPr>
            <p:grpSpPr bwMode="auto">
              <a:xfrm>
                <a:off x="5024" y="2994"/>
                <a:ext cx="435" cy="135"/>
                <a:chOff x="5024" y="2994"/>
                <a:chExt cx="435" cy="135"/>
              </a:xfrm>
            </p:grpSpPr>
            <p:sp>
              <p:nvSpPr>
                <p:cNvPr id="137942" name="Freeform 1620">
                  <a:extLst>
                    <a:ext uri="{FF2B5EF4-FFF2-40B4-BE49-F238E27FC236}">
                      <a16:creationId xmlns:a16="http://schemas.microsoft.com/office/drawing/2014/main" id="{575A95ED-6CAB-4C70-ACA2-9AFF679A1DAE}"/>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943" name="Group 1621">
                  <a:extLst>
                    <a:ext uri="{FF2B5EF4-FFF2-40B4-BE49-F238E27FC236}">
                      <a16:creationId xmlns:a16="http://schemas.microsoft.com/office/drawing/2014/main" id="{D2BB65C5-36C9-97B5-48CA-A166F63E5E14}"/>
                    </a:ext>
                  </a:extLst>
                </p:cNvPr>
                <p:cNvGrpSpPr>
                  <a:grpSpLocks/>
                </p:cNvGrpSpPr>
                <p:nvPr/>
              </p:nvGrpSpPr>
              <p:grpSpPr bwMode="auto">
                <a:xfrm>
                  <a:off x="5024" y="2994"/>
                  <a:ext cx="435" cy="135"/>
                  <a:chOff x="5024" y="2994"/>
                  <a:chExt cx="435" cy="135"/>
                </a:xfrm>
              </p:grpSpPr>
              <p:sp>
                <p:nvSpPr>
                  <p:cNvPr id="137944" name="Freeform 1622">
                    <a:extLst>
                      <a:ext uri="{FF2B5EF4-FFF2-40B4-BE49-F238E27FC236}">
                        <a16:creationId xmlns:a16="http://schemas.microsoft.com/office/drawing/2014/main" id="{C7BB3267-623A-28AF-46D3-53CF88ED7313}"/>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945" name="Group 1623">
                    <a:extLst>
                      <a:ext uri="{FF2B5EF4-FFF2-40B4-BE49-F238E27FC236}">
                        <a16:creationId xmlns:a16="http://schemas.microsoft.com/office/drawing/2014/main" id="{256562DB-5B69-3C2C-4C1A-25F78FAE5144}"/>
                      </a:ext>
                    </a:extLst>
                  </p:cNvPr>
                  <p:cNvGrpSpPr>
                    <a:grpSpLocks/>
                  </p:cNvGrpSpPr>
                  <p:nvPr/>
                </p:nvGrpSpPr>
                <p:grpSpPr bwMode="auto">
                  <a:xfrm>
                    <a:off x="5040" y="2996"/>
                    <a:ext cx="369" cy="4"/>
                    <a:chOff x="5040" y="2996"/>
                    <a:chExt cx="369" cy="4"/>
                  </a:xfrm>
                </p:grpSpPr>
                <p:sp>
                  <p:nvSpPr>
                    <p:cNvPr id="137947" name="Freeform 1624">
                      <a:extLst>
                        <a:ext uri="{FF2B5EF4-FFF2-40B4-BE49-F238E27FC236}">
                          <a16:creationId xmlns:a16="http://schemas.microsoft.com/office/drawing/2014/main" id="{23BBB5AB-C8FC-2E69-EBDF-E8077F204E0D}"/>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948" name="Freeform 1625">
                      <a:extLst>
                        <a:ext uri="{FF2B5EF4-FFF2-40B4-BE49-F238E27FC236}">
                          <a16:creationId xmlns:a16="http://schemas.microsoft.com/office/drawing/2014/main" id="{74B5B596-2EDD-792E-61B7-AFA42B67CCD3}"/>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946" name="Freeform 1626">
                    <a:extLst>
                      <a:ext uri="{FF2B5EF4-FFF2-40B4-BE49-F238E27FC236}">
                        <a16:creationId xmlns:a16="http://schemas.microsoft.com/office/drawing/2014/main" id="{9407D186-5CC8-C998-88BC-2AAF45E09D8A}"/>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899" name="Freeform 1627">
                <a:extLst>
                  <a:ext uri="{FF2B5EF4-FFF2-40B4-BE49-F238E27FC236}">
                    <a16:creationId xmlns:a16="http://schemas.microsoft.com/office/drawing/2014/main" id="{076BE3D0-66E5-CE46-E95B-D4BF36739AB0}"/>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00" name="Rectangle 1628">
                <a:extLst>
                  <a:ext uri="{FF2B5EF4-FFF2-40B4-BE49-F238E27FC236}">
                    <a16:creationId xmlns:a16="http://schemas.microsoft.com/office/drawing/2014/main" id="{E5A685F4-CB93-ECBF-06D9-66EDC61CA882}"/>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901" name="Group 1629">
                <a:extLst>
                  <a:ext uri="{FF2B5EF4-FFF2-40B4-BE49-F238E27FC236}">
                    <a16:creationId xmlns:a16="http://schemas.microsoft.com/office/drawing/2014/main" id="{25CB823C-06CA-E3C3-E0C2-670E6D859CB2}"/>
                  </a:ext>
                </a:extLst>
              </p:cNvPr>
              <p:cNvGrpSpPr>
                <a:grpSpLocks/>
              </p:cNvGrpSpPr>
              <p:nvPr/>
            </p:nvGrpSpPr>
            <p:grpSpPr bwMode="auto">
              <a:xfrm>
                <a:off x="5439" y="3020"/>
                <a:ext cx="20" cy="56"/>
                <a:chOff x="5439" y="3020"/>
                <a:chExt cx="20" cy="56"/>
              </a:xfrm>
            </p:grpSpPr>
            <p:sp>
              <p:nvSpPr>
                <p:cNvPr id="137940" name="Rectangle 1630">
                  <a:extLst>
                    <a:ext uri="{FF2B5EF4-FFF2-40B4-BE49-F238E27FC236}">
                      <a16:creationId xmlns:a16="http://schemas.microsoft.com/office/drawing/2014/main" id="{A4A1BFAF-3637-6507-0CA1-E28D81633A5B}"/>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41" name="Freeform 1631">
                  <a:extLst>
                    <a:ext uri="{FF2B5EF4-FFF2-40B4-BE49-F238E27FC236}">
                      <a16:creationId xmlns:a16="http://schemas.microsoft.com/office/drawing/2014/main" id="{95409B7A-4D81-D060-8AC6-E57F07B6A066}"/>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902" name="Group 1632">
                <a:extLst>
                  <a:ext uri="{FF2B5EF4-FFF2-40B4-BE49-F238E27FC236}">
                    <a16:creationId xmlns:a16="http://schemas.microsoft.com/office/drawing/2014/main" id="{ECF6130C-616A-5C09-734F-A9DF89BEECA3}"/>
                  </a:ext>
                </a:extLst>
              </p:cNvPr>
              <p:cNvGrpSpPr>
                <a:grpSpLocks/>
              </p:cNvGrpSpPr>
              <p:nvPr/>
            </p:nvGrpSpPr>
            <p:grpSpPr bwMode="auto">
              <a:xfrm>
                <a:off x="4515" y="2918"/>
                <a:ext cx="944" cy="204"/>
                <a:chOff x="4515" y="2918"/>
                <a:chExt cx="944" cy="204"/>
              </a:xfrm>
            </p:grpSpPr>
            <p:grpSp>
              <p:nvGrpSpPr>
                <p:cNvPr id="137909" name="Group 1633">
                  <a:extLst>
                    <a:ext uri="{FF2B5EF4-FFF2-40B4-BE49-F238E27FC236}">
                      <a16:creationId xmlns:a16="http://schemas.microsoft.com/office/drawing/2014/main" id="{EBAC9ADF-ACCE-DBC6-6A12-7E9B434640AE}"/>
                    </a:ext>
                  </a:extLst>
                </p:cNvPr>
                <p:cNvGrpSpPr>
                  <a:grpSpLocks/>
                </p:cNvGrpSpPr>
                <p:nvPr/>
              </p:nvGrpSpPr>
              <p:grpSpPr bwMode="auto">
                <a:xfrm>
                  <a:off x="4515" y="3022"/>
                  <a:ext cx="924" cy="7"/>
                  <a:chOff x="4515" y="3022"/>
                  <a:chExt cx="924" cy="7"/>
                </a:xfrm>
              </p:grpSpPr>
              <p:sp>
                <p:nvSpPr>
                  <p:cNvPr id="137936" name="Rectangle 1634">
                    <a:extLst>
                      <a:ext uri="{FF2B5EF4-FFF2-40B4-BE49-F238E27FC236}">
                        <a16:creationId xmlns:a16="http://schemas.microsoft.com/office/drawing/2014/main" id="{36A5F357-EB46-8597-DEB9-9C797CDC1AF0}"/>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37" name="Rectangle 1635">
                    <a:extLst>
                      <a:ext uri="{FF2B5EF4-FFF2-40B4-BE49-F238E27FC236}">
                        <a16:creationId xmlns:a16="http://schemas.microsoft.com/office/drawing/2014/main" id="{C94353D5-90AC-60FE-B349-D84782EECC87}"/>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38" name="Rectangle 1636">
                    <a:extLst>
                      <a:ext uri="{FF2B5EF4-FFF2-40B4-BE49-F238E27FC236}">
                        <a16:creationId xmlns:a16="http://schemas.microsoft.com/office/drawing/2014/main" id="{CDD10239-A4C6-663D-A1FB-3B63945ADF16}"/>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39" name="Rectangle 1637">
                    <a:extLst>
                      <a:ext uri="{FF2B5EF4-FFF2-40B4-BE49-F238E27FC236}">
                        <a16:creationId xmlns:a16="http://schemas.microsoft.com/office/drawing/2014/main" id="{BF13233A-EB8C-C221-26DD-8FEBD9813923}"/>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910" name="Group 1638">
                  <a:extLst>
                    <a:ext uri="{FF2B5EF4-FFF2-40B4-BE49-F238E27FC236}">
                      <a16:creationId xmlns:a16="http://schemas.microsoft.com/office/drawing/2014/main" id="{4CEF43A2-1930-83A6-DF2B-6A00874042C1}"/>
                    </a:ext>
                  </a:extLst>
                </p:cNvPr>
                <p:cNvGrpSpPr>
                  <a:grpSpLocks/>
                </p:cNvGrpSpPr>
                <p:nvPr/>
              </p:nvGrpSpPr>
              <p:grpSpPr bwMode="auto">
                <a:xfrm>
                  <a:off x="4517" y="3001"/>
                  <a:ext cx="942" cy="108"/>
                  <a:chOff x="4517" y="3001"/>
                  <a:chExt cx="942" cy="108"/>
                </a:xfrm>
              </p:grpSpPr>
              <p:sp>
                <p:nvSpPr>
                  <p:cNvPr id="137932" name="Freeform 1639">
                    <a:extLst>
                      <a:ext uri="{FF2B5EF4-FFF2-40B4-BE49-F238E27FC236}">
                        <a16:creationId xmlns:a16="http://schemas.microsoft.com/office/drawing/2014/main" id="{481089F4-22B7-B376-D7E2-2A3BA7B31D98}"/>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33" name="Rectangle 1640">
                    <a:extLst>
                      <a:ext uri="{FF2B5EF4-FFF2-40B4-BE49-F238E27FC236}">
                        <a16:creationId xmlns:a16="http://schemas.microsoft.com/office/drawing/2014/main" id="{2FA0559F-C21F-7501-6D30-C768CF86C7C8}"/>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34" name="Rectangle 1641">
                    <a:extLst>
                      <a:ext uri="{FF2B5EF4-FFF2-40B4-BE49-F238E27FC236}">
                        <a16:creationId xmlns:a16="http://schemas.microsoft.com/office/drawing/2014/main" id="{917B57BF-D183-B46A-D7A6-28E66CBAF58F}"/>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35" name="Freeform 1642">
                    <a:extLst>
                      <a:ext uri="{FF2B5EF4-FFF2-40B4-BE49-F238E27FC236}">
                        <a16:creationId xmlns:a16="http://schemas.microsoft.com/office/drawing/2014/main" id="{D6DE094D-2212-4075-FCF7-5A1FFEA5A1D2}"/>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911" name="Group 1643">
                  <a:extLst>
                    <a:ext uri="{FF2B5EF4-FFF2-40B4-BE49-F238E27FC236}">
                      <a16:creationId xmlns:a16="http://schemas.microsoft.com/office/drawing/2014/main" id="{540B189E-2C7C-2987-EDC9-9261E143B961}"/>
                    </a:ext>
                  </a:extLst>
                </p:cNvPr>
                <p:cNvGrpSpPr>
                  <a:grpSpLocks/>
                </p:cNvGrpSpPr>
                <p:nvPr/>
              </p:nvGrpSpPr>
              <p:grpSpPr bwMode="auto">
                <a:xfrm>
                  <a:off x="4809" y="3007"/>
                  <a:ext cx="188" cy="11"/>
                  <a:chOff x="4809" y="3007"/>
                  <a:chExt cx="188" cy="11"/>
                </a:xfrm>
              </p:grpSpPr>
              <p:grpSp>
                <p:nvGrpSpPr>
                  <p:cNvPr id="137918" name="Group 1644">
                    <a:extLst>
                      <a:ext uri="{FF2B5EF4-FFF2-40B4-BE49-F238E27FC236}">
                        <a16:creationId xmlns:a16="http://schemas.microsoft.com/office/drawing/2014/main" id="{449515CE-318C-87C9-3720-2DEBEF146155}"/>
                      </a:ext>
                    </a:extLst>
                  </p:cNvPr>
                  <p:cNvGrpSpPr>
                    <a:grpSpLocks/>
                  </p:cNvGrpSpPr>
                  <p:nvPr/>
                </p:nvGrpSpPr>
                <p:grpSpPr bwMode="auto">
                  <a:xfrm>
                    <a:off x="4957" y="3007"/>
                    <a:ext cx="40" cy="11"/>
                    <a:chOff x="4957" y="3007"/>
                    <a:chExt cx="40" cy="11"/>
                  </a:xfrm>
                </p:grpSpPr>
                <p:grpSp>
                  <p:nvGrpSpPr>
                    <p:cNvPr id="137926" name="Group 1645">
                      <a:extLst>
                        <a:ext uri="{FF2B5EF4-FFF2-40B4-BE49-F238E27FC236}">
                          <a16:creationId xmlns:a16="http://schemas.microsoft.com/office/drawing/2014/main" id="{C98A24E6-CF68-5A73-8DA3-792591576769}"/>
                        </a:ext>
                      </a:extLst>
                    </p:cNvPr>
                    <p:cNvGrpSpPr>
                      <a:grpSpLocks/>
                    </p:cNvGrpSpPr>
                    <p:nvPr/>
                  </p:nvGrpSpPr>
                  <p:grpSpPr bwMode="auto">
                    <a:xfrm>
                      <a:off x="4962" y="3007"/>
                      <a:ext cx="22" cy="10"/>
                      <a:chOff x="4962" y="3007"/>
                      <a:chExt cx="22" cy="10"/>
                    </a:xfrm>
                  </p:grpSpPr>
                  <p:sp>
                    <p:nvSpPr>
                      <p:cNvPr id="137930" name="Freeform 1646">
                        <a:extLst>
                          <a:ext uri="{FF2B5EF4-FFF2-40B4-BE49-F238E27FC236}">
                            <a16:creationId xmlns:a16="http://schemas.microsoft.com/office/drawing/2014/main" id="{016712B0-6544-9219-EDF2-EBF61E979F7A}"/>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31" name="Freeform 1647">
                        <a:extLst>
                          <a:ext uri="{FF2B5EF4-FFF2-40B4-BE49-F238E27FC236}">
                            <a16:creationId xmlns:a16="http://schemas.microsoft.com/office/drawing/2014/main" id="{BAD80829-D60D-8E5C-50D2-F999812CBBE4}"/>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927" name="Group 1648">
                      <a:extLst>
                        <a:ext uri="{FF2B5EF4-FFF2-40B4-BE49-F238E27FC236}">
                          <a16:creationId xmlns:a16="http://schemas.microsoft.com/office/drawing/2014/main" id="{F998A807-07C0-4A40-20C4-74BB1E5ACD1A}"/>
                        </a:ext>
                      </a:extLst>
                    </p:cNvPr>
                    <p:cNvGrpSpPr>
                      <a:grpSpLocks/>
                    </p:cNvGrpSpPr>
                    <p:nvPr/>
                  </p:nvGrpSpPr>
                  <p:grpSpPr bwMode="auto">
                    <a:xfrm>
                      <a:off x="4957" y="3009"/>
                      <a:ext cx="40" cy="9"/>
                      <a:chOff x="4957" y="3009"/>
                      <a:chExt cx="40" cy="9"/>
                    </a:xfrm>
                  </p:grpSpPr>
                  <p:sp>
                    <p:nvSpPr>
                      <p:cNvPr id="137928" name="Freeform 1649">
                        <a:extLst>
                          <a:ext uri="{FF2B5EF4-FFF2-40B4-BE49-F238E27FC236}">
                            <a16:creationId xmlns:a16="http://schemas.microsoft.com/office/drawing/2014/main" id="{7594B9D0-F7B2-A9CC-7F64-3605564DED3C}"/>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929" name="Rectangle 1650">
                        <a:extLst>
                          <a:ext uri="{FF2B5EF4-FFF2-40B4-BE49-F238E27FC236}">
                            <a16:creationId xmlns:a16="http://schemas.microsoft.com/office/drawing/2014/main" id="{1A66E137-AEFB-E852-8A34-ECBE1CA17178}"/>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919" name="Group 1651">
                    <a:extLst>
                      <a:ext uri="{FF2B5EF4-FFF2-40B4-BE49-F238E27FC236}">
                        <a16:creationId xmlns:a16="http://schemas.microsoft.com/office/drawing/2014/main" id="{94841E57-84FF-01BB-3912-9D62D6146385}"/>
                      </a:ext>
                    </a:extLst>
                  </p:cNvPr>
                  <p:cNvGrpSpPr>
                    <a:grpSpLocks/>
                  </p:cNvGrpSpPr>
                  <p:nvPr/>
                </p:nvGrpSpPr>
                <p:grpSpPr bwMode="auto">
                  <a:xfrm>
                    <a:off x="4809" y="3007"/>
                    <a:ext cx="40" cy="11"/>
                    <a:chOff x="4809" y="3007"/>
                    <a:chExt cx="40" cy="11"/>
                  </a:xfrm>
                </p:grpSpPr>
                <p:grpSp>
                  <p:nvGrpSpPr>
                    <p:cNvPr id="137920" name="Group 1652">
                      <a:extLst>
                        <a:ext uri="{FF2B5EF4-FFF2-40B4-BE49-F238E27FC236}">
                          <a16:creationId xmlns:a16="http://schemas.microsoft.com/office/drawing/2014/main" id="{34EC349E-2D7E-C3B4-218B-9E72064A9984}"/>
                        </a:ext>
                      </a:extLst>
                    </p:cNvPr>
                    <p:cNvGrpSpPr>
                      <a:grpSpLocks/>
                    </p:cNvGrpSpPr>
                    <p:nvPr/>
                  </p:nvGrpSpPr>
                  <p:grpSpPr bwMode="auto">
                    <a:xfrm>
                      <a:off x="4814" y="3007"/>
                      <a:ext cx="22" cy="10"/>
                      <a:chOff x="4814" y="3007"/>
                      <a:chExt cx="22" cy="10"/>
                    </a:xfrm>
                  </p:grpSpPr>
                  <p:sp>
                    <p:nvSpPr>
                      <p:cNvPr id="137924" name="Freeform 1653">
                        <a:extLst>
                          <a:ext uri="{FF2B5EF4-FFF2-40B4-BE49-F238E27FC236}">
                            <a16:creationId xmlns:a16="http://schemas.microsoft.com/office/drawing/2014/main" id="{25238DF7-8DCB-1F4A-A0CA-9A4A59A8B162}"/>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25" name="Freeform 1654">
                        <a:extLst>
                          <a:ext uri="{FF2B5EF4-FFF2-40B4-BE49-F238E27FC236}">
                            <a16:creationId xmlns:a16="http://schemas.microsoft.com/office/drawing/2014/main" id="{483BBA9B-A64C-AB4C-6D28-B9B811F29DE5}"/>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921" name="Group 1655">
                      <a:extLst>
                        <a:ext uri="{FF2B5EF4-FFF2-40B4-BE49-F238E27FC236}">
                          <a16:creationId xmlns:a16="http://schemas.microsoft.com/office/drawing/2014/main" id="{300AF993-DA5A-B4E5-D501-F1214C6FD00D}"/>
                        </a:ext>
                      </a:extLst>
                    </p:cNvPr>
                    <p:cNvGrpSpPr>
                      <a:grpSpLocks/>
                    </p:cNvGrpSpPr>
                    <p:nvPr/>
                  </p:nvGrpSpPr>
                  <p:grpSpPr bwMode="auto">
                    <a:xfrm>
                      <a:off x="4809" y="3009"/>
                      <a:ext cx="40" cy="9"/>
                      <a:chOff x="4809" y="3009"/>
                      <a:chExt cx="40" cy="9"/>
                    </a:xfrm>
                  </p:grpSpPr>
                  <p:sp>
                    <p:nvSpPr>
                      <p:cNvPr id="137922" name="Freeform 1656">
                        <a:extLst>
                          <a:ext uri="{FF2B5EF4-FFF2-40B4-BE49-F238E27FC236}">
                            <a16:creationId xmlns:a16="http://schemas.microsoft.com/office/drawing/2014/main" id="{69380FD1-2EE9-E2F0-68DD-40F1D54FB091}"/>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923" name="Rectangle 1657">
                        <a:extLst>
                          <a:ext uri="{FF2B5EF4-FFF2-40B4-BE49-F238E27FC236}">
                            <a16:creationId xmlns:a16="http://schemas.microsoft.com/office/drawing/2014/main" id="{72083AC5-5E3B-06CB-FF8F-846D4613DC1E}"/>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912" name="Group 1658">
                  <a:extLst>
                    <a:ext uri="{FF2B5EF4-FFF2-40B4-BE49-F238E27FC236}">
                      <a16:creationId xmlns:a16="http://schemas.microsoft.com/office/drawing/2014/main" id="{7872462F-6A21-329C-D8B7-9E5089091729}"/>
                    </a:ext>
                  </a:extLst>
                </p:cNvPr>
                <p:cNvGrpSpPr>
                  <a:grpSpLocks/>
                </p:cNvGrpSpPr>
                <p:nvPr/>
              </p:nvGrpSpPr>
              <p:grpSpPr bwMode="auto">
                <a:xfrm>
                  <a:off x="4676" y="2918"/>
                  <a:ext cx="328" cy="204"/>
                  <a:chOff x="4676" y="2918"/>
                  <a:chExt cx="328" cy="204"/>
                </a:xfrm>
              </p:grpSpPr>
              <p:sp>
                <p:nvSpPr>
                  <p:cNvPr id="137916" name="Freeform 1659">
                    <a:extLst>
                      <a:ext uri="{FF2B5EF4-FFF2-40B4-BE49-F238E27FC236}">
                        <a16:creationId xmlns:a16="http://schemas.microsoft.com/office/drawing/2014/main" id="{398B0D65-ADFE-9754-6A37-8ED5423E2419}"/>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917" name="Freeform 1660">
                    <a:extLst>
                      <a:ext uri="{FF2B5EF4-FFF2-40B4-BE49-F238E27FC236}">
                        <a16:creationId xmlns:a16="http://schemas.microsoft.com/office/drawing/2014/main" id="{CC686F1B-2D78-695E-FCDF-2C3955787F68}"/>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913" name="Group 1661">
                  <a:extLst>
                    <a:ext uri="{FF2B5EF4-FFF2-40B4-BE49-F238E27FC236}">
                      <a16:creationId xmlns:a16="http://schemas.microsoft.com/office/drawing/2014/main" id="{2D5EB527-BABB-3C8B-2661-6E6FEB8A13B4}"/>
                    </a:ext>
                  </a:extLst>
                </p:cNvPr>
                <p:cNvGrpSpPr>
                  <a:grpSpLocks/>
                </p:cNvGrpSpPr>
                <p:nvPr/>
              </p:nvGrpSpPr>
              <p:grpSpPr bwMode="auto">
                <a:xfrm>
                  <a:off x="4738" y="2980"/>
                  <a:ext cx="14" cy="21"/>
                  <a:chOff x="4738" y="2980"/>
                  <a:chExt cx="14" cy="21"/>
                </a:xfrm>
              </p:grpSpPr>
              <p:sp>
                <p:nvSpPr>
                  <p:cNvPr id="137914" name="Freeform 1662">
                    <a:extLst>
                      <a:ext uri="{FF2B5EF4-FFF2-40B4-BE49-F238E27FC236}">
                        <a16:creationId xmlns:a16="http://schemas.microsoft.com/office/drawing/2014/main" id="{1C837B58-C1AC-4EFC-0408-60D7401F02C5}"/>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15" name="AutoShape 1663">
                    <a:extLst>
                      <a:ext uri="{FF2B5EF4-FFF2-40B4-BE49-F238E27FC236}">
                        <a16:creationId xmlns:a16="http://schemas.microsoft.com/office/drawing/2014/main" id="{F73CEC10-C8C8-1BE9-C38B-9CA70ABE225B}"/>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903" name="Group 1664">
                <a:extLst>
                  <a:ext uri="{FF2B5EF4-FFF2-40B4-BE49-F238E27FC236}">
                    <a16:creationId xmlns:a16="http://schemas.microsoft.com/office/drawing/2014/main" id="{1BD75A1E-71B6-78BF-E4F6-E385DE5EE5B3}"/>
                  </a:ext>
                </a:extLst>
              </p:cNvPr>
              <p:cNvGrpSpPr>
                <a:grpSpLocks/>
              </p:cNvGrpSpPr>
              <p:nvPr/>
            </p:nvGrpSpPr>
            <p:grpSpPr bwMode="auto">
              <a:xfrm>
                <a:off x="5447" y="3096"/>
                <a:ext cx="24" cy="35"/>
                <a:chOff x="5447" y="3096"/>
                <a:chExt cx="24" cy="35"/>
              </a:xfrm>
            </p:grpSpPr>
            <p:sp>
              <p:nvSpPr>
                <p:cNvPr id="137904" name="Freeform 1665">
                  <a:extLst>
                    <a:ext uri="{FF2B5EF4-FFF2-40B4-BE49-F238E27FC236}">
                      <a16:creationId xmlns:a16="http://schemas.microsoft.com/office/drawing/2014/main" id="{6A4FE57B-18F3-1A1C-F539-C0978C7A6F1B}"/>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05" name="Rectangle 1666">
                  <a:extLst>
                    <a:ext uri="{FF2B5EF4-FFF2-40B4-BE49-F238E27FC236}">
                      <a16:creationId xmlns:a16="http://schemas.microsoft.com/office/drawing/2014/main" id="{446E8048-9E3C-27E3-3F0A-D487A7032414}"/>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06" name="Rectangle 1667">
                  <a:extLst>
                    <a:ext uri="{FF2B5EF4-FFF2-40B4-BE49-F238E27FC236}">
                      <a16:creationId xmlns:a16="http://schemas.microsoft.com/office/drawing/2014/main" id="{4653EC2B-6E68-81FC-A892-666C18A6FC6D}"/>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907" name="Freeform 1668">
                  <a:extLst>
                    <a:ext uri="{FF2B5EF4-FFF2-40B4-BE49-F238E27FC236}">
                      <a16:creationId xmlns:a16="http://schemas.microsoft.com/office/drawing/2014/main" id="{26B1EF3C-59BE-8B1C-0ECB-0D495FE2A502}"/>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908" name="Freeform 1669">
                  <a:extLst>
                    <a:ext uri="{FF2B5EF4-FFF2-40B4-BE49-F238E27FC236}">
                      <a16:creationId xmlns:a16="http://schemas.microsoft.com/office/drawing/2014/main" id="{E9CF51CF-4C62-798A-CF90-EF927D4F39DA}"/>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2" name="Group 1670">
              <a:extLst>
                <a:ext uri="{FF2B5EF4-FFF2-40B4-BE49-F238E27FC236}">
                  <a16:creationId xmlns:a16="http://schemas.microsoft.com/office/drawing/2014/main" id="{017D9DD9-0C65-4879-CC69-12D1519805EA}"/>
                </a:ext>
              </a:extLst>
            </p:cNvPr>
            <p:cNvGrpSpPr>
              <a:grpSpLocks noChangeAspect="1"/>
            </p:cNvGrpSpPr>
            <p:nvPr/>
          </p:nvGrpSpPr>
          <p:grpSpPr bwMode="auto">
            <a:xfrm flipH="1">
              <a:off x="-250" y="890"/>
              <a:ext cx="469" cy="139"/>
              <a:chOff x="4468" y="2908"/>
              <a:chExt cx="1004" cy="299"/>
            </a:xfrm>
          </p:grpSpPr>
          <p:sp>
            <p:nvSpPr>
              <p:cNvPr id="137795" name="AutoShape 1671">
                <a:extLst>
                  <a:ext uri="{FF2B5EF4-FFF2-40B4-BE49-F238E27FC236}">
                    <a16:creationId xmlns:a16="http://schemas.microsoft.com/office/drawing/2014/main" id="{447E6BE3-8EB9-3983-9CB6-BABABC4C8056}"/>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796" name="Group 1672">
                <a:extLst>
                  <a:ext uri="{FF2B5EF4-FFF2-40B4-BE49-F238E27FC236}">
                    <a16:creationId xmlns:a16="http://schemas.microsoft.com/office/drawing/2014/main" id="{ECEFEB00-5676-7E82-FACA-CF0D58478FD8}"/>
                  </a:ext>
                </a:extLst>
              </p:cNvPr>
              <p:cNvGrpSpPr>
                <a:grpSpLocks/>
              </p:cNvGrpSpPr>
              <p:nvPr/>
            </p:nvGrpSpPr>
            <p:grpSpPr bwMode="auto">
              <a:xfrm>
                <a:off x="5335" y="3115"/>
                <a:ext cx="94" cy="26"/>
                <a:chOff x="5335" y="3115"/>
                <a:chExt cx="94" cy="26"/>
              </a:xfrm>
            </p:grpSpPr>
            <p:sp>
              <p:nvSpPr>
                <p:cNvPr id="137884" name="Freeform 1673">
                  <a:extLst>
                    <a:ext uri="{FF2B5EF4-FFF2-40B4-BE49-F238E27FC236}">
                      <a16:creationId xmlns:a16="http://schemas.microsoft.com/office/drawing/2014/main" id="{8980A7E1-569A-EDB7-3E45-B9416D187268}"/>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85" name="Oval 1674">
                  <a:extLst>
                    <a:ext uri="{FF2B5EF4-FFF2-40B4-BE49-F238E27FC236}">
                      <a16:creationId xmlns:a16="http://schemas.microsoft.com/office/drawing/2014/main" id="{DA374AA9-B23B-3F29-FC77-09A819C77B99}"/>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797" name="Group 1675">
                <a:extLst>
                  <a:ext uri="{FF2B5EF4-FFF2-40B4-BE49-F238E27FC236}">
                    <a16:creationId xmlns:a16="http://schemas.microsoft.com/office/drawing/2014/main" id="{FBA55923-7134-9C35-737A-45D0997E4106}"/>
                  </a:ext>
                </a:extLst>
              </p:cNvPr>
              <p:cNvGrpSpPr>
                <a:grpSpLocks/>
              </p:cNvGrpSpPr>
              <p:nvPr/>
            </p:nvGrpSpPr>
            <p:grpSpPr bwMode="auto">
              <a:xfrm>
                <a:off x="4689" y="2919"/>
                <a:ext cx="312" cy="85"/>
                <a:chOff x="4689" y="2919"/>
                <a:chExt cx="312" cy="85"/>
              </a:xfrm>
            </p:grpSpPr>
            <p:sp>
              <p:nvSpPr>
                <p:cNvPr id="137882" name="Freeform 1676">
                  <a:extLst>
                    <a:ext uri="{FF2B5EF4-FFF2-40B4-BE49-F238E27FC236}">
                      <a16:creationId xmlns:a16="http://schemas.microsoft.com/office/drawing/2014/main" id="{24B715A5-CE3D-0B2D-4808-F45D93E18A55}"/>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83" name="Freeform 1677">
                  <a:extLst>
                    <a:ext uri="{FF2B5EF4-FFF2-40B4-BE49-F238E27FC236}">
                      <a16:creationId xmlns:a16="http://schemas.microsoft.com/office/drawing/2014/main" id="{E33B8D22-1A57-C6AA-CD5B-375AE8CEC107}"/>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798" name="Freeform 1678">
                <a:extLst>
                  <a:ext uri="{FF2B5EF4-FFF2-40B4-BE49-F238E27FC236}">
                    <a16:creationId xmlns:a16="http://schemas.microsoft.com/office/drawing/2014/main" id="{9510F64F-4887-D124-3950-25708D052596}"/>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99" name="Oval 1679">
                <a:extLst>
                  <a:ext uri="{FF2B5EF4-FFF2-40B4-BE49-F238E27FC236}">
                    <a16:creationId xmlns:a16="http://schemas.microsoft.com/office/drawing/2014/main" id="{4EC6964D-DC5F-43A0-EA01-7150E86B2593}"/>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00" name="Oval 1680">
                <a:extLst>
                  <a:ext uri="{FF2B5EF4-FFF2-40B4-BE49-F238E27FC236}">
                    <a16:creationId xmlns:a16="http://schemas.microsoft.com/office/drawing/2014/main" id="{991F7493-461E-FB4F-ADDC-423B50564E6C}"/>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01" name="Group 1681">
                <a:extLst>
                  <a:ext uri="{FF2B5EF4-FFF2-40B4-BE49-F238E27FC236}">
                    <a16:creationId xmlns:a16="http://schemas.microsoft.com/office/drawing/2014/main" id="{C5579C0C-E8F4-CEB3-B4F6-51FDC7AC3844}"/>
                  </a:ext>
                </a:extLst>
              </p:cNvPr>
              <p:cNvGrpSpPr>
                <a:grpSpLocks/>
              </p:cNvGrpSpPr>
              <p:nvPr/>
            </p:nvGrpSpPr>
            <p:grpSpPr bwMode="auto">
              <a:xfrm>
                <a:off x="4468" y="3076"/>
                <a:ext cx="26" cy="38"/>
                <a:chOff x="4468" y="3076"/>
                <a:chExt cx="26" cy="38"/>
              </a:xfrm>
            </p:grpSpPr>
            <p:sp>
              <p:nvSpPr>
                <p:cNvPr id="137879" name="Rectangle 1682">
                  <a:extLst>
                    <a:ext uri="{FF2B5EF4-FFF2-40B4-BE49-F238E27FC236}">
                      <a16:creationId xmlns:a16="http://schemas.microsoft.com/office/drawing/2014/main" id="{18AC324F-79F5-F17E-73DE-ECDD3559015A}"/>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80" name="Freeform 1683">
                  <a:extLst>
                    <a:ext uri="{FF2B5EF4-FFF2-40B4-BE49-F238E27FC236}">
                      <a16:creationId xmlns:a16="http://schemas.microsoft.com/office/drawing/2014/main" id="{502A99B2-6A9A-B4AC-BCDA-8D3B8B70A50F}"/>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81" name="Freeform 1684">
                  <a:extLst>
                    <a:ext uri="{FF2B5EF4-FFF2-40B4-BE49-F238E27FC236}">
                      <a16:creationId xmlns:a16="http://schemas.microsoft.com/office/drawing/2014/main" id="{93D53553-3E27-C7F4-42E8-F540F7A2558D}"/>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802" name="Group 1685">
                <a:extLst>
                  <a:ext uri="{FF2B5EF4-FFF2-40B4-BE49-F238E27FC236}">
                    <a16:creationId xmlns:a16="http://schemas.microsoft.com/office/drawing/2014/main" id="{91FBDD0A-397D-8726-52F1-C42D499646D0}"/>
                  </a:ext>
                </a:extLst>
              </p:cNvPr>
              <p:cNvGrpSpPr>
                <a:grpSpLocks/>
              </p:cNvGrpSpPr>
              <p:nvPr/>
            </p:nvGrpSpPr>
            <p:grpSpPr bwMode="auto">
              <a:xfrm>
                <a:off x="5196" y="3077"/>
                <a:ext cx="130" cy="130"/>
                <a:chOff x="5196" y="3077"/>
                <a:chExt cx="130" cy="130"/>
              </a:xfrm>
            </p:grpSpPr>
            <p:sp>
              <p:nvSpPr>
                <p:cNvPr id="137873" name="Oval 1686">
                  <a:extLst>
                    <a:ext uri="{FF2B5EF4-FFF2-40B4-BE49-F238E27FC236}">
                      <a16:creationId xmlns:a16="http://schemas.microsoft.com/office/drawing/2014/main" id="{E6AA7715-2577-0E58-28B9-451C2C935D2D}"/>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74" name="Group 1687">
                  <a:extLst>
                    <a:ext uri="{FF2B5EF4-FFF2-40B4-BE49-F238E27FC236}">
                      <a16:creationId xmlns:a16="http://schemas.microsoft.com/office/drawing/2014/main" id="{F927F43B-24C5-407D-38EB-66AE14068530}"/>
                    </a:ext>
                  </a:extLst>
                </p:cNvPr>
                <p:cNvGrpSpPr>
                  <a:grpSpLocks/>
                </p:cNvGrpSpPr>
                <p:nvPr/>
              </p:nvGrpSpPr>
              <p:grpSpPr bwMode="auto">
                <a:xfrm>
                  <a:off x="5225" y="3106"/>
                  <a:ext cx="72" cy="72"/>
                  <a:chOff x="5225" y="3106"/>
                  <a:chExt cx="72" cy="72"/>
                </a:xfrm>
              </p:grpSpPr>
              <p:sp>
                <p:nvSpPr>
                  <p:cNvPr id="137875" name="Oval 1688">
                    <a:extLst>
                      <a:ext uri="{FF2B5EF4-FFF2-40B4-BE49-F238E27FC236}">
                        <a16:creationId xmlns:a16="http://schemas.microsoft.com/office/drawing/2014/main" id="{5D101C25-4493-18EF-F97C-D3885F26839D}"/>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76" name="Oval 1689">
                    <a:extLst>
                      <a:ext uri="{FF2B5EF4-FFF2-40B4-BE49-F238E27FC236}">
                        <a16:creationId xmlns:a16="http://schemas.microsoft.com/office/drawing/2014/main" id="{7FA5B886-4778-6B66-DA06-2ACED5376FC5}"/>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77" name="Oval 1690">
                    <a:extLst>
                      <a:ext uri="{FF2B5EF4-FFF2-40B4-BE49-F238E27FC236}">
                        <a16:creationId xmlns:a16="http://schemas.microsoft.com/office/drawing/2014/main" id="{16E87D31-C363-1885-EC39-FD765FC91235}"/>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78" name="Oval 1691">
                    <a:extLst>
                      <a:ext uri="{FF2B5EF4-FFF2-40B4-BE49-F238E27FC236}">
                        <a16:creationId xmlns:a16="http://schemas.microsoft.com/office/drawing/2014/main" id="{E1B9D428-58CE-F5EB-0EA9-36B8C2E753B5}"/>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803" name="Freeform 1692">
                <a:extLst>
                  <a:ext uri="{FF2B5EF4-FFF2-40B4-BE49-F238E27FC236}">
                    <a16:creationId xmlns:a16="http://schemas.microsoft.com/office/drawing/2014/main" id="{537A93A1-2C93-0739-2842-1056940F84FE}"/>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804" name="Group 1693">
                <a:extLst>
                  <a:ext uri="{FF2B5EF4-FFF2-40B4-BE49-F238E27FC236}">
                    <a16:creationId xmlns:a16="http://schemas.microsoft.com/office/drawing/2014/main" id="{1944E4CB-86A9-8F88-7DF5-294DED98655D}"/>
                  </a:ext>
                </a:extLst>
              </p:cNvPr>
              <p:cNvGrpSpPr>
                <a:grpSpLocks/>
              </p:cNvGrpSpPr>
              <p:nvPr/>
            </p:nvGrpSpPr>
            <p:grpSpPr bwMode="auto">
              <a:xfrm>
                <a:off x="4508" y="3077"/>
                <a:ext cx="130" cy="130"/>
                <a:chOff x="4508" y="3077"/>
                <a:chExt cx="130" cy="130"/>
              </a:xfrm>
            </p:grpSpPr>
            <p:sp>
              <p:nvSpPr>
                <p:cNvPr id="137867" name="Oval 1694">
                  <a:extLst>
                    <a:ext uri="{FF2B5EF4-FFF2-40B4-BE49-F238E27FC236}">
                      <a16:creationId xmlns:a16="http://schemas.microsoft.com/office/drawing/2014/main" id="{C2AFE048-1130-D33F-AEE6-94C27BC82A6C}"/>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68" name="Group 1695">
                  <a:extLst>
                    <a:ext uri="{FF2B5EF4-FFF2-40B4-BE49-F238E27FC236}">
                      <a16:creationId xmlns:a16="http://schemas.microsoft.com/office/drawing/2014/main" id="{C46E9048-30A8-B31D-FF69-4ED8C63A485D}"/>
                    </a:ext>
                  </a:extLst>
                </p:cNvPr>
                <p:cNvGrpSpPr>
                  <a:grpSpLocks/>
                </p:cNvGrpSpPr>
                <p:nvPr/>
              </p:nvGrpSpPr>
              <p:grpSpPr bwMode="auto">
                <a:xfrm>
                  <a:off x="4537" y="3106"/>
                  <a:ext cx="71" cy="72"/>
                  <a:chOff x="4537" y="3106"/>
                  <a:chExt cx="71" cy="72"/>
                </a:xfrm>
              </p:grpSpPr>
              <p:sp>
                <p:nvSpPr>
                  <p:cNvPr id="137869" name="Oval 1696">
                    <a:extLst>
                      <a:ext uri="{FF2B5EF4-FFF2-40B4-BE49-F238E27FC236}">
                        <a16:creationId xmlns:a16="http://schemas.microsoft.com/office/drawing/2014/main" id="{AC9A8778-8757-9391-564E-14A6C1B2DEAB}"/>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70" name="Oval 1697">
                    <a:extLst>
                      <a:ext uri="{FF2B5EF4-FFF2-40B4-BE49-F238E27FC236}">
                        <a16:creationId xmlns:a16="http://schemas.microsoft.com/office/drawing/2014/main" id="{BCFE85AC-17A0-6D87-2265-84FD0C73CBB3}"/>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71" name="Oval 1698">
                    <a:extLst>
                      <a:ext uri="{FF2B5EF4-FFF2-40B4-BE49-F238E27FC236}">
                        <a16:creationId xmlns:a16="http://schemas.microsoft.com/office/drawing/2014/main" id="{FAC61ECB-4A01-AEC0-E105-F99F56285344}"/>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72" name="Oval 1699">
                    <a:extLst>
                      <a:ext uri="{FF2B5EF4-FFF2-40B4-BE49-F238E27FC236}">
                        <a16:creationId xmlns:a16="http://schemas.microsoft.com/office/drawing/2014/main" id="{8AE76EF9-5083-C00B-2909-557E9225CD87}"/>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805" name="Rectangle 1700">
                <a:extLst>
                  <a:ext uri="{FF2B5EF4-FFF2-40B4-BE49-F238E27FC236}">
                    <a16:creationId xmlns:a16="http://schemas.microsoft.com/office/drawing/2014/main" id="{43E19A85-9288-C905-2841-19E0286D8F05}"/>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06" name="Group 1701">
                <a:extLst>
                  <a:ext uri="{FF2B5EF4-FFF2-40B4-BE49-F238E27FC236}">
                    <a16:creationId xmlns:a16="http://schemas.microsoft.com/office/drawing/2014/main" id="{6C24FBF5-30EF-F25D-E1AB-721A54368F88}"/>
                  </a:ext>
                </a:extLst>
              </p:cNvPr>
              <p:cNvGrpSpPr>
                <a:grpSpLocks/>
              </p:cNvGrpSpPr>
              <p:nvPr/>
            </p:nvGrpSpPr>
            <p:grpSpPr bwMode="auto">
              <a:xfrm>
                <a:off x="4492" y="2908"/>
                <a:ext cx="556" cy="94"/>
                <a:chOff x="4492" y="2908"/>
                <a:chExt cx="556" cy="94"/>
              </a:xfrm>
            </p:grpSpPr>
            <p:sp>
              <p:nvSpPr>
                <p:cNvPr id="137858" name="Freeform 1702">
                  <a:extLst>
                    <a:ext uri="{FF2B5EF4-FFF2-40B4-BE49-F238E27FC236}">
                      <a16:creationId xmlns:a16="http://schemas.microsoft.com/office/drawing/2014/main" id="{12A7DDAF-B15A-5629-945D-2B5B88D44C51}"/>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859" name="Group 1703">
                  <a:extLst>
                    <a:ext uri="{FF2B5EF4-FFF2-40B4-BE49-F238E27FC236}">
                      <a16:creationId xmlns:a16="http://schemas.microsoft.com/office/drawing/2014/main" id="{C5C422A2-29E8-7FA4-3C50-6FA550800562}"/>
                    </a:ext>
                  </a:extLst>
                </p:cNvPr>
                <p:cNvGrpSpPr>
                  <a:grpSpLocks/>
                </p:cNvGrpSpPr>
                <p:nvPr/>
              </p:nvGrpSpPr>
              <p:grpSpPr bwMode="auto">
                <a:xfrm>
                  <a:off x="5011" y="2908"/>
                  <a:ext cx="37" cy="92"/>
                  <a:chOff x="5011" y="2908"/>
                  <a:chExt cx="37" cy="92"/>
                </a:xfrm>
              </p:grpSpPr>
              <p:sp>
                <p:nvSpPr>
                  <p:cNvPr id="137860" name="Freeform 1704">
                    <a:extLst>
                      <a:ext uri="{FF2B5EF4-FFF2-40B4-BE49-F238E27FC236}">
                        <a16:creationId xmlns:a16="http://schemas.microsoft.com/office/drawing/2014/main" id="{B0CB2589-1963-5FF7-2F5C-3D3BA1CAB2EC}"/>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861" name="Group 1705">
                    <a:extLst>
                      <a:ext uri="{FF2B5EF4-FFF2-40B4-BE49-F238E27FC236}">
                        <a16:creationId xmlns:a16="http://schemas.microsoft.com/office/drawing/2014/main" id="{DA1BBEE3-2B40-27FE-93D9-91FDD6EDA66D}"/>
                      </a:ext>
                    </a:extLst>
                  </p:cNvPr>
                  <p:cNvGrpSpPr>
                    <a:grpSpLocks/>
                  </p:cNvGrpSpPr>
                  <p:nvPr/>
                </p:nvGrpSpPr>
                <p:grpSpPr bwMode="auto">
                  <a:xfrm>
                    <a:off x="5016" y="2924"/>
                    <a:ext cx="27" cy="67"/>
                    <a:chOff x="5016" y="2924"/>
                    <a:chExt cx="27" cy="67"/>
                  </a:xfrm>
                </p:grpSpPr>
                <p:sp>
                  <p:nvSpPr>
                    <p:cNvPr id="137862" name="Freeform 1706">
                      <a:extLst>
                        <a:ext uri="{FF2B5EF4-FFF2-40B4-BE49-F238E27FC236}">
                          <a16:creationId xmlns:a16="http://schemas.microsoft.com/office/drawing/2014/main" id="{0C8AB718-E33B-9306-C677-CCF1E19BCEBB}"/>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863" name="Group 1707">
                      <a:extLst>
                        <a:ext uri="{FF2B5EF4-FFF2-40B4-BE49-F238E27FC236}">
                          <a16:creationId xmlns:a16="http://schemas.microsoft.com/office/drawing/2014/main" id="{06ADAA05-3F07-84D2-92C6-475D70190144}"/>
                        </a:ext>
                      </a:extLst>
                    </p:cNvPr>
                    <p:cNvGrpSpPr>
                      <a:grpSpLocks/>
                    </p:cNvGrpSpPr>
                    <p:nvPr/>
                  </p:nvGrpSpPr>
                  <p:grpSpPr bwMode="auto">
                    <a:xfrm>
                      <a:off x="5021" y="2938"/>
                      <a:ext cx="15" cy="31"/>
                      <a:chOff x="5021" y="2938"/>
                      <a:chExt cx="15" cy="31"/>
                    </a:xfrm>
                  </p:grpSpPr>
                  <p:sp>
                    <p:nvSpPr>
                      <p:cNvPr id="137864" name="Line 1708">
                        <a:extLst>
                          <a:ext uri="{FF2B5EF4-FFF2-40B4-BE49-F238E27FC236}">
                            <a16:creationId xmlns:a16="http://schemas.microsoft.com/office/drawing/2014/main" id="{205610EC-28FA-75B0-142D-FAD241288CF0}"/>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865" name="Line 1709">
                        <a:extLst>
                          <a:ext uri="{FF2B5EF4-FFF2-40B4-BE49-F238E27FC236}">
                            <a16:creationId xmlns:a16="http://schemas.microsoft.com/office/drawing/2014/main" id="{5D3B9EAF-F552-CA3B-AD7E-0E88F3DD6C3E}"/>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866" name="Line 1710">
                        <a:extLst>
                          <a:ext uri="{FF2B5EF4-FFF2-40B4-BE49-F238E27FC236}">
                            <a16:creationId xmlns:a16="http://schemas.microsoft.com/office/drawing/2014/main" id="{84F98D38-F66E-E0D2-CC78-4B53AF8B903B}"/>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807" name="Group 1711">
                <a:extLst>
                  <a:ext uri="{FF2B5EF4-FFF2-40B4-BE49-F238E27FC236}">
                    <a16:creationId xmlns:a16="http://schemas.microsoft.com/office/drawing/2014/main" id="{45DFBB68-E4D2-9502-6F68-EDFB5CA68190}"/>
                  </a:ext>
                </a:extLst>
              </p:cNvPr>
              <p:cNvGrpSpPr>
                <a:grpSpLocks/>
              </p:cNvGrpSpPr>
              <p:nvPr/>
            </p:nvGrpSpPr>
            <p:grpSpPr bwMode="auto">
              <a:xfrm>
                <a:off x="5024" y="2994"/>
                <a:ext cx="435" cy="135"/>
                <a:chOff x="5024" y="2994"/>
                <a:chExt cx="435" cy="135"/>
              </a:xfrm>
            </p:grpSpPr>
            <p:sp>
              <p:nvSpPr>
                <p:cNvPr id="137851" name="Freeform 1712">
                  <a:extLst>
                    <a:ext uri="{FF2B5EF4-FFF2-40B4-BE49-F238E27FC236}">
                      <a16:creationId xmlns:a16="http://schemas.microsoft.com/office/drawing/2014/main" id="{39DE9E77-E284-0921-88DC-ED85A874B8E1}"/>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852" name="Group 1713">
                  <a:extLst>
                    <a:ext uri="{FF2B5EF4-FFF2-40B4-BE49-F238E27FC236}">
                      <a16:creationId xmlns:a16="http://schemas.microsoft.com/office/drawing/2014/main" id="{7B235F40-FFE6-EBB9-18C7-2D995E316BAC}"/>
                    </a:ext>
                  </a:extLst>
                </p:cNvPr>
                <p:cNvGrpSpPr>
                  <a:grpSpLocks/>
                </p:cNvGrpSpPr>
                <p:nvPr/>
              </p:nvGrpSpPr>
              <p:grpSpPr bwMode="auto">
                <a:xfrm>
                  <a:off x="5024" y="2994"/>
                  <a:ext cx="435" cy="135"/>
                  <a:chOff x="5024" y="2994"/>
                  <a:chExt cx="435" cy="135"/>
                </a:xfrm>
              </p:grpSpPr>
              <p:sp>
                <p:nvSpPr>
                  <p:cNvPr id="137853" name="Freeform 1714">
                    <a:extLst>
                      <a:ext uri="{FF2B5EF4-FFF2-40B4-BE49-F238E27FC236}">
                        <a16:creationId xmlns:a16="http://schemas.microsoft.com/office/drawing/2014/main" id="{ECC891C4-A9FD-8ACD-1294-DC3A37FEA8AD}"/>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854" name="Group 1715">
                    <a:extLst>
                      <a:ext uri="{FF2B5EF4-FFF2-40B4-BE49-F238E27FC236}">
                        <a16:creationId xmlns:a16="http://schemas.microsoft.com/office/drawing/2014/main" id="{0C97C9D9-8FD4-2866-4569-5572E7D37F91}"/>
                      </a:ext>
                    </a:extLst>
                  </p:cNvPr>
                  <p:cNvGrpSpPr>
                    <a:grpSpLocks/>
                  </p:cNvGrpSpPr>
                  <p:nvPr/>
                </p:nvGrpSpPr>
                <p:grpSpPr bwMode="auto">
                  <a:xfrm>
                    <a:off x="5040" y="2996"/>
                    <a:ext cx="369" cy="4"/>
                    <a:chOff x="5040" y="2996"/>
                    <a:chExt cx="369" cy="4"/>
                  </a:xfrm>
                </p:grpSpPr>
                <p:sp>
                  <p:nvSpPr>
                    <p:cNvPr id="137856" name="Freeform 1716">
                      <a:extLst>
                        <a:ext uri="{FF2B5EF4-FFF2-40B4-BE49-F238E27FC236}">
                          <a16:creationId xmlns:a16="http://schemas.microsoft.com/office/drawing/2014/main" id="{D4D5088E-B99F-FE55-4D69-68145CD05573}"/>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857" name="Freeform 1717">
                      <a:extLst>
                        <a:ext uri="{FF2B5EF4-FFF2-40B4-BE49-F238E27FC236}">
                          <a16:creationId xmlns:a16="http://schemas.microsoft.com/office/drawing/2014/main" id="{4AEEEA97-ABD3-1D97-901C-0FB3F753EFD2}"/>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855" name="Freeform 1718">
                    <a:extLst>
                      <a:ext uri="{FF2B5EF4-FFF2-40B4-BE49-F238E27FC236}">
                        <a16:creationId xmlns:a16="http://schemas.microsoft.com/office/drawing/2014/main" id="{87BADABA-EF74-1645-2BE5-6CFC57BAE5BB}"/>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808" name="Freeform 1719">
                <a:extLst>
                  <a:ext uri="{FF2B5EF4-FFF2-40B4-BE49-F238E27FC236}">
                    <a16:creationId xmlns:a16="http://schemas.microsoft.com/office/drawing/2014/main" id="{AD46B6E9-EE40-3B1D-6210-75BE71A51570}"/>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09" name="Rectangle 1720">
                <a:extLst>
                  <a:ext uri="{FF2B5EF4-FFF2-40B4-BE49-F238E27FC236}">
                    <a16:creationId xmlns:a16="http://schemas.microsoft.com/office/drawing/2014/main" id="{F7A064B1-97C4-4534-9153-A034E11DCE81}"/>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810" name="Group 1721">
                <a:extLst>
                  <a:ext uri="{FF2B5EF4-FFF2-40B4-BE49-F238E27FC236}">
                    <a16:creationId xmlns:a16="http://schemas.microsoft.com/office/drawing/2014/main" id="{78BB5966-C89D-A5B9-10B0-57579CB84AC1}"/>
                  </a:ext>
                </a:extLst>
              </p:cNvPr>
              <p:cNvGrpSpPr>
                <a:grpSpLocks/>
              </p:cNvGrpSpPr>
              <p:nvPr/>
            </p:nvGrpSpPr>
            <p:grpSpPr bwMode="auto">
              <a:xfrm>
                <a:off x="5439" y="3020"/>
                <a:ext cx="20" cy="56"/>
                <a:chOff x="5439" y="3020"/>
                <a:chExt cx="20" cy="56"/>
              </a:xfrm>
            </p:grpSpPr>
            <p:sp>
              <p:nvSpPr>
                <p:cNvPr id="137849" name="Rectangle 1722">
                  <a:extLst>
                    <a:ext uri="{FF2B5EF4-FFF2-40B4-BE49-F238E27FC236}">
                      <a16:creationId xmlns:a16="http://schemas.microsoft.com/office/drawing/2014/main" id="{4347769E-CB99-4DBD-A1D7-10350A2F6226}"/>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50" name="Freeform 1723">
                  <a:extLst>
                    <a:ext uri="{FF2B5EF4-FFF2-40B4-BE49-F238E27FC236}">
                      <a16:creationId xmlns:a16="http://schemas.microsoft.com/office/drawing/2014/main" id="{324863C7-7982-1C78-0F5E-CD40EFEEDEA0}"/>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811" name="Group 1724">
                <a:extLst>
                  <a:ext uri="{FF2B5EF4-FFF2-40B4-BE49-F238E27FC236}">
                    <a16:creationId xmlns:a16="http://schemas.microsoft.com/office/drawing/2014/main" id="{63991EB7-0366-F634-DBBA-15689747CA05}"/>
                  </a:ext>
                </a:extLst>
              </p:cNvPr>
              <p:cNvGrpSpPr>
                <a:grpSpLocks/>
              </p:cNvGrpSpPr>
              <p:nvPr/>
            </p:nvGrpSpPr>
            <p:grpSpPr bwMode="auto">
              <a:xfrm>
                <a:off x="4515" y="2918"/>
                <a:ext cx="944" cy="204"/>
                <a:chOff x="4515" y="2918"/>
                <a:chExt cx="944" cy="204"/>
              </a:xfrm>
            </p:grpSpPr>
            <p:grpSp>
              <p:nvGrpSpPr>
                <p:cNvPr id="137818" name="Group 1725">
                  <a:extLst>
                    <a:ext uri="{FF2B5EF4-FFF2-40B4-BE49-F238E27FC236}">
                      <a16:creationId xmlns:a16="http://schemas.microsoft.com/office/drawing/2014/main" id="{F8BE7F04-017B-5C9D-8BD2-E02A3787FE7A}"/>
                    </a:ext>
                  </a:extLst>
                </p:cNvPr>
                <p:cNvGrpSpPr>
                  <a:grpSpLocks/>
                </p:cNvGrpSpPr>
                <p:nvPr/>
              </p:nvGrpSpPr>
              <p:grpSpPr bwMode="auto">
                <a:xfrm>
                  <a:off x="4515" y="3022"/>
                  <a:ext cx="924" cy="7"/>
                  <a:chOff x="4515" y="3022"/>
                  <a:chExt cx="924" cy="7"/>
                </a:xfrm>
              </p:grpSpPr>
              <p:sp>
                <p:nvSpPr>
                  <p:cNvPr id="137845" name="Rectangle 1726">
                    <a:extLst>
                      <a:ext uri="{FF2B5EF4-FFF2-40B4-BE49-F238E27FC236}">
                        <a16:creationId xmlns:a16="http://schemas.microsoft.com/office/drawing/2014/main" id="{C314DE93-4124-69E4-B50A-C7329A028675}"/>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46" name="Rectangle 1727">
                    <a:extLst>
                      <a:ext uri="{FF2B5EF4-FFF2-40B4-BE49-F238E27FC236}">
                        <a16:creationId xmlns:a16="http://schemas.microsoft.com/office/drawing/2014/main" id="{05E49DDA-0725-C142-EE7F-D4587DB12E4F}"/>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47" name="Rectangle 1728">
                    <a:extLst>
                      <a:ext uri="{FF2B5EF4-FFF2-40B4-BE49-F238E27FC236}">
                        <a16:creationId xmlns:a16="http://schemas.microsoft.com/office/drawing/2014/main" id="{137345F0-C9EA-1399-094B-1EFB566A4F00}"/>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48" name="Rectangle 1729">
                    <a:extLst>
                      <a:ext uri="{FF2B5EF4-FFF2-40B4-BE49-F238E27FC236}">
                        <a16:creationId xmlns:a16="http://schemas.microsoft.com/office/drawing/2014/main" id="{DCFBA6DB-8229-AFE6-3F89-F17CC7A6BC64}"/>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819" name="Group 1730">
                  <a:extLst>
                    <a:ext uri="{FF2B5EF4-FFF2-40B4-BE49-F238E27FC236}">
                      <a16:creationId xmlns:a16="http://schemas.microsoft.com/office/drawing/2014/main" id="{08CF8985-A070-8BEB-C3E2-F249F9404331}"/>
                    </a:ext>
                  </a:extLst>
                </p:cNvPr>
                <p:cNvGrpSpPr>
                  <a:grpSpLocks/>
                </p:cNvGrpSpPr>
                <p:nvPr/>
              </p:nvGrpSpPr>
              <p:grpSpPr bwMode="auto">
                <a:xfrm>
                  <a:off x="4517" y="3001"/>
                  <a:ext cx="942" cy="108"/>
                  <a:chOff x="4517" y="3001"/>
                  <a:chExt cx="942" cy="108"/>
                </a:xfrm>
              </p:grpSpPr>
              <p:sp>
                <p:nvSpPr>
                  <p:cNvPr id="137841" name="Freeform 1731">
                    <a:extLst>
                      <a:ext uri="{FF2B5EF4-FFF2-40B4-BE49-F238E27FC236}">
                        <a16:creationId xmlns:a16="http://schemas.microsoft.com/office/drawing/2014/main" id="{51F8A4BB-6C85-5CFA-7588-A1AD12AD5070}"/>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42" name="Rectangle 1732">
                    <a:extLst>
                      <a:ext uri="{FF2B5EF4-FFF2-40B4-BE49-F238E27FC236}">
                        <a16:creationId xmlns:a16="http://schemas.microsoft.com/office/drawing/2014/main" id="{BEAC5F5C-DFFF-EFF9-948F-61550CF92583}"/>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43" name="Rectangle 1733">
                    <a:extLst>
                      <a:ext uri="{FF2B5EF4-FFF2-40B4-BE49-F238E27FC236}">
                        <a16:creationId xmlns:a16="http://schemas.microsoft.com/office/drawing/2014/main" id="{CC440636-4413-A3EB-13CF-8FBA506D26CF}"/>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44" name="Freeform 1734">
                    <a:extLst>
                      <a:ext uri="{FF2B5EF4-FFF2-40B4-BE49-F238E27FC236}">
                        <a16:creationId xmlns:a16="http://schemas.microsoft.com/office/drawing/2014/main" id="{FFD43019-8C47-8387-9422-A905B355EBF2}"/>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820" name="Group 1735">
                  <a:extLst>
                    <a:ext uri="{FF2B5EF4-FFF2-40B4-BE49-F238E27FC236}">
                      <a16:creationId xmlns:a16="http://schemas.microsoft.com/office/drawing/2014/main" id="{0A1C4C36-AEAD-DBBC-F001-D83F3C9A872E}"/>
                    </a:ext>
                  </a:extLst>
                </p:cNvPr>
                <p:cNvGrpSpPr>
                  <a:grpSpLocks/>
                </p:cNvGrpSpPr>
                <p:nvPr/>
              </p:nvGrpSpPr>
              <p:grpSpPr bwMode="auto">
                <a:xfrm>
                  <a:off x="4809" y="3007"/>
                  <a:ext cx="188" cy="11"/>
                  <a:chOff x="4809" y="3007"/>
                  <a:chExt cx="188" cy="11"/>
                </a:xfrm>
              </p:grpSpPr>
              <p:grpSp>
                <p:nvGrpSpPr>
                  <p:cNvPr id="137827" name="Group 1736">
                    <a:extLst>
                      <a:ext uri="{FF2B5EF4-FFF2-40B4-BE49-F238E27FC236}">
                        <a16:creationId xmlns:a16="http://schemas.microsoft.com/office/drawing/2014/main" id="{08A4BA23-1416-D5D9-A432-C9DFA548CFBE}"/>
                      </a:ext>
                    </a:extLst>
                  </p:cNvPr>
                  <p:cNvGrpSpPr>
                    <a:grpSpLocks/>
                  </p:cNvGrpSpPr>
                  <p:nvPr/>
                </p:nvGrpSpPr>
                <p:grpSpPr bwMode="auto">
                  <a:xfrm>
                    <a:off x="4957" y="3007"/>
                    <a:ext cx="40" cy="11"/>
                    <a:chOff x="4957" y="3007"/>
                    <a:chExt cx="40" cy="11"/>
                  </a:xfrm>
                </p:grpSpPr>
                <p:grpSp>
                  <p:nvGrpSpPr>
                    <p:cNvPr id="137835" name="Group 1737">
                      <a:extLst>
                        <a:ext uri="{FF2B5EF4-FFF2-40B4-BE49-F238E27FC236}">
                          <a16:creationId xmlns:a16="http://schemas.microsoft.com/office/drawing/2014/main" id="{83E51878-4D0D-72A8-E25E-3474A8C8A8A7}"/>
                        </a:ext>
                      </a:extLst>
                    </p:cNvPr>
                    <p:cNvGrpSpPr>
                      <a:grpSpLocks/>
                    </p:cNvGrpSpPr>
                    <p:nvPr/>
                  </p:nvGrpSpPr>
                  <p:grpSpPr bwMode="auto">
                    <a:xfrm>
                      <a:off x="4962" y="3007"/>
                      <a:ext cx="22" cy="10"/>
                      <a:chOff x="4962" y="3007"/>
                      <a:chExt cx="22" cy="10"/>
                    </a:xfrm>
                  </p:grpSpPr>
                  <p:sp>
                    <p:nvSpPr>
                      <p:cNvPr id="137839" name="Freeform 1738">
                        <a:extLst>
                          <a:ext uri="{FF2B5EF4-FFF2-40B4-BE49-F238E27FC236}">
                            <a16:creationId xmlns:a16="http://schemas.microsoft.com/office/drawing/2014/main" id="{9D735EDD-7B68-0233-D32F-49C3AA0BD4F6}"/>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40" name="Freeform 1739">
                        <a:extLst>
                          <a:ext uri="{FF2B5EF4-FFF2-40B4-BE49-F238E27FC236}">
                            <a16:creationId xmlns:a16="http://schemas.microsoft.com/office/drawing/2014/main" id="{B6523ED0-647E-336E-F5C4-5D6CE8CFFE96}"/>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836" name="Group 1740">
                      <a:extLst>
                        <a:ext uri="{FF2B5EF4-FFF2-40B4-BE49-F238E27FC236}">
                          <a16:creationId xmlns:a16="http://schemas.microsoft.com/office/drawing/2014/main" id="{8EC40C58-545C-4FFD-A422-0443A659F9DB}"/>
                        </a:ext>
                      </a:extLst>
                    </p:cNvPr>
                    <p:cNvGrpSpPr>
                      <a:grpSpLocks/>
                    </p:cNvGrpSpPr>
                    <p:nvPr/>
                  </p:nvGrpSpPr>
                  <p:grpSpPr bwMode="auto">
                    <a:xfrm>
                      <a:off x="4957" y="3009"/>
                      <a:ext cx="40" cy="9"/>
                      <a:chOff x="4957" y="3009"/>
                      <a:chExt cx="40" cy="9"/>
                    </a:xfrm>
                  </p:grpSpPr>
                  <p:sp>
                    <p:nvSpPr>
                      <p:cNvPr id="137837" name="Freeform 1741">
                        <a:extLst>
                          <a:ext uri="{FF2B5EF4-FFF2-40B4-BE49-F238E27FC236}">
                            <a16:creationId xmlns:a16="http://schemas.microsoft.com/office/drawing/2014/main" id="{9A59AF4A-8F13-038B-97E9-929CAA048BAB}"/>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838" name="Rectangle 1742">
                        <a:extLst>
                          <a:ext uri="{FF2B5EF4-FFF2-40B4-BE49-F238E27FC236}">
                            <a16:creationId xmlns:a16="http://schemas.microsoft.com/office/drawing/2014/main" id="{5CFFBD91-C042-A95D-7B41-96E460296B4A}"/>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828" name="Group 1743">
                    <a:extLst>
                      <a:ext uri="{FF2B5EF4-FFF2-40B4-BE49-F238E27FC236}">
                        <a16:creationId xmlns:a16="http://schemas.microsoft.com/office/drawing/2014/main" id="{39C239E7-4D7B-34E4-24A8-13C357A90466}"/>
                      </a:ext>
                    </a:extLst>
                  </p:cNvPr>
                  <p:cNvGrpSpPr>
                    <a:grpSpLocks/>
                  </p:cNvGrpSpPr>
                  <p:nvPr/>
                </p:nvGrpSpPr>
                <p:grpSpPr bwMode="auto">
                  <a:xfrm>
                    <a:off x="4809" y="3007"/>
                    <a:ext cx="40" cy="11"/>
                    <a:chOff x="4809" y="3007"/>
                    <a:chExt cx="40" cy="11"/>
                  </a:xfrm>
                </p:grpSpPr>
                <p:grpSp>
                  <p:nvGrpSpPr>
                    <p:cNvPr id="137829" name="Group 1744">
                      <a:extLst>
                        <a:ext uri="{FF2B5EF4-FFF2-40B4-BE49-F238E27FC236}">
                          <a16:creationId xmlns:a16="http://schemas.microsoft.com/office/drawing/2014/main" id="{EAE8360D-10A9-DF2C-4F94-A54FA7D43287}"/>
                        </a:ext>
                      </a:extLst>
                    </p:cNvPr>
                    <p:cNvGrpSpPr>
                      <a:grpSpLocks/>
                    </p:cNvGrpSpPr>
                    <p:nvPr/>
                  </p:nvGrpSpPr>
                  <p:grpSpPr bwMode="auto">
                    <a:xfrm>
                      <a:off x="4814" y="3007"/>
                      <a:ext cx="22" cy="10"/>
                      <a:chOff x="4814" y="3007"/>
                      <a:chExt cx="22" cy="10"/>
                    </a:xfrm>
                  </p:grpSpPr>
                  <p:sp>
                    <p:nvSpPr>
                      <p:cNvPr id="137833" name="Freeform 1745">
                        <a:extLst>
                          <a:ext uri="{FF2B5EF4-FFF2-40B4-BE49-F238E27FC236}">
                            <a16:creationId xmlns:a16="http://schemas.microsoft.com/office/drawing/2014/main" id="{37BD62B2-C3F0-72DC-4DF5-E34840F68B36}"/>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34" name="Freeform 1746">
                        <a:extLst>
                          <a:ext uri="{FF2B5EF4-FFF2-40B4-BE49-F238E27FC236}">
                            <a16:creationId xmlns:a16="http://schemas.microsoft.com/office/drawing/2014/main" id="{0F46A626-5B9A-8607-F2E8-9741C4AE1E30}"/>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830" name="Group 1747">
                      <a:extLst>
                        <a:ext uri="{FF2B5EF4-FFF2-40B4-BE49-F238E27FC236}">
                          <a16:creationId xmlns:a16="http://schemas.microsoft.com/office/drawing/2014/main" id="{BB2DE42C-D96B-004C-A70A-B3444310B9C8}"/>
                        </a:ext>
                      </a:extLst>
                    </p:cNvPr>
                    <p:cNvGrpSpPr>
                      <a:grpSpLocks/>
                    </p:cNvGrpSpPr>
                    <p:nvPr/>
                  </p:nvGrpSpPr>
                  <p:grpSpPr bwMode="auto">
                    <a:xfrm>
                      <a:off x="4809" y="3009"/>
                      <a:ext cx="40" cy="9"/>
                      <a:chOff x="4809" y="3009"/>
                      <a:chExt cx="40" cy="9"/>
                    </a:xfrm>
                  </p:grpSpPr>
                  <p:sp>
                    <p:nvSpPr>
                      <p:cNvPr id="137831" name="Freeform 1748">
                        <a:extLst>
                          <a:ext uri="{FF2B5EF4-FFF2-40B4-BE49-F238E27FC236}">
                            <a16:creationId xmlns:a16="http://schemas.microsoft.com/office/drawing/2014/main" id="{E34B40A1-56FC-8814-A110-8D7EAB08E308}"/>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832" name="Rectangle 1749">
                        <a:extLst>
                          <a:ext uri="{FF2B5EF4-FFF2-40B4-BE49-F238E27FC236}">
                            <a16:creationId xmlns:a16="http://schemas.microsoft.com/office/drawing/2014/main" id="{4D162184-7561-B082-9853-DE45EDA11D5A}"/>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821" name="Group 1750">
                  <a:extLst>
                    <a:ext uri="{FF2B5EF4-FFF2-40B4-BE49-F238E27FC236}">
                      <a16:creationId xmlns:a16="http://schemas.microsoft.com/office/drawing/2014/main" id="{03860AE9-6234-E6D8-8171-0067A50AD614}"/>
                    </a:ext>
                  </a:extLst>
                </p:cNvPr>
                <p:cNvGrpSpPr>
                  <a:grpSpLocks/>
                </p:cNvGrpSpPr>
                <p:nvPr/>
              </p:nvGrpSpPr>
              <p:grpSpPr bwMode="auto">
                <a:xfrm>
                  <a:off x="4676" y="2918"/>
                  <a:ext cx="328" cy="204"/>
                  <a:chOff x="4676" y="2918"/>
                  <a:chExt cx="328" cy="204"/>
                </a:xfrm>
              </p:grpSpPr>
              <p:sp>
                <p:nvSpPr>
                  <p:cNvPr id="137825" name="Freeform 1751">
                    <a:extLst>
                      <a:ext uri="{FF2B5EF4-FFF2-40B4-BE49-F238E27FC236}">
                        <a16:creationId xmlns:a16="http://schemas.microsoft.com/office/drawing/2014/main" id="{265CDC9C-244A-CBC4-542C-1AAEAB5BA2FA}"/>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826" name="Freeform 1752">
                    <a:extLst>
                      <a:ext uri="{FF2B5EF4-FFF2-40B4-BE49-F238E27FC236}">
                        <a16:creationId xmlns:a16="http://schemas.microsoft.com/office/drawing/2014/main" id="{302C4908-06A2-6DD7-2420-A59DE7A63084}"/>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822" name="Group 1753">
                  <a:extLst>
                    <a:ext uri="{FF2B5EF4-FFF2-40B4-BE49-F238E27FC236}">
                      <a16:creationId xmlns:a16="http://schemas.microsoft.com/office/drawing/2014/main" id="{D35509C2-872C-26F5-1BA5-38B441C7DF28}"/>
                    </a:ext>
                  </a:extLst>
                </p:cNvPr>
                <p:cNvGrpSpPr>
                  <a:grpSpLocks/>
                </p:cNvGrpSpPr>
                <p:nvPr/>
              </p:nvGrpSpPr>
              <p:grpSpPr bwMode="auto">
                <a:xfrm>
                  <a:off x="4738" y="2980"/>
                  <a:ext cx="14" cy="21"/>
                  <a:chOff x="4738" y="2980"/>
                  <a:chExt cx="14" cy="21"/>
                </a:xfrm>
              </p:grpSpPr>
              <p:sp>
                <p:nvSpPr>
                  <p:cNvPr id="137823" name="Freeform 1754">
                    <a:extLst>
                      <a:ext uri="{FF2B5EF4-FFF2-40B4-BE49-F238E27FC236}">
                        <a16:creationId xmlns:a16="http://schemas.microsoft.com/office/drawing/2014/main" id="{0F9FF384-2EFA-C2E6-FD77-DACB027A28F3}"/>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24" name="AutoShape 1755">
                    <a:extLst>
                      <a:ext uri="{FF2B5EF4-FFF2-40B4-BE49-F238E27FC236}">
                        <a16:creationId xmlns:a16="http://schemas.microsoft.com/office/drawing/2014/main" id="{7999A599-B6EA-36A4-3D5C-67F7C5AA62D9}"/>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812" name="Group 1756">
                <a:extLst>
                  <a:ext uri="{FF2B5EF4-FFF2-40B4-BE49-F238E27FC236}">
                    <a16:creationId xmlns:a16="http://schemas.microsoft.com/office/drawing/2014/main" id="{EBCB15AD-E27C-7016-FC2F-127C92F35930}"/>
                  </a:ext>
                </a:extLst>
              </p:cNvPr>
              <p:cNvGrpSpPr>
                <a:grpSpLocks/>
              </p:cNvGrpSpPr>
              <p:nvPr/>
            </p:nvGrpSpPr>
            <p:grpSpPr bwMode="auto">
              <a:xfrm>
                <a:off x="5447" y="3096"/>
                <a:ext cx="24" cy="35"/>
                <a:chOff x="5447" y="3096"/>
                <a:chExt cx="24" cy="35"/>
              </a:xfrm>
            </p:grpSpPr>
            <p:sp>
              <p:nvSpPr>
                <p:cNvPr id="137813" name="Freeform 1757">
                  <a:extLst>
                    <a:ext uri="{FF2B5EF4-FFF2-40B4-BE49-F238E27FC236}">
                      <a16:creationId xmlns:a16="http://schemas.microsoft.com/office/drawing/2014/main" id="{715A38B5-86B4-7AA8-884E-1FFD90D8C28A}"/>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14" name="Rectangle 1758">
                  <a:extLst>
                    <a:ext uri="{FF2B5EF4-FFF2-40B4-BE49-F238E27FC236}">
                      <a16:creationId xmlns:a16="http://schemas.microsoft.com/office/drawing/2014/main" id="{CF24A91A-506D-9F31-238F-4D39F77D4E78}"/>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15" name="Rectangle 1759">
                  <a:extLst>
                    <a:ext uri="{FF2B5EF4-FFF2-40B4-BE49-F238E27FC236}">
                      <a16:creationId xmlns:a16="http://schemas.microsoft.com/office/drawing/2014/main" id="{73A82108-1AFE-E63C-A6B4-903EAEE9C7A3}"/>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816" name="Freeform 1760">
                  <a:extLst>
                    <a:ext uri="{FF2B5EF4-FFF2-40B4-BE49-F238E27FC236}">
                      <a16:creationId xmlns:a16="http://schemas.microsoft.com/office/drawing/2014/main" id="{71604030-EA7C-2434-0D13-581BAB3749F2}"/>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817" name="Freeform 1761">
                  <a:extLst>
                    <a:ext uri="{FF2B5EF4-FFF2-40B4-BE49-F238E27FC236}">
                      <a16:creationId xmlns:a16="http://schemas.microsoft.com/office/drawing/2014/main" id="{D8A42EEA-9DF8-0FB5-6E43-814806F944E7}"/>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3" name="Group 1762">
              <a:extLst>
                <a:ext uri="{FF2B5EF4-FFF2-40B4-BE49-F238E27FC236}">
                  <a16:creationId xmlns:a16="http://schemas.microsoft.com/office/drawing/2014/main" id="{30FB064F-3414-1BE3-8F65-5275812A089C}"/>
                </a:ext>
              </a:extLst>
            </p:cNvPr>
            <p:cNvGrpSpPr>
              <a:grpSpLocks noChangeAspect="1"/>
            </p:cNvGrpSpPr>
            <p:nvPr/>
          </p:nvGrpSpPr>
          <p:grpSpPr bwMode="auto">
            <a:xfrm flipH="1">
              <a:off x="-764" y="890"/>
              <a:ext cx="469" cy="139"/>
              <a:chOff x="4468" y="2908"/>
              <a:chExt cx="1004" cy="299"/>
            </a:xfrm>
          </p:grpSpPr>
          <p:sp>
            <p:nvSpPr>
              <p:cNvPr id="137704" name="AutoShape 1763">
                <a:extLst>
                  <a:ext uri="{FF2B5EF4-FFF2-40B4-BE49-F238E27FC236}">
                    <a16:creationId xmlns:a16="http://schemas.microsoft.com/office/drawing/2014/main" id="{9C52537B-929C-B047-2619-DE76FE21463C}"/>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705" name="Group 1764">
                <a:extLst>
                  <a:ext uri="{FF2B5EF4-FFF2-40B4-BE49-F238E27FC236}">
                    <a16:creationId xmlns:a16="http://schemas.microsoft.com/office/drawing/2014/main" id="{7265A38E-15A4-A08F-A8A6-1722FE033495}"/>
                  </a:ext>
                </a:extLst>
              </p:cNvPr>
              <p:cNvGrpSpPr>
                <a:grpSpLocks/>
              </p:cNvGrpSpPr>
              <p:nvPr/>
            </p:nvGrpSpPr>
            <p:grpSpPr bwMode="auto">
              <a:xfrm>
                <a:off x="5335" y="3115"/>
                <a:ext cx="94" cy="26"/>
                <a:chOff x="5335" y="3115"/>
                <a:chExt cx="94" cy="26"/>
              </a:xfrm>
            </p:grpSpPr>
            <p:sp>
              <p:nvSpPr>
                <p:cNvPr id="137793" name="Freeform 1765">
                  <a:extLst>
                    <a:ext uri="{FF2B5EF4-FFF2-40B4-BE49-F238E27FC236}">
                      <a16:creationId xmlns:a16="http://schemas.microsoft.com/office/drawing/2014/main" id="{F53E3E55-D670-8F58-43B7-B28F0A2EBC57}"/>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94" name="Oval 1766">
                  <a:extLst>
                    <a:ext uri="{FF2B5EF4-FFF2-40B4-BE49-F238E27FC236}">
                      <a16:creationId xmlns:a16="http://schemas.microsoft.com/office/drawing/2014/main" id="{5E2BF3D6-B388-8DF1-0BC7-D06BBF90D807}"/>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706" name="Group 1767">
                <a:extLst>
                  <a:ext uri="{FF2B5EF4-FFF2-40B4-BE49-F238E27FC236}">
                    <a16:creationId xmlns:a16="http://schemas.microsoft.com/office/drawing/2014/main" id="{97B1B5D3-6026-6A95-0AF8-19EF24CAF7D8}"/>
                  </a:ext>
                </a:extLst>
              </p:cNvPr>
              <p:cNvGrpSpPr>
                <a:grpSpLocks/>
              </p:cNvGrpSpPr>
              <p:nvPr/>
            </p:nvGrpSpPr>
            <p:grpSpPr bwMode="auto">
              <a:xfrm>
                <a:off x="4689" y="2919"/>
                <a:ext cx="312" cy="85"/>
                <a:chOff x="4689" y="2919"/>
                <a:chExt cx="312" cy="85"/>
              </a:xfrm>
            </p:grpSpPr>
            <p:sp>
              <p:nvSpPr>
                <p:cNvPr id="137791" name="Freeform 1768">
                  <a:extLst>
                    <a:ext uri="{FF2B5EF4-FFF2-40B4-BE49-F238E27FC236}">
                      <a16:creationId xmlns:a16="http://schemas.microsoft.com/office/drawing/2014/main" id="{42F9B74F-4D0F-FD3A-7BA8-CCC0B692E1F2}"/>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92" name="Freeform 1769">
                  <a:extLst>
                    <a:ext uri="{FF2B5EF4-FFF2-40B4-BE49-F238E27FC236}">
                      <a16:creationId xmlns:a16="http://schemas.microsoft.com/office/drawing/2014/main" id="{B7F2EB2B-AF3B-31CB-49B2-05469C36C636}"/>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707" name="Freeform 1770">
                <a:extLst>
                  <a:ext uri="{FF2B5EF4-FFF2-40B4-BE49-F238E27FC236}">
                    <a16:creationId xmlns:a16="http://schemas.microsoft.com/office/drawing/2014/main" id="{26A3856A-386F-6C69-DE42-013EBDD08846}"/>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08" name="Oval 1771">
                <a:extLst>
                  <a:ext uri="{FF2B5EF4-FFF2-40B4-BE49-F238E27FC236}">
                    <a16:creationId xmlns:a16="http://schemas.microsoft.com/office/drawing/2014/main" id="{3F4E8F1D-A0B4-CF54-BCBA-E59AC2FC5BC4}"/>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09" name="Oval 1772">
                <a:extLst>
                  <a:ext uri="{FF2B5EF4-FFF2-40B4-BE49-F238E27FC236}">
                    <a16:creationId xmlns:a16="http://schemas.microsoft.com/office/drawing/2014/main" id="{7212084A-8E9D-FB37-D8DB-E26197BF2334}"/>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710" name="Group 1773">
                <a:extLst>
                  <a:ext uri="{FF2B5EF4-FFF2-40B4-BE49-F238E27FC236}">
                    <a16:creationId xmlns:a16="http://schemas.microsoft.com/office/drawing/2014/main" id="{C71D8E8D-F86A-7D3B-3A4D-F3CF0EC79C78}"/>
                  </a:ext>
                </a:extLst>
              </p:cNvPr>
              <p:cNvGrpSpPr>
                <a:grpSpLocks/>
              </p:cNvGrpSpPr>
              <p:nvPr/>
            </p:nvGrpSpPr>
            <p:grpSpPr bwMode="auto">
              <a:xfrm>
                <a:off x="4468" y="3076"/>
                <a:ext cx="26" cy="38"/>
                <a:chOff x="4468" y="3076"/>
                <a:chExt cx="26" cy="38"/>
              </a:xfrm>
            </p:grpSpPr>
            <p:sp>
              <p:nvSpPr>
                <p:cNvPr id="137788" name="Rectangle 1774">
                  <a:extLst>
                    <a:ext uri="{FF2B5EF4-FFF2-40B4-BE49-F238E27FC236}">
                      <a16:creationId xmlns:a16="http://schemas.microsoft.com/office/drawing/2014/main" id="{458F71D1-E857-BC98-680A-5FE66BD72AA4}"/>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89" name="Freeform 1775">
                  <a:extLst>
                    <a:ext uri="{FF2B5EF4-FFF2-40B4-BE49-F238E27FC236}">
                      <a16:creationId xmlns:a16="http://schemas.microsoft.com/office/drawing/2014/main" id="{4E3D2832-ACD9-90CB-D2E3-6526161162E8}"/>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90" name="Freeform 1776">
                  <a:extLst>
                    <a:ext uri="{FF2B5EF4-FFF2-40B4-BE49-F238E27FC236}">
                      <a16:creationId xmlns:a16="http://schemas.microsoft.com/office/drawing/2014/main" id="{F27B296E-E6F0-0615-E9BC-337F5561A3F8}"/>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711" name="Group 1777">
                <a:extLst>
                  <a:ext uri="{FF2B5EF4-FFF2-40B4-BE49-F238E27FC236}">
                    <a16:creationId xmlns:a16="http://schemas.microsoft.com/office/drawing/2014/main" id="{83680DB0-784A-C652-DB5E-0A90836B1501}"/>
                  </a:ext>
                </a:extLst>
              </p:cNvPr>
              <p:cNvGrpSpPr>
                <a:grpSpLocks/>
              </p:cNvGrpSpPr>
              <p:nvPr/>
            </p:nvGrpSpPr>
            <p:grpSpPr bwMode="auto">
              <a:xfrm>
                <a:off x="5196" y="3077"/>
                <a:ext cx="130" cy="130"/>
                <a:chOff x="5196" y="3077"/>
                <a:chExt cx="130" cy="130"/>
              </a:xfrm>
            </p:grpSpPr>
            <p:sp>
              <p:nvSpPr>
                <p:cNvPr id="137782" name="Oval 1778">
                  <a:extLst>
                    <a:ext uri="{FF2B5EF4-FFF2-40B4-BE49-F238E27FC236}">
                      <a16:creationId xmlns:a16="http://schemas.microsoft.com/office/drawing/2014/main" id="{E58CD6E8-9673-2E59-2E5F-36FB90592020}"/>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783" name="Group 1779">
                  <a:extLst>
                    <a:ext uri="{FF2B5EF4-FFF2-40B4-BE49-F238E27FC236}">
                      <a16:creationId xmlns:a16="http://schemas.microsoft.com/office/drawing/2014/main" id="{8960A1B8-11B5-235F-C7ED-89607C91CB8C}"/>
                    </a:ext>
                  </a:extLst>
                </p:cNvPr>
                <p:cNvGrpSpPr>
                  <a:grpSpLocks/>
                </p:cNvGrpSpPr>
                <p:nvPr/>
              </p:nvGrpSpPr>
              <p:grpSpPr bwMode="auto">
                <a:xfrm>
                  <a:off x="5225" y="3106"/>
                  <a:ext cx="72" cy="72"/>
                  <a:chOff x="5225" y="3106"/>
                  <a:chExt cx="72" cy="72"/>
                </a:xfrm>
              </p:grpSpPr>
              <p:sp>
                <p:nvSpPr>
                  <p:cNvPr id="137784" name="Oval 1780">
                    <a:extLst>
                      <a:ext uri="{FF2B5EF4-FFF2-40B4-BE49-F238E27FC236}">
                        <a16:creationId xmlns:a16="http://schemas.microsoft.com/office/drawing/2014/main" id="{4C68E3CC-B913-0EF6-7965-C5E7E1E5DAD7}"/>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85" name="Oval 1781">
                    <a:extLst>
                      <a:ext uri="{FF2B5EF4-FFF2-40B4-BE49-F238E27FC236}">
                        <a16:creationId xmlns:a16="http://schemas.microsoft.com/office/drawing/2014/main" id="{740F9E8B-7492-EC21-5AF0-6DF01269E262}"/>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86" name="Oval 1782">
                    <a:extLst>
                      <a:ext uri="{FF2B5EF4-FFF2-40B4-BE49-F238E27FC236}">
                        <a16:creationId xmlns:a16="http://schemas.microsoft.com/office/drawing/2014/main" id="{09DD1C0E-B696-1C12-32FB-0C9E362F1E11}"/>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87" name="Oval 1783">
                    <a:extLst>
                      <a:ext uri="{FF2B5EF4-FFF2-40B4-BE49-F238E27FC236}">
                        <a16:creationId xmlns:a16="http://schemas.microsoft.com/office/drawing/2014/main" id="{1B456E6B-A75C-B8E4-8F98-9CC736ABA6D3}"/>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712" name="Freeform 1784">
                <a:extLst>
                  <a:ext uri="{FF2B5EF4-FFF2-40B4-BE49-F238E27FC236}">
                    <a16:creationId xmlns:a16="http://schemas.microsoft.com/office/drawing/2014/main" id="{7FF4D0EC-4015-F491-DE4F-4AB63210AB0A}"/>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713" name="Group 1785">
                <a:extLst>
                  <a:ext uri="{FF2B5EF4-FFF2-40B4-BE49-F238E27FC236}">
                    <a16:creationId xmlns:a16="http://schemas.microsoft.com/office/drawing/2014/main" id="{01D5725E-754D-82FF-8CE4-51A14BBCF920}"/>
                  </a:ext>
                </a:extLst>
              </p:cNvPr>
              <p:cNvGrpSpPr>
                <a:grpSpLocks/>
              </p:cNvGrpSpPr>
              <p:nvPr/>
            </p:nvGrpSpPr>
            <p:grpSpPr bwMode="auto">
              <a:xfrm>
                <a:off x="4508" y="3077"/>
                <a:ext cx="130" cy="130"/>
                <a:chOff x="4508" y="3077"/>
                <a:chExt cx="130" cy="130"/>
              </a:xfrm>
            </p:grpSpPr>
            <p:sp>
              <p:nvSpPr>
                <p:cNvPr id="137776" name="Oval 1786">
                  <a:extLst>
                    <a:ext uri="{FF2B5EF4-FFF2-40B4-BE49-F238E27FC236}">
                      <a16:creationId xmlns:a16="http://schemas.microsoft.com/office/drawing/2014/main" id="{0BCE8154-456E-C17C-14AD-40B5840C93CE}"/>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777" name="Group 1787">
                  <a:extLst>
                    <a:ext uri="{FF2B5EF4-FFF2-40B4-BE49-F238E27FC236}">
                      <a16:creationId xmlns:a16="http://schemas.microsoft.com/office/drawing/2014/main" id="{2C34BDBB-1056-A07A-876E-0CD35F2D86B7}"/>
                    </a:ext>
                  </a:extLst>
                </p:cNvPr>
                <p:cNvGrpSpPr>
                  <a:grpSpLocks/>
                </p:cNvGrpSpPr>
                <p:nvPr/>
              </p:nvGrpSpPr>
              <p:grpSpPr bwMode="auto">
                <a:xfrm>
                  <a:off x="4537" y="3106"/>
                  <a:ext cx="71" cy="72"/>
                  <a:chOff x="4537" y="3106"/>
                  <a:chExt cx="71" cy="72"/>
                </a:xfrm>
              </p:grpSpPr>
              <p:sp>
                <p:nvSpPr>
                  <p:cNvPr id="137778" name="Oval 1788">
                    <a:extLst>
                      <a:ext uri="{FF2B5EF4-FFF2-40B4-BE49-F238E27FC236}">
                        <a16:creationId xmlns:a16="http://schemas.microsoft.com/office/drawing/2014/main" id="{3B83A3F3-9AF3-3D6E-7516-04A49DB3A122}"/>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79" name="Oval 1789">
                    <a:extLst>
                      <a:ext uri="{FF2B5EF4-FFF2-40B4-BE49-F238E27FC236}">
                        <a16:creationId xmlns:a16="http://schemas.microsoft.com/office/drawing/2014/main" id="{13EB7683-934D-A3B2-D4E2-B33C56C2D750}"/>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80" name="Oval 1790">
                    <a:extLst>
                      <a:ext uri="{FF2B5EF4-FFF2-40B4-BE49-F238E27FC236}">
                        <a16:creationId xmlns:a16="http://schemas.microsoft.com/office/drawing/2014/main" id="{E492622D-66FC-F8E6-7780-0C1757220D13}"/>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81" name="Oval 1791">
                    <a:extLst>
                      <a:ext uri="{FF2B5EF4-FFF2-40B4-BE49-F238E27FC236}">
                        <a16:creationId xmlns:a16="http://schemas.microsoft.com/office/drawing/2014/main" id="{1E1196CF-84EF-49DD-39C0-FD38B2D01C6A}"/>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714" name="Rectangle 1792">
                <a:extLst>
                  <a:ext uri="{FF2B5EF4-FFF2-40B4-BE49-F238E27FC236}">
                    <a16:creationId xmlns:a16="http://schemas.microsoft.com/office/drawing/2014/main" id="{84FB4B96-840B-4D28-543D-6F68EB767C1E}"/>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715" name="Group 1793">
                <a:extLst>
                  <a:ext uri="{FF2B5EF4-FFF2-40B4-BE49-F238E27FC236}">
                    <a16:creationId xmlns:a16="http://schemas.microsoft.com/office/drawing/2014/main" id="{043246AB-F924-B18F-B25A-EAEE19A66B51}"/>
                  </a:ext>
                </a:extLst>
              </p:cNvPr>
              <p:cNvGrpSpPr>
                <a:grpSpLocks/>
              </p:cNvGrpSpPr>
              <p:nvPr/>
            </p:nvGrpSpPr>
            <p:grpSpPr bwMode="auto">
              <a:xfrm>
                <a:off x="4492" y="2908"/>
                <a:ext cx="556" cy="94"/>
                <a:chOff x="4492" y="2908"/>
                <a:chExt cx="556" cy="94"/>
              </a:xfrm>
            </p:grpSpPr>
            <p:sp>
              <p:nvSpPr>
                <p:cNvPr id="137767" name="Freeform 1794">
                  <a:extLst>
                    <a:ext uri="{FF2B5EF4-FFF2-40B4-BE49-F238E27FC236}">
                      <a16:creationId xmlns:a16="http://schemas.microsoft.com/office/drawing/2014/main" id="{FE6B4B6A-B186-D8AB-2D0E-BEE61F67723B}"/>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768" name="Group 1795">
                  <a:extLst>
                    <a:ext uri="{FF2B5EF4-FFF2-40B4-BE49-F238E27FC236}">
                      <a16:creationId xmlns:a16="http://schemas.microsoft.com/office/drawing/2014/main" id="{75787FA2-EBD0-5203-C12A-51AC30A79DFD}"/>
                    </a:ext>
                  </a:extLst>
                </p:cNvPr>
                <p:cNvGrpSpPr>
                  <a:grpSpLocks/>
                </p:cNvGrpSpPr>
                <p:nvPr/>
              </p:nvGrpSpPr>
              <p:grpSpPr bwMode="auto">
                <a:xfrm>
                  <a:off x="5011" y="2908"/>
                  <a:ext cx="37" cy="92"/>
                  <a:chOff x="5011" y="2908"/>
                  <a:chExt cx="37" cy="92"/>
                </a:xfrm>
              </p:grpSpPr>
              <p:sp>
                <p:nvSpPr>
                  <p:cNvPr id="137769" name="Freeform 1796">
                    <a:extLst>
                      <a:ext uri="{FF2B5EF4-FFF2-40B4-BE49-F238E27FC236}">
                        <a16:creationId xmlns:a16="http://schemas.microsoft.com/office/drawing/2014/main" id="{5D0D5E01-DD78-32CE-C4DD-655371553CB7}"/>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770" name="Group 1797">
                    <a:extLst>
                      <a:ext uri="{FF2B5EF4-FFF2-40B4-BE49-F238E27FC236}">
                        <a16:creationId xmlns:a16="http://schemas.microsoft.com/office/drawing/2014/main" id="{336D1247-7B09-3068-2AF9-4A04B7C92627}"/>
                      </a:ext>
                    </a:extLst>
                  </p:cNvPr>
                  <p:cNvGrpSpPr>
                    <a:grpSpLocks/>
                  </p:cNvGrpSpPr>
                  <p:nvPr/>
                </p:nvGrpSpPr>
                <p:grpSpPr bwMode="auto">
                  <a:xfrm>
                    <a:off x="5016" y="2924"/>
                    <a:ext cx="27" cy="67"/>
                    <a:chOff x="5016" y="2924"/>
                    <a:chExt cx="27" cy="67"/>
                  </a:xfrm>
                </p:grpSpPr>
                <p:sp>
                  <p:nvSpPr>
                    <p:cNvPr id="137771" name="Freeform 1798">
                      <a:extLst>
                        <a:ext uri="{FF2B5EF4-FFF2-40B4-BE49-F238E27FC236}">
                          <a16:creationId xmlns:a16="http://schemas.microsoft.com/office/drawing/2014/main" id="{A3FA6772-6A49-C705-9E40-D540FB89FC06}"/>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772" name="Group 1799">
                      <a:extLst>
                        <a:ext uri="{FF2B5EF4-FFF2-40B4-BE49-F238E27FC236}">
                          <a16:creationId xmlns:a16="http://schemas.microsoft.com/office/drawing/2014/main" id="{4315954B-C807-A120-DB22-59234EF43943}"/>
                        </a:ext>
                      </a:extLst>
                    </p:cNvPr>
                    <p:cNvGrpSpPr>
                      <a:grpSpLocks/>
                    </p:cNvGrpSpPr>
                    <p:nvPr/>
                  </p:nvGrpSpPr>
                  <p:grpSpPr bwMode="auto">
                    <a:xfrm>
                      <a:off x="5021" y="2938"/>
                      <a:ext cx="15" cy="31"/>
                      <a:chOff x="5021" y="2938"/>
                      <a:chExt cx="15" cy="31"/>
                    </a:xfrm>
                  </p:grpSpPr>
                  <p:sp>
                    <p:nvSpPr>
                      <p:cNvPr id="137773" name="Line 1800">
                        <a:extLst>
                          <a:ext uri="{FF2B5EF4-FFF2-40B4-BE49-F238E27FC236}">
                            <a16:creationId xmlns:a16="http://schemas.microsoft.com/office/drawing/2014/main" id="{C76E1642-5A6D-0AF7-86D2-CC9D1831B0CF}"/>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774" name="Line 1801">
                        <a:extLst>
                          <a:ext uri="{FF2B5EF4-FFF2-40B4-BE49-F238E27FC236}">
                            <a16:creationId xmlns:a16="http://schemas.microsoft.com/office/drawing/2014/main" id="{9DE15882-5A01-65B3-E541-D3C3BEE4162A}"/>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775" name="Line 1802">
                        <a:extLst>
                          <a:ext uri="{FF2B5EF4-FFF2-40B4-BE49-F238E27FC236}">
                            <a16:creationId xmlns:a16="http://schemas.microsoft.com/office/drawing/2014/main" id="{419B8316-8E4E-54C3-DADB-2F5DA60E6849}"/>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716" name="Group 1803">
                <a:extLst>
                  <a:ext uri="{FF2B5EF4-FFF2-40B4-BE49-F238E27FC236}">
                    <a16:creationId xmlns:a16="http://schemas.microsoft.com/office/drawing/2014/main" id="{ED15BB7F-B4BD-8E2B-778B-8E0DCCA52A84}"/>
                  </a:ext>
                </a:extLst>
              </p:cNvPr>
              <p:cNvGrpSpPr>
                <a:grpSpLocks/>
              </p:cNvGrpSpPr>
              <p:nvPr/>
            </p:nvGrpSpPr>
            <p:grpSpPr bwMode="auto">
              <a:xfrm>
                <a:off x="5024" y="2994"/>
                <a:ext cx="435" cy="135"/>
                <a:chOff x="5024" y="2994"/>
                <a:chExt cx="435" cy="135"/>
              </a:xfrm>
            </p:grpSpPr>
            <p:sp>
              <p:nvSpPr>
                <p:cNvPr id="137760" name="Freeform 1804">
                  <a:extLst>
                    <a:ext uri="{FF2B5EF4-FFF2-40B4-BE49-F238E27FC236}">
                      <a16:creationId xmlns:a16="http://schemas.microsoft.com/office/drawing/2014/main" id="{B42BCE10-60EF-5C80-C959-AC55F7B9EF86}"/>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761" name="Group 1805">
                  <a:extLst>
                    <a:ext uri="{FF2B5EF4-FFF2-40B4-BE49-F238E27FC236}">
                      <a16:creationId xmlns:a16="http://schemas.microsoft.com/office/drawing/2014/main" id="{D5DB7A93-1296-B42E-B4B1-C0C5F058A3F7}"/>
                    </a:ext>
                  </a:extLst>
                </p:cNvPr>
                <p:cNvGrpSpPr>
                  <a:grpSpLocks/>
                </p:cNvGrpSpPr>
                <p:nvPr/>
              </p:nvGrpSpPr>
              <p:grpSpPr bwMode="auto">
                <a:xfrm>
                  <a:off x="5024" y="2994"/>
                  <a:ext cx="435" cy="135"/>
                  <a:chOff x="5024" y="2994"/>
                  <a:chExt cx="435" cy="135"/>
                </a:xfrm>
              </p:grpSpPr>
              <p:sp>
                <p:nvSpPr>
                  <p:cNvPr id="137762" name="Freeform 1806">
                    <a:extLst>
                      <a:ext uri="{FF2B5EF4-FFF2-40B4-BE49-F238E27FC236}">
                        <a16:creationId xmlns:a16="http://schemas.microsoft.com/office/drawing/2014/main" id="{886A5F48-5B03-93F7-D59C-340088F022A1}"/>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763" name="Group 1807">
                    <a:extLst>
                      <a:ext uri="{FF2B5EF4-FFF2-40B4-BE49-F238E27FC236}">
                        <a16:creationId xmlns:a16="http://schemas.microsoft.com/office/drawing/2014/main" id="{BDC4A5B8-5D4A-0C13-7C20-8E026D18B7B9}"/>
                      </a:ext>
                    </a:extLst>
                  </p:cNvPr>
                  <p:cNvGrpSpPr>
                    <a:grpSpLocks/>
                  </p:cNvGrpSpPr>
                  <p:nvPr/>
                </p:nvGrpSpPr>
                <p:grpSpPr bwMode="auto">
                  <a:xfrm>
                    <a:off x="5040" y="2996"/>
                    <a:ext cx="369" cy="4"/>
                    <a:chOff x="5040" y="2996"/>
                    <a:chExt cx="369" cy="4"/>
                  </a:xfrm>
                </p:grpSpPr>
                <p:sp>
                  <p:nvSpPr>
                    <p:cNvPr id="137765" name="Freeform 1808">
                      <a:extLst>
                        <a:ext uri="{FF2B5EF4-FFF2-40B4-BE49-F238E27FC236}">
                          <a16:creationId xmlns:a16="http://schemas.microsoft.com/office/drawing/2014/main" id="{B96BF231-FA16-D620-8862-79B3BADEDCBB}"/>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766" name="Freeform 1809">
                      <a:extLst>
                        <a:ext uri="{FF2B5EF4-FFF2-40B4-BE49-F238E27FC236}">
                          <a16:creationId xmlns:a16="http://schemas.microsoft.com/office/drawing/2014/main" id="{2D246FA8-642E-4455-6E6B-D9A36F6DBABA}"/>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764" name="Freeform 1810">
                    <a:extLst>
                      <a:ext uri="{FF2B5EF4-FFF2-40B4-BE49-F238E27FC236}">
                        <a16:creationId xmlns:a16="http://schemas.microsoft.com/office/drawing/2014/main" id="{2C34E329-E26F-B628-2704-92226F5B9E79}"/>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717" name="Freeform 1811">
                <a:extLst>
                  <a:ext uri="{FF2B5EF4-FFF2-40B4-BE49-F238E27FC236}">
                    <a16:creationId xmlns:a16="http://schemas.microsoft.com/office/drawing/2014/main" id="{612E9C20-43BB-E98A-4C31-7C4B0095970D}"/>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18" name="Rectangle 1812">
                <a:extLst>
                  <a:ext uri="{FF2B5EF4-FFF2-40B4-BE49-F238E27FC236}">
                    <a16:creationId xmlns:a16="http://schemas.microsoft.com/office/drawing/2014/main" id="{49AD2200-CFBA-C9F3-80D6-E1621D8B493C}"/>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719" name="Group 1813">
                <a:extLst>
                  <a:ext uri="{FF2B5EF4-FFF2-40B4-BE49-F238E27FC236}">
                    <a16:creationId xmlns:a16="http://schemas.microsoft.com/office/drawing/2014/main" id="{A27D4130-284D-6E4D-C3B6-079BEA3BD5AA}"/>
                  </a:ext>
                </a:extLst>
              </p:cNvPr>
              <p:cNvGrpSpPr>
                <a:grpSpLocks/>
              </p:cNvGrpSpPr>
              <p:nvPr/>
            </p:nvGrpSpPr>
            <p:grpSpPr bwMode="auto">
              <a:xfrm>
                <a:off x="5439" y="3020"/>
                <a:ext cx="20" cy="56"/>
                <a:chOff x="5439" y="3020"/>
                <a:chExt cx="20" cy="56"/>
              </a:xfrm>
            </p:grpSpPr>
            <p:sp>
              <p:nvSpPr>
                <p:cNvPr id="137758" name="Rectangle 1814">
                  <a:extLst>
                    <a:ext uri="{FF2B5EF4-FFF2-40B4-BE49-F238E27FC236}">
                      <a16:creationId xmlns:a16="http://schemas.microsoft.com/office/drawing/2014/main" id="{084EE40E-BABC-3035-E5C5-EEFE545B2D47}"/>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59" name="Freeform 1815">
                  <a:extLst>
                    <a:ext uri="{FF2B5EF4-FFF2-40B4-BE49-F238E27FC236}">
                      <a16:creationId xmlns:a16="http://schemas.microsoft.com/office/drawing/2014/main" id="{3B5CEAA6-9DF7-3A59-6586-E10284604FD1}"/>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720" name="Group 1816">
                <a:extLst>
                  <a:ext uri="{FF2B5EF4-FFF2-40B4-BE49-F238E27FC236}">
                    <a16:creationId xmlns:a16="http://schemas.microsoft.com/office/drawing/2014/main" id="{60BBA367-E869-F321-8881-9DC1AD29A180}"/>
                  </a:ext>
                </a:extLst>
              </p:cNvPr>
              <p:cNvGrpSpPr>
                <a:grpSpLocks/>
              </p:cNvGrpSpPr>
              <p:nvPr/>
            </p:nvGrpSpPr>
            <p:grpSpPr bwMode="auto">
              <a:xfrm>
                <a:off x="4515" y="2918"/>
                <a:ext cx="944" cy="204"/>
                <a:chOff x="4515" y="2918"/>
                <a:chExt cx="944" cy="204"/>
              </a:xfrm>
            </p:grpSpPr>
            <p:grpSp>
              <p:nvGrpSpPr>
                <p:cNvPr id="137727" name="Group 1817">
                  <a:extLst>
                    <a:ext uri="{FF2B5EF4-FFF2-40B4-BE49-F238E27FC236}">
                      <a16:creationId xmlns:a16="http://schemas.microsoft.com/office/drawing/2014/main" id="{5BB8C659-781A-6C71-78A1-EA1567B8A3F4}"/>
                    </a:ext>
                  </a:extLst>
                </p:cNvPr>
                <p:cNvGrpSpPr>
                  <a:grpSpLocks/>
                </p:cNvGrpSpPr>
                <p:nvPr/>
              </p:nvGrpSpPr>
              <p:grpSpPr bwMode="auto">
                <a:xfrm>
                  <a:off x="4515" y="3022"/>
                  <a:ext cx="924" cy="7"/>
                  <a:chOff x="4515" y="3022"/>
                  <a:chExt cx="924" cy="7"/>
                </a:xfrm>
              </p:grpSpPr>
              <p:sp>
                <p:nvSpPr>
                  <p:cNvPr id="137754" name="Rectangle 1818">
                    <a:extLst>
                      <a:ext uri="{FF2B5EF4-FFF2-40B4-BE49-F238E27FC236}">
                        <a16:creationId xmlns:a16="http://schemas.microsoft.com/office/drawing/2014/main" id="{94C2C2DB-E962-C53D-319B-283F409F5584}"/>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55" name="Rectangle 1819">
                    <a:extLst>
                      <a:ext uri="{FF2B5EF4-FFF2-40B4-BE49-F238E27FC236}">
                        <a16:creationId xmlns:a16="http://schemas.microsoft.com/office/drawing/2014/main" id="{1AE967F9-E929-59E4-87DA-D7DA9D1C648F}"/>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56" name="Rectangle 1820">
                    <a:extLst>
                      <a:ext uri="{FF2B5EF4-FFF2-40B4-BE49-F238E27FC236}">
                        <a16:creationId xmlns:a16="http://schemas.microsoft.com/office/drawing/2014/main" id="{6B2F23B1-EFC5-B4E3-D934-802972B4F328}"/>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57" name="Rectangle 1821">
                    <a:extLst>
                      <a:ext uri="{FF2B5EF4-FFF2-40B4-BE49-F238E27FC236}">
                        <a16:creationId xmlns:a16="http://schemas.microsoft.com/office/drawing/2014/main" id="{DE765A0A-F910-CC3D-9158-4BA7A65B0DA5}"/>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728" name="Group 1822">
                  <a:extLst>
                    <a:ext uri="{FF2B5EF4-FFF2-40B4-BE49-F238E27FC236}">
                      <a16:creationId xmlns:a16="http://schemas.microsoft.com/office/drawing/2014/main" id="{1DF554EF-A36B-BCDD-566B-B5F04A6E005A}"/>
                    </a:ext>
                  </a:extLst>
                </p:cNvPr>
                <p:cNvGrpSpPr>
                  <a:grpSpLocks/>
                </p:cNvGrpSpPr>
                <p:nvPr/>
              </p:nvGrpSpPr>
              <p:grpSpPr bwMode="auto">
                <a:xfrm>
                  <a:off x="4517" y="3001"/>
                  <a:ext cx="942" cy="108"/>
                  <a:chOff x="4517" y="3001"/>
                  <a:chExt cx="942" cy="108"/>
                </a:xfrm>
              </p:grpSpPr>
              <p:sp>
                <p:nvSpPr>
                  <p:cNvPr id="137750" name="Freeform 1823">
                    <a:extLst>
                      <a:ext uri="{FF2B5EF4-FFF2-40B4-BE49-F238E27FC236}">
                        <a16:creationId xmlns:a16="http://schemas.microsoft.com/office/drawing/2014/main" id="{BF99DFA2-E776-C9CE-9359-122EE75A0E7C}"/>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51" name="Rectangle 1824">
                    <a:extLst>
                      <a:ext uri="{FF2B5EF4-FFF2-40B4-BE49-F238E27FC236}">
                        <a16:creationId xmlns:a16="http://schemas.microsoft.com/office/drawing/2014/main" id="{6AA8555B-452A-0D51-E509-E71BBA3D9B7E}"/>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52" name="Rectangle 1825">
                    <a:extLst>
                      <a:ext uri="{FF2B5EF4-FFF2-40B4-BE49-F238E27FC236}">
                        <a16:creationId xmlns:a16="http://schemas.microsoft.com/office/drawing/2014/main" id="{C5231B72-A0FE-1381-7D67-2C3E0AA35A3D}"/>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53" name="Freeform 1826">
                    <a:extLst>
                      <a:ext uri="{FF2B5EF4-FFF2-40B4-BE49-F238E27FC236}">
                        <a16:creationId xmlns:a16="http://schemas.microsoft.com/office/drawing/2014/main" id="{6F3637A9-4B04-8D1A-BCF8-79F23ED87A2B}"/>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729" name="Group 1827">
                  <a:extLst>
                    <a:ext uri="{FF2B5EF4-FFF2-40B4-BE49-F238E27FC236}">
                      <a16:creationId xmlns:a16="http://schemas.microsoft.com/office/drawing/2014/main" id="{C06B087B-AD43-0C87-D026-3BC0589095A6}"/>
                    </a:ext>
                  </a:extLst>
                </p:cNvPr>
                <p:cNvGrpSpPr>
                  <a:grpSpLocks/>
                </p:cNvGrpSpPr>
                <p:nvPr/>
              </p:nvGrpSpPr>
              <p:grpSpPr bwMode="auto">
                <a:xfrm>
                  <a:off x="4809" y="3007"/>
                  <a:ext cx="188" cy="11"/>
                  <a:chOff x="4809" y="3007"/>
                  <a:chExt cx="188" cy="11"/>
                </a:xfrm>
              </p:grpSpPr>
              <p:grpSp>
                <p:nvGrpSpPr>
                  <p:cNvPr id="137736" name="Group 1828">
                    <a:extLst>
                      <a:ext uri="{FF2B5EF4-FFF2-40B4-BE49-F238E27FC236}">
                        <a16:creationId xmlns:a16="http://schemas.microsoft.com/office/drawing/2014/main" id="{0A0CC978-FDA7-1CEB-9653-F42F704BC0E4}"/>
                      </a:ext>
                    </a:extLst>
                  </p:cNvPr>
                  <p:cNvGrpSpPr>
                    <a:grpSpLocks/>
                  </p:cNvGrpSpPr>
                  <p:nvPr/>
                </p:nvGrpSpPr>
                <p:grpSpPr bwMode="auto">
                  <a:xfrm>
                    <a:off x="4957" y="3007"/>
                    <a:ext cx="40" cy="11"/>
                    <a:chOff x="4957" y="3007"/>
                    <a:chExt cx="40" cy="11"/>
                  </a:xfrm>
                </p:grpSpPr>
                <p:grpSp>
                  <p:nvGrpSpPr>
                    <p:cNvPr id="137744" name="Group 1829">
                      <a:extLst>
                        <a:ext uri="{FF2B5EF4-FFF2-40B4-BE49-F238E27FC236}">
                          <a16:creationId xmlns:a16="http://schemas.microsoft.com/office/drawing/2014/main" id="{E307588E-6ADA-ED85-6E1A-079D36A6A902}"/>
                        </a:ext>
                      </a:extLst>
                    </p:cNvPr>
                    <p:cNvGrpSpPr>
                      <a:grpSpLocks/>
                    </p:cNvGrpSpPr>
                    <p:nvPr/>
                  </p:nvGrpSpPr>
                  <p:grpSpPr bwMode="auto">
                    <a:xfrm>
                      <a:off x="4962" y="3007"/>
                      <a:ext cx="22" cy="10"/>
                      <a:chOff x="4962" y="3007"/>
                      <a:chExt cx="22" cy="10"/>
                    </a:xfrm>
                  </p:grpSpPr>
                  <p:sp>
                    <p:nvSpPr>
                      <p:cNvPr id="137748" name="Freeform 1830">
                        <a:extLst>
                          <a:ext uri="{FF2B5EF4-FFF2-40B4-BE49-F238E27FC236}">
                            <a16:creationId xmlns:a16="http://schemas.microsoft.com/office/drawing/2014/main" id="{C7F12809-CDFC-A9C1-19D7-9721FF0776B3}"/>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49" name="Freeform 1831">
                        <a:extLst>
                          <a:ext uri="{FF2B5EF4-FFF2-40B4-BE49-F238E27FC236}">
                            <a16:creationId xmlns:a16="http://schemas.microsoft.com/office/drawing/2014/main" id="{C1DD6E01-EFA9-A1F1-8527-FD587EDAA04D}"/>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745" name="Group 1832">
                      <a:extLst>
                        <a:ext uri="{FF2B5EF4-FFF2-40B4-BE49-F238E27FC236}">
                          <a16:creationId xmlns:a16="http://schemas.microsoft.com/office/drawing/2014/main" id="{97016D50-BEDF-DDE3-CE55-8A4653FB6049}"/>
                        </a:ext>
                      </a:extLst>
                    </p:cNvPr>
                    <p:cNvGrpSpPr>
                      <a:grpSpLocks/>
                    </p:cNvGrpSpPr>
                    <p:nvPr/>
                  </p:nvGrpSpPr>
                  <p:grpSpPr bwMode="auto">
                    <a:xfrm>
                      <a:off x="4957" y="3009"/>
                      <a:ext cx="40" cy="9"/>
                      <a:chOff x="4957" y="3009"/>
                      <a:chExt cx="40" cy="9"/>
                    </a:xfrm>
                  </p:grpSpPr>
                  <p:sp>
                    <p:nvSpPr>
                      <p:cNvPr id="137746" name="Freeform 1833">
                        <a:extLst>
                          <a:ext uri="{FF2B5EF4-FFF2-40B4-BE49-F238E27FC236}">
                            <a16:creationId xmlns:a16="http://schemas.microsoft.com/office/drawing/2014/main" id="{52C20639-083E-F3F3-4C7E-DE3A3937B32D}"/>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747" name="Rectangle 1834">
                        <a:extLst>
                          <a:ext uri="{FF2B5EF4-FFF2-40B4-BE49-F238E27FC236}">
                            <a16:creationId xmlns:a16="http://schemas.microsoft.com/office/drawing/2014/main" id="{EB3BB340-BE5E-3D93-54D3-BB2E7556C524}"/>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737" name="Group 1835">
                    <a:extLst>
                      <a:ext uri="{FF2B5EF4-FFF2-40B4-BE49-F238E27FC236}">
                        <a16:creationId xmlns:a16="http://schemas.microsoft.com/office/drawing/2014/main" id="{F5E2450B-780B-77E7-6261-2FD8CB2C939F}"/>
                      </a:ext>
                    </a:extLst>
                  </p:cNvPr>
                  <p:cNvGrpSpPr>
                    <a:grpSpLocks/>
                  </p:cNvGrpSpPr>
                  <p:nvPr/>
                </p:nvGrpSpPr>
                <p:grpSpPr bwMode="auto">
                  <a:xfrm>
                    <a:off x="4809" y="3007"/>
                    <a:ext cx="40" cy="11"/>
                    <a:chOff x="4809" y="3007"/>
                    <a:chExt cx="40" cy="11"/>
                  </a:xfrm>
                </p:grpSpPr>
                <p:grpSp>
                  <p:nvGrpSpPr>
                    <p:cNvPr id="137738" name="Group 1836">
                      <a:extLst>
                        <a:ext uri="{FF2B5EF4-FFF2-40B4-BE49-F238E27FC236}">
                          <a16:creationId xmlns:a16="http://schemas.microsoft.com/office/drawing/2014/main" id="{ED86A470-7AD5-C769-9A3C-8AEDAAD82248}"/>
                        </a:ext>
                      </a:extLst>
                    </p:cNvPr>
                    <p:cNvGrpSpPr>
                      <a:grpSpLocks/>
                    </p:cNvGrpSpPr>
                    <p:nvPr/>
                  </p:nvGrpSpPr>
                  <p:grpSpPr bwMode="auto">
                    <a:xfrm>
                      <a:off x="4814" y="3007"/>
                      <a:ext cx="22" cy="10"/>
                      <a:chOff x="4814" y="3007"/>
                      <a:chExt cx="22" cy="10"/>
                    </a:xfrm>
                  </p:grpSpPr>
                  <p:sp>
                    <p:nvSpPr>
                      <p:cNvPr id="137742" name="Freeform 1837">
                        <a:extLst>
                          <a:ext uri="{FF2B5EF4-FFF2-40B4-BE49-F238E27FC236}">
                            <a16:creationId xmlns:a16="http://schemas.microsoft.com/office/drawing/2014/main" id="{0D5CDBF4-8D92-EE75-1E1C-9F678091B43B}"/>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43" name="Freeform 1838">
                        <a:extLst>
                          <a:ext uri="{FF2B5EF4-FFF2-40B4-BE49-F238E27FC236}">
                            <a16:creationId xmlns:a16="http://schemas.microsoft.com/office/drawing/2014/main" id="{407885F1-415B-C2FD-AC0D-1F59256872D4}"/>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739" name="Group 1839">
                      <a:extLst>
                        <a:ext uri="{FF2B5EF4-FFF2-40B4-BE49-F238E27FC236}">
                          <a16:creationId xmlns:a16="http://schemas.microsoft.com/office/drawing/2014/main" id="{D72F8204-F8D4-F7D8-3A36-99BD3CA6748E}"/>
                        </a:ext>
                      </a:extLst>
                    </p:cNvPr>
                    <p:cNvGrpSpPr>
                      <a:grpSpLocks/>
                    </p:cNvGrpSpPr>
                    <p:nvPr/>
                  </p:nvGrpSpPr>
                  <p:grpSpPr bwMode="auto">
                    <a:xfrm>
                      <a:off x="4809" y="3009"/>
                      <a:ext cx="40" cy="9"/>
                      <a:chOff x="4809" y="3009"/>
                      <a:chExt cx="40" cy="9"/>
                    </a:xfrm>
                  </p:grpSpPr>
                  <p:sp>
                    <p:nvSpPr>
                      <p:cNvPr id="137740" name="Freeform 1840">
                        <a:extLst>
                          <a:ext uri="{FF2B5EF4-FFF2-40B4-BE49-F238E27FC236}">
                            <a16:creationId xmlns:a16="http://schemas.microsoft.com/office/drawing/2014/main" id="{A5386A31-B0C4-8196-C9CA-B70ACB8AFF03}"/>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741" name="Rectangle 1841">
                        <a:extLst>
                          <a:ext uri="{FF2B5EF4-FFF2-40B4-BE49-F238E27FC236}">
                            <a16:creationId xmlns:a16="http://schemas.microsoft.com/office/drawing/2014/main" id="{4CC67788-EB1D-1F7A-D497-12389F67BD0B}"/>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730" name="Group 1842">
                  <a:extLst>
                    <a:ext uri="{FF2B5EF4-FFF2-40B4-BE49-F238E27FC236}">
                      <a16:creationId xmlns:a16="http://schemas.microsoft.com/office/drawing/2014/main" id="{C31350B8-5C8E-D4C5-CF54-5286A7DE970F}"/>
                    </a:ext>
                  </a:extLst>
                </p:cNvPr>
                <p:cNvGrpSpPr>
                  <a:grpSpLocks/>
                </p:cNvGrpSpPr>
                <p:nvPr/>
              </p:nvGrpSpPr>
              <p:grpSpPr bwMode="auto">
                <a:xfrm>
                  <a:off x="4676" y="2918"/>
                  <a:ext cx="328" cy="204"/>
                  <a:chOff x="4676" y="2918"/>
                  <a:chExt cx="328" cy="204"/>
                </a:xfrm>
              </p:grpSpPr>
              <p:sp>
                <p:nvSpPr>
                  <p:cNvPr id="137734" name="Freeform 1843">
                    <a:extLst>
                      <a:ext uri="{FF2B5EF4-FFF2-40B4-BE49-F238E27FC236}">
                        <a16:creationId xmlns:a16="http://schemas.microsoft.com/office/drawing/2014/main" id="{1CFB1FB3-25A8-35EC-43E1-1910E218B25F}"/>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735" name="Freeform 1844">
                    <a:extLst>
                      <a:ext uri="{FF2B5EF4-FFF2-40B4-BE49-F238E27FC236}">
                        <a16:creationId xmlns:a16="http://schemas.microsoft.com/office/drawing/2014/main" id="{D69EC49F-8578-D4F9-373B-90B2B46736BA}"/>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731" name="Group 1845">
                  <a:extLst>
                    <a:ext uri="{FF2B5EF4-FFF2-40B4-BE49-F238E27FC236}">
                      <a16:creationId xmlns:a16="http://schemas.microsoft.com/office/drawing/2014/main" id="{5F349BE7-783A-69B8-9B2D-C17B94F17ACF}"/>
                    </a:ext>
                  </a:extLst>
                </p:cNvPr>
                <p:cNvGrpSpPr>
                  <a:grpSpLocks/>
                </p:cNvGrpSpPr>
                <p:nvPr/>
              </p:nvGrpSpPr>
              <p:grpSpPr bwMode="auto">
                <a:xfrm>
                  <a:off x="4738" y="2980"/>
                  <a:ext cx="14" cy="21"/>
                  <a:chOff x="4738" y="2980"/>
                  <a:chExt cx="14" cy="21"/>
                </a:xfrm>
              </p:grpSpPr>
              <p:sp>
                <p:nvSpPr>
                  <p:cNvPr id="137732" name="Freeform 1846">
                    <a:extLst>
                      <a:ext uri="{FF2B5EF4-FFF2-40B4-BE49-F238E27FC236}">
                        <a16:creationId xmlns:a16="http://schemas.microsoft.com/office/drawing/2014/main" id="{33C0F13E-2838-2E63-EF58-0C6378A92AEB}"/>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33" name="AutoShape 1847">
                    <a:extLst>
                      <a:ext uri="{FF2B5EF4-FFF2-40B4-BE49-F238E27FC236}">
                        <a16:creationId xmlns:a16="http://schemas.microsoft.com/office/drawing/2014/main" id="{36FE364A-F906-512E-F6FB-2A829F0BDD3B}"/>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721" name="Group 1848">
                <a:extLst>
                  <a:ext uri="{FF2B5EF4-FFF2-40B4-BE49-F238E27FC236}">
                    <a16:creationId xmlns:a16="http://schemas.microsoft.com/office/drawing/2014/main" id="{B9B0FA07-CDCC-D360-067F-10F05FFA8980}"/>
                  </a:ext>
                </a:extLst>
              </p:cNvPr>
              <p:cNvGrpSpPr>
                <a:grpSpLocks/>
              </p:cNvGrpSpPr>
              <p:nvPr/>
            </p:nvGrpSpPr>
            <p:grpSpPr bwMode="auto">
              <a:xfrm>
                <a:off x="5447" y="3096"/>
                <a:ext cx="24" cy="35"/>
                <a:chOff x="5447" y="3096"/>
                <a:chExt cx="24" cy="35"/>
              </a:xfrm>
            </p:grpSpPr>
            <p:sp>
              <p:nvSpPr>
                <p:cNvPr id="137722" name="Freeform 1849">
                  <a:extLst>
                    <a:ext uri="{FF2B5EF4-FFF2-40B4-BE49-F238E27FC236}">
                      <a16:creationId xmlns:a16="http://schemas.microsoft.com/office/drawing/2014/main" id="{428F1309-C02F-06EA-D549-405846B4D9FB}"/>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23" name="Rectangle 1850">
                  <a:extLst>
                    <a:ext uri="{FF2B5EF4-FFF2-40B4-BE49-F238E27FC236}">
                      <a16:creationId xmlns:a16="http://schemas.microsoft.com/office/drawing/2014/main" id="{0D60C441-0B76-F1CA-3746-88E0FB2191FB}"/>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24" name="Rectangle 1851">
                  <a:extLst>
                    <a:ext uri="{FF2B5EF4-FFF2-40B4-BE49-F238E27FC236}">
                      <a16:creationId xmlns:a16="http://schemas.microsoft.com/office/drawing/2014/main" id="{B453CE97-8B5F-7B6F-A8AB-67F6F477300A}"/>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725" name="Freeform 1852">
                  <a:extLst>
                    <a:ext uri="{FF2B5EF4-FFF2-40B4-BE49-F238E27FC236}">
                      <a16:creationId xmlns:a16="http://schemas.microsoft.com/office/drawing/2014/main" id="{72161904-86DA-9AB3-C9BC-EE2231093D5F}"/>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26" name="Freeform 1853">
                  <a:extLst>
                    <a:ext uri="{FF2B5EF4-FFF2-40B4-BE49-F238E27FC236}">
                      <a16:creationId xmlns:a16="http://schemas.microsoft.com/office/drawing/2014/main" id="{4AD3C325-2DAA-98A8-B07E-2C3822C8D905}"/>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4" name="Group 1854">
              <a:extLst>
                <a:ext uri="{FF2B5EF4-FFF2-40B4-BE49-F238E27FC236}">
                  <a16:creationId xmlns:a16="http://schemas.microsoft.com/office/drawing/2014/main" id="{D479FE13-9781-1B1E-D8B2-CC2BC33E816F}"/>
                </a:ext>
              </a:extLst>
            </p:cNvPr>
            <p:cNvGrpSpPr>
              <a:grpSpLocks noChangeAspect="1"/>
            </p:cNvGrpSpPr>
            <p:nvPr/>
          </p:nvGrpSpPr>
          <p:grpSpPr bwMode="auto">
            <a:xfrm flipH="1">
              <a:off x="-1278" y="890"/>
              <a:ext cx="469" cy="139"/>
              <a:chOff x="4468" y="2908"/>
              <a:chExt cx="1004" cy="299"/>
            </a:xfrm>
          </p:grpSpPr>
          <p:sp>
            <p:nvSpPr>
              <p:cNvPr id="137613" name="AutoShape 1855">
                <a:extLst>
                  <a:ext uri="{FF2B5EF4-FFF2-40B4-BE49-F238E27FC236}">
                    <a16:creationId xmlns:a16="http://schemas.microsoft.com/office/drawing/2014/main" id="{F9254520-87B4-C155-CD85-EF27EFC01611}"/>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614" name="Group 1856">
                <a:extLst>
                  <a:ext uri="{FF2B5EF4-FFF2-40B4-BE49-F238E27FC236}">
                    <a16:creationId xmlns:a16="http://schemas.microsoft.com/office/drawing/2014/main" id="{56CEDDAB-BEF8-AFAE-E6F9-52FBE6714FAF}"/>
                  </a:ext>
                </a:extLst>
              </p:cNvPr>
              <p:cNvGrpSpPr>
                <a:grpSpLocks/>
              </p:cNvGrpSpPr>
              <p:nvPr/>
            </p:nvGrpSpPr>
            <p:grpSpPr bwMode="auto">
              <a:xfrm>
                <a:off x="5335" y="3115"/>
                <a:ext cx="94" cy="26"/>
                <a:chOff x="5335" y="3115"/>
                <a:chExt cx="94" cy="26"/>
              </a:xfrm>
            </p:grpSpPr>
            <p:sp>
              <p:nvSpPr>
                <p:cNvPr id="137702" name="Freeform 1857">
                  <a:extLst>
                    <a:ext uri="{FF2B5EF4-FFF2-40B4-BE49-F238E27FC236}">
                      <a16:creationId xmlns:a16="http://schemas.microsoft.com/office/drawing/2014/main" id="{261C5374-36A5-18CD-842C-65600B5E8649}"/>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03" name="Oval 1858">
                  <a:extLst>
                    <a:ext uri="{FF2B5EF4-FFF2-40B4-BE49-F238E27FC236}">
                      <a16:creationId xmlns:a16="http://schemas.microsoft.com/office/drawing/2014/main" id="{0340AC3D-DB50-A5A8-DD1C-E1AD52695A8D}"/>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615" name="Group 1859">
                <a:extLst>
                  <a:ext uri="{FF2B5EF4-FFF2-40B4-BE49-F238E27FC236}">
                    <a16:creationId xmlns:a16="http://schemas.microsoft.com/office/drawing/2014/main" id="{2E593065-4F49-A745-467B-FD5D39C3A5BA}"/>
                  </a:ext>
                </a:extLst>
              </p:cNvPr>
              <p:cNvGrpSpPr>
                <a:grpSpLocks/>
              </p:cNvGrpSpPr>
              <p:nvPr/>
            </p:nvGrpSpPr>
            <p:grpSpPr bwMode="auto">
              <a:xfrm>
                <a:off x="4689" y="2919"/>
                <a:ext cx="312" cy="85"/>
                <a:chOff x="4689" y="2919"/>
                <a:chExt cx="312" cy="85"/>
              </a:xfrm>
            </p:grpSpPr>
            <p:sp>
              <p:nvSpPr>
                <p:cNvPr id="137700" name="Freeform 1860">
                  <a:extLst>
                    <a:ext uri="{FF2B5EF4-FFF2-40B4-BE49-F238E27FC236}">
                      <a16:creationId xmlns:a16="http://schemas.microsoft.com/office/drawing/2014/main" id="{A9B1C48F-175D-CBEA-397F-DCC1AA1EB3A0}"/>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701" name="Freeform 1861">
                  <a:extLst>
                    <a:ext uri="{FF2B5EF4-FFF2-40B4-BE49-F238E27FC236}">
                      <a16:creationId xmlns:a16="http://schemas.microsoft.com/office/drawing/2014/main" id="{1A0D109E-9796-260F-4636-FD9688B254F8}"/>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616" name="Freeform 1862">
                <a:extLst>
                  <a:ext uri="{FF2B5EF4-FFF2-40B4-BE49-F238E27FC236}">
                    <a16:creationId xmlns:a16="http://schemas.microsoft.com/office/drawing/2014/main" id="{61A51C27-4D65-6D50-0ABE-0A6B15C3250E}"/>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17" name="Oval 1863">
                <a:extLst>
                  <a:ext uri="{FF2B5EF4-FFF2-40B4-BE49-F238E27FC236}">
                    <a16:creationId xmlns:a16="http://schemas.microsoft.com/office/drawing/2014/main" id="{0B27CFC7-3989-D1D4-BC31-54B5FD6E1CE3}"/>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18" name="Oval 1864">
                <a:extLst>
                  <a:ext uri="{FF2B5EF4-FFF2-40B4-BE49-F238E27FC236}">
                    <a16:creationId xmlns:a16="http://schemas.microsoft.com/office/drawing/2014/main" id="{DDEC87EE-050A-0FF2-82B6-38D8143BADCC}"/>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619" name="Group 1865">
                <a:extLst>
                  <a:ext uri="{FF2B5EF4-FFF2-40B4-BE49-F238E27FC236}">
                    <a16:creationId xmlns:a16="http://schemas.microsoft.com/office/drawing/2014/main" id="{E9C567D3-B6CF-2FA9-FC7E-1C200FB1681B}"/>
                  </a:ext>
                </a:extLst>
              </p:cNvPr>
              <p:cNvGrpSpPr>
                <a:grpSpLocks/>
              </p:cNvGrpSpPr>
              <p:nvPr/>
            </p:nvGrpSpPr>
            <p:grpSpPr bwMode="auto">
              <a:xfrm>
                <a:off x="4468" y="3076"/>
                <a:ext cx="26" cy="38"/>
                <a:chOff x="4468" y="3076"/>
                <a:chExt cx="26" cy="38"/>
              </a:xfrm>
            </p:grpSpPr>
            <p:sp>
              <p:nvSpPr>
                <p:cNvPr id="137697" name="Rectangle 1866">
                  <a:extLst>
                    <a:ext uri="{FF2B5EF4-FFF2-40B4-BE49-F238E27FC236}">
                      <a16:creationId xmlns:a16="http://schemas.microsoft.com/office/drawing/2014/main" id="{4EE00BAC-3399-8145-4F04-818D0CB0CD87}"/>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98" name="Freeform 1867">
                  <a:extLst>
                    <a:ext uri="{FF2B5EF4-FFF2-40B4-BE49-F238E27FC236}">
                      <a16:creationId xmlns:a16="http://schemas.microsoft.com/office/drawing/2014/main" id="{8F2FCCE8-B2C3-E889-01D3-1B694BEA2F89}"/>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99" name="Freeform 1868">
                  <a:extLst>
                    <a:ext uri="{FF2B5EF4-FFF2-40B4-BE49-F238E27FC236}">
                      <a16:creationId xmlns:a16="http://schemas.microsoft.com/office/drawing/2014/main" id="{2FB68FD3-9391-8500-24F1-67E08CBA959C}"/>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620" name="Group 1869">
                <a:extLst>
                  <a:ext uri="{FF2B5EF4-FFF2-40B4-BE49-F238E27FC236}">
                    <a16:creationId xmlns:a16="http://schemas.microsoft.com/office/drawing/2014/main" id="{2ACEB0C6-2B19-30B7-9D60-FC0AB3D9357B}"/>
                  </a:ext>
                </a:extLst>
              </p:cNvPr>
              <p:cNvGrpSpPr>
                <a:grpSpLocks/>
              </p:cNvGrpSpPr>
              <p:nvPr/>
            </p:nvGrpSpPr>
            <p:grpSpPr bwMode="auto">
              <a:xfrm>
                <a:off x="5196" y="3077"/>
                <a:ext cx="130" cy="130"/>
                <a:chOff x="5196" y="3077"/>
                <a:chExt cx="130" cy="130"/>
              </a:xfrm>
            </p:grpSpPr>
            <p:sp>
              <p:nvSpPr>
                <p:cNvPr id="137691" name="Oval 1870">
                  <a:extLst>
                    <a:ext uri="{FF2B5EF4-FFF2-40B4-BE49-F238E27FC236}">
                      <a16:creationId xmlns:a16="http://schemas.microsoft.com/office/drawing/2014/main" id="{BB5DA5D7-9586-BF39-BCBF-0DEF67817929}"/>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692" name="Group 1871">
                  <a:extLst>
                    <a:ext uri="{FF2B5EF4-FFF2-40B4-BE49-F238E27FC236}">
                      <a16:creationId xmlns:a16="http://schemas.microsoft.com/office/drawing/2014/main" id="{2EA2E458-0EB5-9C88-FD0E-E78E98C651C8}"/>
                    </a:ext>
                  </a:extLst>
                </p:cNvPr>
                <p:cNvGrpSpPr>
                  <a:grpSpLocks/>
                </p:cNvGrpSpPr>
                <p:nvPr/>
              </p:nvGrpSpPr>
              <p:grpSpPr bwMode="auto">
                <a:xfrm>
                  <a:off x="5225" y="3106"/>
                  <a:ext cx="72" cy="72"/>
                  <a:chOff x="5225" y="3106"/>
                  <a:chExt cx="72" cy="72"/>
                </a:xfrm>
              </p:grpSpPr>
              <p:sp>
                <p:nvSpPr>
                  <p:cNvPr id="137693" name="Oval 1872">
                    <a:extLst>
                      <a:ext uri="{FF2B5EF4-FFF2-40B4-BE49-F238E27FC236}">
                        <a16:creationId xmlns:a16="http://schemas.microsoft.com/office/drawing/2014/main" id="{5FF5D2DA-B508-0DC1-89A7-F1F6020B4F47}"/>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94" name="Oval 1873">
                    <a:extLst>
                      <a:ext uri="{FF2B5EF4-FFF2-40B4-BE49-F238E27FC236}">
                        <a16:creationId xmlns:a16="http://schemas.microsoft.com/office/drawing/2014/main" id="{B0562BED-1BD8-1AF7-82B8-3C1CDA3A617A}"/>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95" name="Oval 1874">
                    <a:extLst>
                      <a:ext uri="{FF2B5EF4-FFF2-40B4-BE49-F238E27FC236}">
                        <a16:creationId xmlns:a16="http://schemas.microsoft.com/office/drawing/2014/main" id="{75E449BB-55F4-51AB-8916-BF52BE50B2AD}"/>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96" name="Oval 1875">
                    <a:extLst>
                      <a:ext uri="{FF2B5EF4-FFF2-40B4-BE49-F238E27FC236}">
                        <a16:creationId xmlns:a16="http://schemas.microsoft.com/office/drawing/2014/main" id="{93EB9A80-5482-2AE7-9E9A-615C696366C8}"/>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621" name="Freeform 1876">
                <a:extLst>
                  <a:ext uri="{FF2B5EF4-FFF2-40B4-BE49-F238E27FC236}">
                    <a16:creationId xmlns:a16="http://schemas.microsoft.com/office/drawing/2014/main" id="{9C2B4761-D129-35C7-C424-616C12E2B491}"/>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622" name="Group 1877">
                <a:extLst>
                  <a:ext uri="{FF2B5EF4-FFF2-40B4-BE49-F238E27FC236}">
                    <a16:creationId xmlns:a16="http://schemas.microsoft.com/office/drawing/2014/main" id="{70B843BC-522B-7ED8-D355-04E7D09022FB}"/>
                  </a:ext>
                </a:extLst>
              </p:cNvPr>
              <p:cNvGrpSpPr>
                <a:grpSpLocks/>
              </p:cNvGrpSpPr>
              <p:nvPr/>
            </p:nvGrpSpPr>
            <p:grpSpPr bwMode="auto">
              <a:xfrm>
                <a:off x="4508" y="3077"/>
                <a:ext cx="130" cy="130"/>
                <a:chOff x="4508" y="3077"/>
                <a:chExt cx="130" cy="130"/>
              </a:xfrm>
            </p:grpSpPr>
            <p:sp>
              <p:nvSpPr>
                <p:cNvPr id="137685" name="Oval 1878">
                  <a:extLst>
                    <a:ext uri="{FF2B5EF4-FFF2-40B4-BE49-F238E27FC236}">
                      <a16:creationId xmlns:a16="http://schemas.microsoft.com/office/drawing/2014/main" id="{043D9EDF-F75A-7BE2-934E-C4439440C795}"/>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686" name="Group 1879">
                  <a:extLst>
                    <a:ext uri="{FF2B5EF4-FFF2-40B4-BE49-F238E27FC236}">
                      <a16:creationId xmlns:a16="http://schemas.microsoft.com/office/drawing/2014/main" id="{5FDB92D1-8F3C-EBB0-2B66-004FAF186978}"/>
                    </a:ext>
                  </a:extLst>
                </p:cNvPr>
                <p:cNvGrpSpPr>
                  <a:grpSpLocks/>
                </p:cNvGrpSpPr>
                <p:nvPr/>
              </p:nvGrpSpPr>
              <p:grpSpPr bwMode="auto">
                <a:xfrm>
                  <a:off x="4537" y="3106"/>
                  <a:ext cx="71" cy="72"/>
                  <a:chOff x="4537" y="3106"/>
                  <a:chExt cx="71" cy="72"/>
                </a:xfrm>
              </p:grpSpPr>
              <p:sp>
                <p:nvSpPr>
                  <p:cNvPr id="137687" name="Oval 1880">
                    <a:extLst>
                      <a:ext uri="{FF2B5EF4-FFF2-40B4-BE49-F238E27FC236}">
                        <a16:creationId xmlns:a16="http://schemas.microsoft.com/office/drawing/2014/main" id="{572D740A-ED56-A208-562C-08E7D897915C}"/>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88" name="Oval 1881">
                    <a:extLst>
                      <a:ext uri="{FF2B5EF4-FFF2-40B4-BE49-F238E27FC236}">
                        <a16:creationId xmlns:a16="http://schemas.microsoft.com/office/drawing/2014/main" id="{0A76D77C-1786-2084-C24D-F4C0317DC90F}"/>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89" name="Oval 1882">
                    <a:extLst>
                      <a:ext uri="{FF2B5EF4-FFF2-40B4-BE49-F238E27FC236}">
                        <a16:creationId xmlns:a16="http://schemas.microsoft.com/office/drawing/2014/main" id="{AA8EFD74-C9E0-77F0-1309-03F9EA93B5B6}"/>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90" name="Oval 1883">
                    <a:extLst>
                      <a:ext uri="{FF2B5EF4-FFF2-40B4-BE49-F238E27FC236}">
                        <a16:creationId xmlns:a16="http://schemas.microsoft.com/office/drawing/2014/main" id="{0BD3019E-4257-B059-2D0C-2950875D0BC9}"/>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623" name="Rectangle 1884">
                <a:extLst>
                  <a:ext uri="{FF2B5EF4-FFF2-40B4-BE49-F238E27FC236}">
                    <a16:creationId xmlns:a16="http://schemas.microsoft.com/office/drawing/2014/main" id="{633AFD86-E3F4-1D3F-D630-D05136E270E4}"/>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624" name="Group 1885">
                <a:extLst>
                  <a:ext uri="{FF2B5EF4-FFF2-40B4-BE49-F238E27FC236}">
                    <a16:creationId xmlns:a16="http://schemas.microsoft.com/office/drawing/2014/main" id="{73AEF2A0-18A6-35A3-F545-5EC67745918E}"/>
                  </a:ext>
                </a:extLst>
              </p:cNvPr>
              <p:cNvGrpSpPr>
                <a:grpSpLocks/>
              </p:cNvGrpSpPr>
              <p:nvPr/>
            </p:nvGrpSpPr>
            <p:grpSpPr bwMode="auto">
              <a:xfrm>
                <a:off x="4492" y="2908"/>
                <a:ext cx="556" cy="94"/>
                <a:chOff x="4492" y="2908"/>
                <a:chExt cx="556" cy="94"/>
              </a:xfrm>
            </p:grpSpPr>
            <p:sp>
              <p:nvSpPr>
                <p:cNvPr id="137676" name="Freeform 1886">
                  <a:extLst>
                    <a:ext uri="{FF2B5EF4-FFF2-40B4-BE49-F238E27FC236}">
                      <a16:creationId xmlns:a16="http://schemas.microsoft.com/office/drawing/2014/main" id="{9EE6112C-BB2A-F64D-9AFF-9520FE8DCA73}"/>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677" name="Group 1887">
                  <a:extLst>
                    <a:ext uri="{FF2B5EF4-FFF2-40B4-BE49-F238E27FC236}">
                      <a16:creationId xmlns:a16="http://schemas.microsoft.com/office/drawing/2014/main" id="{CF7F59A0-5342-A8A2-4EB4-0D8DDE72336E}"/>
                    </a:ext>
                  </a:extLst>
                </p:cNvPr>
                <p:cNvGrpSpPr>
                  <a:grpSpLocks/>
                </p:cNvGrpSpPr>
                <p:nvPr/>
              </p:nvGrpSpPr>
              <p:grpSpPr bwMode="auto">
                <a:xfrm>
                  <a:off x="5011" y="2908"/>
                  <a:ext cx="37" cy="92"/>
                  <a:chOff x="5011" y="2908"/>
                  <a:chExt cx="37" cy="92"/>
                </a:xfrm>
              </p:grpSpPr>
              <p:sp>
                <p:nvSpPr>
                  <p:cNvPr id="137678" name="Freeform 1888">
                    <a:extLst>
                      <a:ext uri="{FF2B5EF4-FFF2-40B4-BE49-F238E27FC236}">
                        <a16:creationId xmlns:a16="http://schemas.microsoft.com/office/drawing/2014/main" id="{8BC5D5C6-13EC-4799-E6CE-FE7EE813EC34}"/>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679" name="Group 1889">
                    <a:extLst>
                      <a:ext uri="{FF2B5EF4-FFF2-40B4-BE49-F238E27FC236}">
                        <a16:creationId xmlns:a16="http://schemas.microsoft.com/office/drawing/2014/main" id="{E9A0941B-03D9-8DE3-48C5-3F4E91053CF9}"/>
                      </a:ext>
                    </a:extLst>
                  </p:cNvPr>
                  <p:cNvGrpSpPr>
                    <a:grpSpLocks/>
                  </p:cNvGrpSpPr>
                  <p:nvPr/>
                </p:nvGrpSpPr>
                <p:grpSpPr bwMode="auto">
                  <a:xfrm>
                    <a:off x="5016" y="2924"/>
                    <a:ext cx="27" cy="67"/>
                    <a:chOff x="5016" y="2924"/>
                    <a:chExt cx="27" cy="67"/>
                  </a:xfrm>
                </p:grpSpPr>
                <p:sp>
                  <p:nvSpPr>
                    <p:cNvPr id="137680" name="Freeform 1890">
                      <a:extLst>
                        <a:ext uri="{FF2B5EF4-FFF2-40B4-BE49-F238E27FC236}">
                          <a16:creationId xmlns:a16="http://schemas.microsoft.com/office/drawing/2014/main" id="{29E2D5EA-F5E7-C47B-4F53-5F5B8D930E0B}"/>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681" name="Group 1891">
                      <a:extLst>
                        <a:ext uri="{FF2B5EF4-FFF2-40B4-BE49-F238E27FC236}">
                          <a16:creationId xmlns:a16="http://schemas.microsoft.com/office/drawing/2014/main" id="{E5AB0312-8803-CDA2-5083-7969CCDFAC53}"/>
                        </a:ext>
                      </a:extLst>
                    </p:cNvPr>
                    <p:cNvGrpSpPr>
                      <a:grpSpLocks/>
                    </p:cNvGrpSpPr>
                    <p:nvPr/>
                  </p:nvGrpSpPr>
                  <p:grpSpPr bwMode="auto">
                    <a:xfrm>
                      <a:off x="5021" y="2938"/>
                      <a:ext cx="15" cy="31"/>
                      <a:chOff x="5021" y="2938"/>
                      <a:chExt cx="15" cy="31"/>
                    </a:xfrm>
                  </p:grpSpPr>
                  <p:sp>
                    <p:nvSpPr>
                      <p:cNvPr id="137682" name="Line 1892">
                        <a:extLst>
                          <a:ext uri="{FF2B5EF4-FFF2-40B4-BE49-F238E27FC236}">
                            <a16:creationId xmlns:a16="http://schemas.microsoft.com/office/drawing/2014/main" id="{8818BEB2-FF0E-FBF5-27E9-699661C942DF}"/>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683" name="Line 1893">
                        <a:extLst>
                          <a:ext uri="{FF2B5EF4-FFF2-40B4-BE49-F238E27FC236}">
                            <a16:creationId xmlns:a16="http://schemas.microsoft.com/office/drawing/2014/main" id="{3ADC4D43-A998-DF16-887B-8F77425C69ED}"/>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684" name="Line 1894">
                        <a:extLst>
                          <a:ext uri="{FF2B5EF4-FFF2-40B4-BE49-F238E27FC236}">
                            <a16:creationId xmlns:a16="http://schemas.microsoft.com/office/drawing/2014/main" id="{598F4E0D-2EAD-568D-5B25-F21EBB095810}"/>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625" name="Group 1895">
                <a:extLst>
                  <a:ext uri="{FF2B5EF4-FFF2-40B4-BE49-F238E27FC236}">
                    <a16:creationId xmlns:a16="http://schemas.microsoft.com/office/drawing/2014/main" id="{D86552F6-E91A-A34E-5ED9-D7ADE42B7C03}"/>
                  </a:ext>
                </a:extLst>
              </p:cNvPr>
              <p:cNvGrpSpPr>
                <a:grpSpLocks/>
              </p:cNvGrpSpPr>
              <p:nvPr/>
            </p:nvGrpSpPr>
            <p:grpSpPr bwMode="auto">
              <a:xfrm>
                <a:off x="5024" y="2994"/>
                <a:ext cx="435" cy="135"/>
                <a:chOff x="5024" y="2994"/>
                <a:chExt cx="435" cy="135"/>
              </a:xfrm>
            </p:grpSpPr>
            <p:sp>
              <p:nvSpPr>
                <p:cNvPr id="137669" name="Freeform 1896">
                  <a:extLst>
                    <a:ext uri="{FF2B5EF4-FFF2-40B4-BE49-F238E27FC236}">
                      <a16:creationId xmlns:a16="http://schemas.microsoft.com/office/drawing/2014/main" id="{0CAA48F1-5590-8667-9E48-91060EE5092B}"/>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670" name="Group 1897">
                  <a:extLst>
                    <a:ext uri="{FF2B5EF4-FFF2-40B4-BE49-F238E27FC236}">
                      <a16:creationId xmlns:a16="http://schemas.microsoft.com/office/drawing/2014/main" id="{B1D82707-0A3A-6979-B9D0-2BB7E15809FC}"/>
                    </a:ext>
                  </a:extLst>
                </p:cNvPr>
                <p:cNvGrpSpPr>
                  <a:grpSpLocks/>
                </p:cNvGrpSpPr>
                <p:nvPr/>
              </p:nvGrpSpPr>
              <p:grpSpPr bwMode="auto">
                <a:xfrm>
                  <a:off x="5024" y="2994"/>
                  <a:ext cx="435" cy="135"/>
                  <a:chOff x="5024" y="2994"/>
                  <a:chExt cx="435" cy="135"/>
                </a:xfrm>
              </p:grpSpPr>
              <p:sp>
                <p:nvSpPr>
                  <p:cNvPr id="137671" name="Freeform 1898">
                    <a:extLst>
                      <a:ext uri="{FF2B5EF4-FFF2-40B4-BE49-F238E27FC236}">
                        <a16:creationId xmlns:a16="http://schemas.microsoft.com/office/drawing/2014/main" id="{124B83A2-F55A-CE24-59F3-DE00B01CF5C0}"/>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672" name="Group 1899">
                    <a:extLst>
                      <a:ext uri="{FF2B5EF4-FFF2-40B4-BE49-F238E27FC236}">
                        <a16:creationId xmlns:a16="http://schemas.microsoft.com/office/drawing/2014/main" id="{28238C31-18EC-923F-38D8-3B58D58571D2}"/>
                      </a:ext>
                    </a:extLst>
                  </p:cNvPr>
                  <p:cNvGrpSpPr>
                    <a:grpSpLocks/>
                  </p:cNvGrpSpPr>
                  <p:nvPr/>
                </p:nvGrpSpPr>
                <p:grpSpPr bwMode="auto">
                  <a:xfrm>
                    <a:off x="5040" y="2996"/>
                    <a:ext cx="369" cy="4"/>
                    <a:chOff x="5040" y="2996"/>
                    <a:chExt cx="369" cy="4"/>
                  </a:xfrm>
                </p:grpSpPr>
                <p:sp>
                  <p:nvSpPr>
                    <p:cNvPr id="137674" name="Freeform 1900">
                      <a:extLst>
                        <a:ext uri="{FF2B5EF4-FFF2-40B4-BE49-F238E27FC236}">
                          <a16:creationId xmlns:a16="http://schemas.microsoft.com/office/drawing/2014/main" id="{61B60F20-1A44-60F7-32E1-500BB76C82FD}"/>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675" name="Freeform 1901">
                      <a:extLst>
                        <a:ext uri="{FF2B5EF4-FFF2-40B4-BE49-F238E27FC236}">
                          <a16:creationId xmlns:a16="http://schemas.microsoft.com/office/drawing/2014/main" id="{33A6EFDD-19B6-15EC-6FBF-D6E81037867A}"/>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673" name="Freeform 1902">
                    <a:extLst>
                      <a:ext uri="{FF2B5EF4-FFF2-40B4-BE49-F238E27FC236}">
                        <a16:creationId xmlns:a16="http://schemas.microsoft.com/office/drawing/2014/main" id="{134CB7F0-07AD-2CE7-7E92-4AAC5F0F579C}"/>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626" name="Freeform 1903">
                <a:extLst>
                  <a:ext uri="{FF2B5EF4-FFF2-40B4-BE49-F238E27FC236}">
                    <a16:creationId xmlns:a16="http://schemas.microsoft.com/office/drawing/2014/main" id="{E181C0AD-9C96-7748-61EA-90D5C4326EB3}"/>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27" name="Rectangle 1904">
                <a:extLst>
                  <a:ext uri="{FF2B5EF4-FFF2-40B4-BE49-F238E27FC236}">
                    <a16:creationId xmlns:a16="http://schemas.microsoft.com/office/drawing/2014/main" id="{046447FF-CBBD-DA41-2F00-AA78B5CF91BA}"/>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628" name="Group 1905">
                <a:extLst>
                  <a:ext uri="{FF2B5EF4-FFF2-40B4-BE49-F238E27FC236}">
                    <a16:creationId xmlns:a16="http://schemas.microsoft.com/office/drawing/2014/main" id="{6F5A88CB-EC64-16EB-676C-33210C1C53EB}"/>
                  </a:ext>
                </a:extLst>
              </p:cNvPr>
              <p:cNvGrpSpPr>
                <a:grpSpLocks/>
              </p:cNvGrpSpPr>
              <p:nvPr/>
            </p:nvGrpSpPr>
            <p:grpSpPr bwMode="auto">
              <a:xfrm>
                <a:off x="5439" y="3020"/>
                <a:ext cx="20" cy="56"/>
                <a:chOff x="5439" y="3020"/>
                <a:chExt cx="20" cy="56"/>
              </a:xfrm>
            </p:grpSpPr>
            <p:sp>
              <p:nvSpPr>
                <p:cNvPr id="137667" name="Rectangle 1906">
                  <a:extLst>
                    <a:ext uri="{FF2B5EF4-FFF2-40B4-BE49-F238E27FC236}">
                      <a16:creationId xmlns:a16="http://schemas.microsoft.com/office/drawing/2014/main" id="{077CB57B-BBB0-72E3-8D55-7E38ACC3B756}"/>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68" name="Freeform 1907">
                  <a:extLst>
                    <a:ext uri="{FF2B5EF4-FFF2-40B4-BE49-F238E27FC236}">
                      <a16:creationId xmlns:a16="http://schemas.microsoft.com/office/drawing/2014/main" id="{15BC881F-722B-7A2E-898B-14C405E5A874}"/>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629" name="Group 1908">
                <a:extLst>
                  <a:ext uri="{FF2B5EF4-FFF2-40B4-BE49-F238E27FC236}">
                    <a16:creationId xmlns:a16="http://schemas.microsoft.com/office/drawing/2014/main" id="{D95D04E1-AD85-BD61-6680-A526BC7D87E0}"/>
                  </a:ext>
                </a:extLst>
              </p:cNvPr>
              <p:cNvGrpSpPr>
                <a:grpSpLocks/>
              </p:cNvGrpSpPr>
              <p:nvPr/>
            </p:nvGrpSpPr>
            <p:grpSpPr bwMode="auto">
              <a:xfrm>
                <a:off x="4515" y="2918"/>
                <a:ext cx="944" cy="204"/>
                <a:chOff x="4515" y="2918"/>
                <a:chExt cx="944" cy="204"/>
              </a:xfrm>
            </p:grpSpPr>
            <p:grpSp>
              <p:nvGrpSpPr>
                <p:cNvPr id="137636" name="Group 1909">
                  <a:extLst>
                    <a:ext uri="{FF2B5EF4-FFF2-40B4-BE49-F238E27FC236}">
                      <a16:creationId xmlns:a16="http://schemas.microsoft.com/office/drawing/2014/main" id="{CC211C1B-E593-F5B5-9CEC-3417A45F49F3}"/>
                    </a:ext>
                  </a:extLst>
                </p:cNvPr>
                <p:cNvGrpSpPr>
                  <a:grpSpLocks/>
                </p:cNvGrpSpPr>
                <p:nvPr/>
              </p:nvGrpSpPr>
              <p:grpSpPr bwMode="auto">
                <a:xfrm>
                  <a:off x="4515" y="3022"/>
                  <a:ext cx="924" cy="7"/>
                  <a:chOff x="4515" y="3022"/>
                  <a:chExt cx="924" cy="7"/>
                </a:xfrm>
              </p:grpSpPr>
              <p:sp>
                <p:nvSpPr>
                  <p:cNvPr id="137663" name="Rectangle 1910">
                    <a:extLst>
                      <a:ext uri="{FF2B5EF4-FFF2-40B4-BE49-F238E27FC236}">
                        <a16:creationId xmlns:a16="http://schemas.microsoft.com/office/drawing/2014/main" id="{135F1C28-5A96-DE76-14FB-28A403E064B5}"/>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64" name="Rectangle 1911">
                    <a:extLst>
                      <a:ext uri="{FF2B5EF4-FFF2-40B4-BE49-F238E27FC236}">
                        <a16:creationId xmlns:a16="http://schemas.microsoft.com/office/drawing/2014/main" id="{21E0BDD7-CAA9-1445-D4EF-98688E2D9A82}"/>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65" name="Rectangle 1912">
                    <a:extLst>
                      <a:ext uri="{FF2B5EF4-FFF2-40B4-BE49-F238E27FC236}">
                        <a16:creationId xmlns:a16="http://schemas.microsoft.com/office/drawing/2014/main" id="{FFB8E526-6234-4297-E2C5-A940E0D15727}"/>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66" name="Rectangle 1913">
                    <a:extLst>
                      <a:ext uri="{FF2B5EF4-FFF2-40B4-BE49-F238E27FC236}">
                        <a16:creationId xmlns:a16="http://schemas.microsoft.com/office/drawing/2014/main" id="{7EB6D4DD-D9C9-3A54-4E03-F64976767C6D}"/>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637" name="Group 1914">
                  <a:extLst>
                    <a:ext uri="{FF2B5EF4-FFF2-40B4-BE49-F238E27FC236}">
                      <a16:creationId xmlns:a16="http://schemas.microsoft.com/office/drawing/2014/main" id="{8C303E07-C74A-B007-41CC-BCA12FECBBC8}"/>
                    </a:ext>
                  </a:extLst>
                </p:cNvPr>
                <p:cNvGrpSpPr>
                  <a:grpSpLocks/>
                </p:cNvGrpSpPr>
                <p:nvPr/>
              </p:nvGrpSpPr>
              <p:grpSpPr bwMode="auto">
                <a:xfrm>
                  <a:off x="4517" y="3001"/>
                  <a:ext cx="942" cy="108"/>
                  <a:chOff x="4517" y="3001"/>
                  <a:chExt cx="942" cy="108"/>
                </a:xfrm>
              </p:grpSpPr>
              <p:sp>
                <p:nvSpPr>
                  <p:cNvPr id="137659" name="Freeform 1915">
                    <a:extLst>
                      <a:ext uri="{FF2B5EF4-FFF2-40B4-BE49-F238E27FC236}">
                        <a16:creationId xmlns:a16="http://schemas.microsoft.com/office/drawing/2014/main" id="{2C358EF3-8C76-6546-7B7C-80C6D945EC70}"/>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60" name="Rectangle 1916">
                    <a:extLst>
                      <a:ext uri="{FF2B5EF4-FFF2-40B4-BE49-F238E27FC236}">
                        <a16:creationId xmlns:a16="http://schemas.microsoft.com/office/drawing/2014/main" id="{F2AD9755-E58A-644D-E197-EEAF62D9C40C}"/>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61" name="Rectangle 1917">
                    <a:extLst>
                      <a:ext uri="{FF2B5EF4-FFF2-40B4-BE49-F238E27FC236}">
                        <a16:creationId xmlns:a16="http://schemas.microsoft.com/office/drawing/2014/main" id="{970D93BF-C1E1-3C9B-DCF2-41071766FB75}"/>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62" name="Freeform 1918">
                    <a:extLst>
                      <a:ext uri="{FF2B5EF4-FFF2-40B4-BE49-F238E27FC236}">
                        <a16:creationId xmlns:a16="http://schemas.microsoft.com/office/drawing/2014/main" id="{276B7AB1-D3F2-3E3C-9F20-B33B284F14AE}"/>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638" name="Group 1919">
                  <a:extLst>
                    <a:ext uri="{FF2B5EF4-FFF2-40B4-BE49-F238E27FC236}">
                      <a16:creationId xmlns:a16="http://schemas.microsoft.com/office/drawing/2014/main" id="{CC257A43-FEED-301B-E9E9-9ED5A3D82F9E}"/>
                    </a:ext>
                  </a:extLst>
                </p:cNvPr>
                <p:cNvGrpSpPr>
                  <a:grpSpLocks/>
                </p:cNvGrpSpPr>
                <p:nvPr/>
              </p:nvGrpSpPr>
              <p:grpSpPr bwMode="auto">
                <a:xfrm>
                  <a:off x="4809" y="3007"/>
                  <a:ext cx="188" cy="11"/>
                  <a:chOff x="4809" y="3007"/>
                  <a:chExt cx="188" cy="11"/>
                </a:xfrm>
              </p:grpSpPr>
              <p:grpSp>
                <p:nvGrpSpPr>
                  <p:cNvPr id="137645" name="Group 1920">
                    <a:extLst>
                      <a:ext uri="{FF2B5EF4-FFF2-40B4-BE49-F238E27FC236}">
                        <a16:creationId xmlns:a16="http://schemas.microsoft.com/office/drawing/2014/main" id="{CC69CE70-8611-1983-31D0-2B5D4ED7E3F1}"/>
                      </a:ext>
                    </a:extLst>
                  </p:cNvPr>
                  <p:cNvGrpSpPr>
                    <a:grpSpLocks/>
                  </p:cNvGrpSpPr>
                  <p:nvPr/>
                </p:nvGrpSpPr>
                <p:grpSpPr bwMode="auto">
                  <a:xfrm>
                    <a:off x="4957" y="3007"/>
                    <a:ext cx="40" cy="11"/>
                    <a:chOff x="4957" y="3007"/>
                    <a:chExt cx="40" cy="11"/>
                  </a:xfrm>
                </p:grpSpPr>
                <p:grpSp>
                  <p:nvGrpSpPr>
                    <p:cNvPr id="137653" name="Group 1921">
                      <a:extLst>
                        <a:ext uri="{FF2B5EF4-FFF2-40B4-BE49-F238E27FC236}">
                          <a16:creationId xmlns:a16="http://schemas.microsoft.com/office/drawing/2014/main" id="{D8645F8E-EC2E-1480-7924-065A8FC09F34}"/>
                        </a:ext>
                      </a:extLst>
                    </p:cNvPr>
                    <p:cNvGrpSpPr>
                      <a:grpSpLocks/>
                    </p:cNvGrpSpPr>
                    <p:nvPr/>
                  </p:nvGrpSpPr>
                  <p:grpSpPr bwMode="auto">
                    <a:xfrm>
                      <a:off x="4962" y="3007"/>
                      <a:ext cx="22" cy="10"/>
                      <a:chOff x="4962" y="3007"/>
                      <a:chExt cx="22" cy="10"/>
                    </a:xfrm>
                  </p:grpSpPr>
                  <p:sp>
                    <p:nvSpPr>
                      <p:cNvPr id="137657" name="Freeform 1922">
                        <a:extLst>
                          <a:ext uri="{FF2B5EF4-FFF2-40B4-BE49-F238E27FC236}">
                            <a16:creationId xmlns:a16="http://schemas.microsoft.com/office/drawing/2014/main" id="{1A3642C9-773F-469C-5D85-C758561A15A5}"/>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58" name="Freeform 1923">
                        <a:extLst>
                          <a:ext uri="{FF2B5EF4-FFF2-40B4-BE49-F238E27FC236}">
                            <a16:creationId xmlns:a16="http://schemas.microsoft.com/office/drawing/2014/main" id="{53854A72-2BF5-CDA5-1696-87CEDDD9A2CA}"/>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654" name="Group 1924">
                      <a:extLst>
                        <a:ext uri="{FF2B5EF4-FFF2-40B4-BE49-F238E27FC236}">
                          <a16:creationId xmlns:a16="http://schemas.microsoft.com/office/drawing/2014/main" id="{B3E6E49B-AC7A-28D7-DFE8-9BAFC68F0118}"/>
                        </a:ext>
                      </a:extLst>
                    </p:cNvPr>
                    <p:cNvGrpSpPr>
                      <a:grpSpLocks/>
                    </p:cNvGrpSpPr>
                    <p:nvPr/>
                  </p:nvGrpSpPr>
                  <p:grpSpPr bwMode="auto">
                    <a:xfrm>
                      <a:off x="4957" y="3009"/>
                      <a:ext cx="40" cy="9"/>
                      <a:chOff x="4957" y="3009"/>
                      <a:chExt cx="40" cy="9"/>
                    </a:xfrm>
                  </p:grpSpPr>
                  <p:sp>
                    <p:nvSpPr>
                      <p:cNvPr id="137655" name="Freeform 1925">
                        <a:extLst>
                          <a:ext uri="{FF2B5EF4-FFF2-40B4-BE49-F238E27FC236}">
                            <a16:creationId xmlns:a16="http://schemas.microsoft.com/office/drawing/2014/main" id="{C3C55C00-7273-3E93-FC8E-AAD162127376}"/>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656" name="Rectangle 1926">
                        <a:extLst>
                          <a:ext uri="{FF2B5EF4-FFF2-40B4-BE49-F238E27FC236}">
                            <a16:creationId xmlns:a16="http://schemas.microsoft.com/office/drawing/2014/main" id="{4766941A-F7BA-E0B7-3798-759F0918C5A9}"/>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646" name="Group 1927">
                    <a:extLst>
                      <a:ext uri="{FF2B5EF4-FFF2-40B4-BE49-F238E27FC236}">
                        <a16:creationId xmlns:a16="http://schemas.microsoft.com/office/drawing/2014/main" id="{9CC35168-06C0-CF27-500F-AD1EBAB595D8}"/>
                      </a:ext>
                    </a:extLst>
                  </p:cNvPr>
                  <p:cNvGrpSpPr>
                    <a:grpSpLocks/>
                  </p:cNvGrpSpPr>
                  <p:nvPr/>
                </p:nvGrpSpPr>
                <p:grpSpPr bwMode="auto">
                  <a:xfrm>
                    <a:off x="4809" y="3007"/>
                    <a:ext cx="40" cy="11"/>
                    <a:chOff x="4809" y="3007"/>
                    <a:chExt cx="40" cy="11"/>
                  </a:xfrm>
                </p:grpSpPr>
                <p:grpSp>
                  <p:nvGrpSpPr>
                    <p:cNvPr id="137647" name="Group 1928">
                      <a:extLst>
                        <a:ext uri="{FF2B5EF4-FFF2-40B4-BE49-F238E27FC236}">
                          <a16:creationId xmlns:a16="http://schemas.microsoft.com/office/drawing/2014/main" id="{07388EBD-90CE-07F6-1AC0-F225694E7467}"/>
                        </a:ext>
                      </a:extLst>
                    </p:cNvPr>
                    <p:cNvGrpSpPr>
                      <a:grpSpLocks/>
                    </p:cNvGrpSpPr>
                    <p:nvPr/>
                  </p:nvGrpSpPr>
                  <p:grpSpPr bwMode="auto">
                    <a:xfrm>
                      <a:off x="4814" y="3007"/>
                      <a:ext cx="22" cy="10"/>
                      <a:chOff x="4814" y="3007"/>
                      <a:chExt cx="22" cy="10"/>
                    </a:xfrm>
                  </p:grpSpPr>
                  <p:sp>
                    <p:nvSpPr>
                      <p:cNvPr id="137651" name="Freeform 1929">
                        <a:extLst>
                          <a:ext uri="{FF2B5EF4-FFF2-40B4-BE49-F238E27FC236}">
                            <a16:creationId xmlns:a16="http://schemas.microsoft.com/office/drawing/2014/main" id="{44254B77-EB5C-545A-B986-DEF972CE38E4}"/>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52" name="Freeform 1930">
                        <a:extLst>
                          <a:ext uri="{FF2B5EF4-FFF2-40B4-BE49-F238E27FC236}">
                            <a16:creationId xmlns:a16="http://schemas.microsoft.com/office/drawing/2014/main" id="{83609F30-4784-2018-17BF-70C029FD8244}"/>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648" name="Group 1931">
                      <a:extLst>
                        <a:ext uri="{FF2B5EF4-FFF2-40B4-BE49-F238E27FC236}">
                          <a16:creationId xmlns:a16="http://schemas.microsoft.com/office/drawing/2014/main" id="{FE80BCCB-0932-CE1C-A760-B26DDC713D39}"/>
                        </a:ext>
                      </a:extLst>
                    </p:cNvPr>
                    <p:cNvGrpSpPr>
                      <a:grpSpLocks/>
                    </p:cNvGrpSpPr>
                    <p:nvPr/>
                  </p:nvGrpSpPr>
                  <p:grpSpPr bwMode="auto">
                    <a:xfrm>
                      <a:off x="4809" y="3009"/>
                      <a:ext cx="40" cy="9"/>
                      <a:chOff x="4809" y="3009"/>
                      <a:chExt cx="40" cy="9"/>
                    </a:xfrm>
                  </p:grpSpPr>
                  <p:sp>
                    <p:nvSpPr>
                      <p:cNvPr id="137649" name="Freeform 1932">
                        <a:extLst>
                          <a:ext uri="{FF2B5EF4-FFF2-40B4-BE49-F238E27FC236}">
                            <a16:creationId xmlns:a16="http://schemas.microsoft.com/office/drawing/2014/main" id="{6842F92F-B984-EAEB-C726-09C36C90C7C9}"/>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650" name="Rectangle 1933">
                        <a:extLst>
                          <a:ext uri="{FF2B5EF4-FFF2-40B4-BE49-F238E27FC236}">
                            <a16:creationId xmlns:a16="http://schemas.microsoft.com/office/drawing/2014/main" id="{DA15A1B8-2B47-31D2-0CD8-2FDDC69B7B47}"/>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639" name="Group 1934">
                  <a:extLst>
                    <a:ext uri="{FF2B5EF4-FFF2-40B4-BE49-F238E27FC236}">
                      <a16:creationId xmlns:a16="http://schemas.microsoft.com/office/drawing/2014/main" id="{56D520CF-9A49-B3C0-D407-6A726105B840}"/>
                    </a:ext>
                  </a:extLst>
                </p:cNvPr>
                <p:cNvGrpSpPr>
                  <a:grpSpLocks/>
                </p:cNvGrpSpPr>
                <p:nvPr/>
              </p:nvGrpSpPr>
              <p:grpSpPr bwMode="auto">
                <a:xfrm>
                  <a:off x="4676" y="2918"/>
                  <a:ext cx="328" cy="204"/>
                  <a:chOff x="4676" y="2918"/>
                  <a:chExt cx="328" cy="204"/>
                </a:xfrm>
              </p:grpSpPr>
              <p:sp>
                <p:nvSpPr>
                  <p:cNvPr id="137643" name="Freeform 1935">
                    <a:extLst>
                      <a:ext uri="{FF2B5EF4-FFF2-40B4-BE49-F238E27FC236}">
                        <a16:creationId xmlns:a16="http://schemas.microsoft.com/office/drawing/2014/main" id="{D23A2544-3FDC-D289-FE9F-16B6AF32C2A0}"/>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644" name="Freeform 1936">
                    <a:extLst>
                      <a:ext uri="{FF2B5EF4-FFF2-40B4-BE49-F238E27FC236}">
                        <a16:creationId xmlns:a16="http://schemas.microsoft.com/office/drawing/2014/main" id="{1EE9949D-F09C-6FED-C401-867B2BA130AF}"/>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640" name="Group 1937">
                  <a:extLst>
                    <a:ext uri="{FF2B5EF4-FFF2-40B4-BE49-F238E27FC236}">
                      <a16:creationId xmlns:a16="http://schemas.microsoft.com/office/drawing/2014/main" id="{C010BA9E-4165-A6F7-E36A-29C07DC7FAE9}"/>
                    </a:ext>
                  </a:extLst>
                </p:cNvPr>
                <p:cNvGrpSpPr>
                  <a:grpSpLocks/>
                </p:cNvGrpSpPr>
                <p:nvPr/>
              </p:nvGrpSpPr>
              <p:grpSpPr bwMode="auto">
                <a:xfrm>
                  <a:off x="4738" y="2980"/>
                  <a:ext cx="14" cy="21"/>
                  <a:chOff x="4738" y="2980"/>
                  <a:chExt cx="14" cy="21"/>
                </a:xfrm>
              </p:grpSpPr>
              <p:sp>
                <p:nvSpPr>
                  <p:cNvPr id="137641" name="Freeform 1938">
                    <a:extLst>
                      <a:ext uri="{FF2B5EF4-FFF2-40B4-BE49-F238E27FC236}">
                        <a16:creationId xmlns:a16="http://schemas.microsoft.com/office/drawing/2014/main" id="{47F6AACA-285B-C36B-B79C-6C829193547A}"/>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42" name="AutoShape 1939">
                    <a:extLst>
                      <a:ext uri="{FF2B5EF4-FFF2-40B4-BE49-F238E27FC236}">
                        <a16:creationId xmlns:a16="http://schemas.microsoft.com/office/drawing/2014/main" id="{3B8B94D1-42DA-6A1D-8505-214039BCA98F}"/>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630" name="Group 1940">
                <a:extLst>
                  <a:ext uri="{FF2B5EF4-FFF2-40B4-BE49-F238E27FC236}">
                    <a16:creationId xmlns:a16="http://schemas.microsoft.com/office/drawing/2014/main" id="{CAC8BFEA-0B0E-A721-082F-1319E3CE1F0B}"/>
                  </a:ext>
                </a:extLst>
              </p:cNvPr>
              <p:cNvGrpSpPr>
                <a:grpSpLocks/>
              </p:cNvGrpSpPr>
              <p:nvPr/>
            </p:nvGrpSpPr>
            <p:grpSpPr bwMode="auto">
              <a:xfrm>
                <a:off x="5447" y="3096"/>
                <a:ext cx="24" cy="35"/>
                <a:chOff x="5447" y="3096"/>
                <a:chExt cx="24" cy="35"/>
              </a:xfrm>
            </p:grpSpPr>
            <p:sp>
              <p:nvSpPr>
                <p:cNvPr id="137631" name="Freeform 1941">
                  <a:extLst>
                    <a:ext uri="{FF2B5EF4-FFF2-40B4-BE49-F238E27FC236}">
                      <a16:creationId xmlns:a16="http://schemas.microsoft.com/office/drawing/2014/main" id="{28C76DD0-73F4-DA9C-B89C-362A1DDD8181}"/>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32" name="Rectangle 1942">
                  <a:extLst>
                    <a:ext uri="{FF2B5EF4-FFF2-40B4-BE49-F238E27FC236}">
                      <a16:creationId xmlns:a16="http://schemas.microsoft.com/office/drawing/2014/main" id="{A88C3937-4B57-7F57-A72A-0EB68CF486E8}"/>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33" name="Rectangle 1943">
                  <a:extLst>
                    <a:ext uri="{FF2B5EF4-FFF2-40B4-BE49-F238E27FC236}">
                      <a16:creationId xmlns:a16="http://schemas.microsoft.com/office/drawing/2014/main" id="{8A0E5F17-FE33-86E6-1F0B-E114CB4CD1D5}"/>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34" name="Freeform 1944">
                  <a:extLst>
                    <a:ext uri="{FF2B5EF4-FFF2-40B4-BE49-F238E27FC236}">
                      <a16:creationId xmlns:a16="http://schemas.microsoft.com/office/drawing/2014/main" id="{14BEAE00-7FBE-5633-2801-865E1E0110E5}"/>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35" name="Freeform 1945">
                  <a:extLst>
                    <a:ext uri="{FF2B5EF4-FFF2-40B4-BE49-F238E27FC236}">
                      <a16:creationId xmlns:a16="http://schemas.microsoft.com/office/drawing/2014/main" id="{B0913F84-DCF3-D081-C592-EBC242DBDD46}"/>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5" name="Group 1946">
              <a:extLst>
                <a:ext uri="{FF2B5EF4-FFF2-40B4-BE49-F238E27FC236}">
                  <a16:creationId xmlns:a16="http://schemas.microsoft.com/office/drawing/2014/main" id="{AEB106B3-8C05-392D-D969-474A0917065A}"/>
                </a:ext>
              </a:extLst>
            </p:cNvPr>
            <p:cNvGrpSpPr>
              <a:grpSpLocks noChangeAspect="1"/>
            </p:cNvGrpSpPr>
            <p:nvPr/>
          </p:nvGrpSpPr>
          <p:grpSpPr bwMode="auto">
            <a:xfrm flipH="1">
              <a:off x="-2064" y="1253"/>
              <a:ext cx="469" cy="139"/>
              <a:chOff x="4468" y="2908"/>
              <a:chExt cx="1004" cy="299"/>
            </a:xfrm>
          </p:grpSpPr>
          <p:sp>
            <p:nvSpPr>
              <p:cNvPr id="137522" name="AutoShape 1947">
                <a:extLst>
                  <a:ext uri="{FF2B5EF4-FFF2-40B4-BE49-F238E27FC236}">
                    <a16:creationId xmlns:a16="http://schemas.microsoft.com/office/drawing/2014/main" id="{ED49A2D7-BA4B-5055-C014-F89D65317C55}"/>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523" name="Group 1948">
                <a:extLst>
                  <a:ext uri="{FF2B5EF4-FFF2-40B4-BE49-F238E27FC236}">
                    <a16:creationId xmlns:a16="http://schemas.microsoft.com/office/drawing/2014/main" id="{FE1F1216-3938-87F5-767A-A70E1C5BA804}"/>
                  </a:ext>
                </a:extLst>
              </p:cNvPr>
              <p:cNvGrpSpPr>
                <a:grpSpLocks/>
              </p:cNvGrpSpPr>
              <p:nvPr/>
            </p:nvGrpSpPr>
            <p:grpSpPr bwMode="auto">
              <a:xfrm>
                <a:off x="5335" y="3115"/>
                <a:ext cx="94" cy="26"/>
                <a:chOff x="5335" y="3115"/>
                <a:chExt cx="94" cy="26"/>
              </a:xfrm>
            </p:grpSpPr>
            <p:sp>
              <p:nvSpPr>
                <p:cNvPr id="137611" name="Freeform 1949">
                  <a:extLst>
                    <a:ext uri="{FF2B5EF4-FFF2-40B4-BE49-F238E27FC236}">
                      <a16:creationId xmlns:a16="http://schemas.microsoft.com/office/drawing/2014/main" id="{6EA70D03-9B21-A52D-4C24-CACB745383BE}"/>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12" name="Oval 1950">
                  <a:extLst>
                    <a:ext uri="{FF2B5EF4-FFF2-40B4-BE49-F238E27FC236}">
                      <a16:creationId xmlns:a16="http://schemas.microsoft.com/office/drawing/2014/main" id="{0DCEDC90-6CE5-D6F5-0CEC-5EE969D02B62}"/>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524" name="Group 1951">
                <a:extLst>
                  <a:ext uri="{FF2B5EF4-FFF2-40B4-BE49-F238E27FC236}">
                    <a16:creationId xmlns:a16="http://schemas.microsoft.com/office/drawing/2014/main" id="{617D295C-9100-5A6E-CC61-DB5CD4158447}"/>
                  </a:ext>
                </a:extLst>
              </p:cNvPr>
              <p:cNvGrpSpPr>
                <a:grpSpLocks/>
              </p:cNvGrpSpPr>
              <p:nvPr/>
            </p:nvGrpSpPr>
            <p:grpSpPr bwMode="auto">
              <a:xfrm>
                <a:off x="4689" y="2919"/>
                <a:ext cx="312" cy="85"/>
                <a:chOff x="4689" y="2919"/>
                <a:chExt cx="312" cy="85"/>
              </a:xfrm>
            </p:grpSpPr>
            <p:sp>
              <p:nvSpPr>
                <p:cNvPr id="137609" name="Freeform 1952">
                  <a:extLst>
                    <a:ext uri="{FF2B5EF4-FFF2-40B4-BE49-F238E27FC236}">
                      <a16:creationId xmlns:a16="http://schemas.microsoft.com/office/drawing/2014/main" id="{F87A0B78-65E2-6E88-E528-E87338D8C12A}"/>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10" name="Freeform 1953">
                  <a:extLst>
                    <a:ext uri="{FF2B5EF4-FFF2-40B4-BE49-F238E27FC236}">
                      <a16:creationId xmlns:a16="http://schemas.microsoft.com/office/drawing/2014/main" id="{4EBAC925-4468-35FD-7AD4-F95DB7AD0EFC}"/>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525" name="Freeform 1954">
                <a:extLst>
                  <a:ext uri="{FF2B5EF4-FFF2-40B4-BE49-F238E27FC236}">
                    <a16:creationId xmlns:a16="http://schemas.microsoft.com/office/drawing/2014/main" id="{247ACF5F-963B-0632-A743-D8F88FFF00CD}"/>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26" name="Oval 1955">
                <a:extLst>
                  <a:ext uri="{FF2B5EF4-FFF2-40B4-BE49-F238E27FC236}">
                    <a16:creationId xmlns:a16="http://schemas.microsoft.com/office/drawing/2014/main" id="{9B0B9742-E919-31F3-975D-162B3DDD8BFD}"/>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27" name="Oval 1956">
                <a:extLst>
                  <a:ext uri="{FF2B5EF4-FFF2-40B4-BE49-F238E27FC236}">
                    <a16:creationId xmlns:a16="http://schemas.microsoft.com/office/drawing/2014/main" id="{EBBC743E-2BF2-2605-1541-E939A5DEDE5F}"/>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528" name="Group 1957">
                <a:extLst>
                  <a:ext uri="{FF2B5EF4-FFF2-40B4-BE49-F238E27FC236}">
                    <a16:creationId xmlns:a16="http://schemas.microsoft.com/office/drawing/2014/main" id="{D0E0BCD6-3676-63CA-A9D3-F0A976A4BA5D}"/>
                  </a:ext>
                </a:extLst>
              </p:cNvPr>
              <p:cNvGrpSpPr>
                <a:grpSpLocks/>
              </p:cNvGrpSpPr>
              <p:nvPr/>
            </p:nvGrpSpPr>
            <p:grpSpPr bwMode="auto">
              <a:xfrm>
                <a:off x="4468" y="3076"/>
                <a:ext cx="26" cy="38"/>
                <a:chOff x="4468" y="3076"/>
                <a:chExt cx="26" cy="38"/>
              </a:xfrm>
            </p:grpSpPr>
            <p:sp>
              <p:nvSpPr>
                <p:cNvPr id="137606" name="Rectangle 1958">
                  <a:extLst>
                    <a:ext uri="{FF2B5EF4-FFF2-40B4-BE49-F238E27FC236}">
                      <a16:creationId xmlns:a16="http://schemas.microsoft.com/office/drawing/2014/main" id="{B638910A-98B0-6B2A-4243-36C039104765}"/>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07" name="Freeform 1959">
                  <a:extLst>
                    <a:ext uri="{FF2B5EF4-FFF2-40B4-BE49-F238E27FC236}">
                      <a16:creationId xmlns:a16="http://schemas.microsoft.com/office/drawing/2014/main" id="{772FD61D-CD25-298C-6E25-3549A4BAAA6B}"/>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608" name="Freeform 1960">
                  <a:extLst>
                    <a:ext uri="{FF2B5EF4-FFF2-40B4-BE49-F238E27FC236}">
                      <a16:creationId xmlns:a16="http://schemas.microsoft.com/office/drawing/2014/main" id="{3A2BFC03-ACFE-D349-82B8-8432AB6C7354}"/>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529" name="Group 1961">
                <a:extLst>
                  <a:ext uri="{FF2B5EF4-FFF2-40B4-BE49-F238E27FC236}">
                    <a16:creationId xmlns:a16="http://schemas.microsoft.com/office/drawing/2014/main" id="{1121FE61-5CBA-2113-8DB9-05AFE6941973}"/>
                  </a:ext>
                </a:extLst>
              </p:cNvPr>
              <p:cNvGrpSpPr>
                <a:grpSpLocks/>
              </p:cNvGrpSpPr>
              <p:nvPr/>
            </p:nvGrpSpPr>
            <p:grpSpPr bwMode="auto">
              <a:xfrm>
                <a:off x="5196" y="3077"/>
                <a:ext cx="130" cy="130"/>
                <a:chOff x="5196" y="3077"/>
                <a:chExt cx="130" cy="130"/>
              </a:xfrm>
            </p:grpSpPr>
            <p:sp>
              <p:nvSpPr>
                <p:cNvPr id="137600" name="Oval 1962">
                  <a:extLst>
                    <a:ext uri="{FF2B5EF4-FFF2-40B4-BE49-F238E27FC236}">
                      <a16:creationId xmlns:a16="http://schemas.microsoft.com/office/drawing/2014/main" id="{218C8E52-A39C-F149-C132-BF6AF1579CFF}"/>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601" name="Group 1963">
                  <a:extLst>
                    <a:ext uri="{FF2B5EF4-FFF2-40B4-BE49-F238E27FC236}">
                      <a16:creationId xmlns:a16="http://schemas.microsoft.com/office/drawing/2014/main" id="{6AB807C0-7C00-52CB-8E94-BE8CCF8C2205}"/>
                    </a:ext>
                  </a:extLst>
                </p:cNvPr>
                <p:cNvGrpSpPr>
                  <a:grpSpLocks/>
                </p:cNvGrpSpPr>
                <p:nvPr/>
              </p:nvGrpSpPr>
              <p:grpSpPr bwMode="auto">
                <a:xfrm>
                  <a:off x="5225" y="3106"/>
                  <a:ext cx="72" cy="72"/>
                  <a:chOff x="5225" y="3106"/>
                  <a:chExt cx="72" cy="72"/>
                </a:xfrm>
              </p:grpSpPr>
              <p:sp>
                <p:nvSpPr>
                  <p:cNvPr id="137602" name="Oval 1964">
                    <a:extLst>
                      <a:ext uri="{FF2B5EF4-FFF2-40B4-BE49-F238E27FC236}">
                        <a16:creationId xmlns:a16="http://schemas.microsoft.com/office/drawing/2014/main" id="{2CD55A99-E06E-FB6C-B46F-0B7F66790649}"/>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03" name="Oval 1965">
                    <a:extLst>
                      <a:ext uri="{FF2B5EF4-FFF2-40B4-BE49-F238E27FC236}">
                        <a16:creationId xmlns:a16="http://schemas.microsoft.com/office/drawing/2014/main" id="{E88D1F09-0337-F292-D2FC-FD5C4BA44206}"/>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04" name="Oval 1966">
                    <a:extLst>
                      <a:ext uri="{FF2B5EF4-FFF2-40B4-BE49-F238E27FC236}">
                        <a16:creationId xmlns:a16="http://schemas.microsoft.com/office/drawing/2014/main" id="{10EDA2FA-D2D8-DF20-A5E5-BD3E1F8C986B}"/>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605" name="Oval 1967">
                    <a:extLst>
                      <a:ext uri="{FF2B5EF4-FFF2-40B4-BE49-F238E27FC236}">
                        <a16:creationId xmlns:a16="http://schemas.microsoft.com/office/drawing/2014/main" id="{5334A90B-BF66-77ED-1573-D8C61555BC00}"/>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530" name="Freeform 1968">
                <a:extLst>
                  <a:ext uri="{FF2B5EF4-FFF2-40B4-BE49-F238E27FC236}">
                    <a16:creationId xmlns:a16="http://schemas.microsoft.com/office/drawing/2014/main" id="{96C003A0-ECCA-9D41-62A1-755314A65EAD}"/>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531" name="Group 1969">
                <a:extLst>
                  <a:ext uri="{FF2B5EF4-FFF2-40B4-BE49-F238E27FC236}">
                    <a16:creationId xmlns:a16="http://schemas.microsoft.com/office/drawing/2014/main" id="{F998BC2C-DF55-8DDC-3E90-1556DECCE555}"/>
                  </a:ext>
                </a:extLst>
              </p:cNvPr>
              <p:cNvGrpSpPr>
                <a:grpSpLocks/>
              </p:cNvGrpSpPr>
              <p:nvPr/>
            </p:nvGrpSpPr>
            <p:grpSpPr bwMode="auto">
              <a:xfrm>
                <a:off x="4508" y="3077"/>
                <a:ext cx="130" cy="130"/>
                <a:chOff x="4508" y="3077"/>
                <a:chExt cx="130" cy="130"/>
              </a:xfrm>
            </p:grpSpPr>
            <p:sp>
              <p:nvSpPr>
                <p:cNvPr id="137594" name="Oval 1970">
                  <a:extLst>
                    <a:ext uri="{FF2B5EF4-FFF2-40B4-BE49-F238E27FC236}">
                      <a16:creationId xmlns:a16="http://schemas.microsoft.com/office/drawing/2014/main" id="{AC5A3541-F0A6-3DEC-C917-77FEFFCB9035}"/>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595" name="Group 1971">
                  <a:extLst>
                    <a:ext uri="{FF2B5EF4-FFF2-40B4-BE49-F238E27FC236}">
                      <a16:creationId xmlns:a16="http://schemas.microsoft.com/office/drawing/2014/main" id="{A538F820-77A5-1D01-E9B1-2A02A5BA0415}"/>
                    </a:ext>
                  </a:extLst>
                </p:cNvPr>
                <p:cNvGrpSpPr>
                  <a:grpSpLocks/>
                </p:cNvGrpSpPr>
                <p:nvPr/>
              </p:nvGrpSpPr>
              <p:grpSpPr bwMode="auto">
                <a:xfrm>
                  <a:off x="4537" y="3106"/>
                  <a:ext cx="71" cy="72"/>
                  <a:chOff x="4537" y="3106"/>
                  <a:chExt cx="71" cy="72"/>
                </a:xfrm>
              </p:grpSpPr>
              <p:sp>
                <p:nvSpPr>
                  <p:cNvPr id="137596" name="Oval 1972">
                    <a:extLst>
                      <a:ext uri="{FF2B5EF4-FFF2-40B4-BE49-F238E27FC236}">
                        <a16:creationId xmlns:a16="http://schemas.microsoft.com/office/drawing/2014/main" id="{C645F291-FA0A-9603-129D-F8C85F9BFB85}"/>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97" name="Oval 1973">
                    <a:extLst>
                      <a:ext uri="{FF2B5EF4-FFF2-40B4-BE49-F238E27FC236}">
                        <a16:creationId xmlns:a16="http://schemas.microsoft.com/office/drawing/2014/main" id="{11E4BEB0-C8CD-604F-0E3E-8170F1A8EF8F}"/>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98" name="Oval 1974">
                    <a:extLst>
                      <a:ext uri="{FF2B5EF4-FFF2-40B4-BE49-F238E27FC236}">
                        <a16:creationId xmlns:a16="http://schemas.microsoft.com/office/drawing/2014/main" id="{F3F4B87E-5477-59A1-C8F3-5C429CC6C385}"/>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99" name="Oval 1975">
                    <a:extLst>
                      <a:ext uri="{FF2B5EF4-FFF2-40B4-BE49-F238E27FC236}">
                        <a16:creationId xmlns:a16="http://schemas.microsoft.com/office/drawing/2014/main" id="{3B10D574-3500-0CF7-AB81-6BD234DFE5E0}"/>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532" name="Rectangle 1976">
                <a:extLst>
                  <a:ext uri="{FF2B5EF4-FFF2-40B4-BE49-F238E27FC236}">
                    <a16:creationId xmlns:a16="http://schemas.microsoft.com/office/drawing/2014/main" id="{D0A5E971-6283-1314-2F25-20066190EC12}"/>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533" name="Group 1977">
                <a:extLst>
                  <a:ext uri="{FF2B5EF4-FFF2-40B4-BE49-F238E27FC236}">
                    <a16:creationId xmlns:a16="http://schemas.microsoft.com/office/drawing/2014/main" id="{3A57E4C6-4EC4-06C8-2206-334AC4DF6E11}"/>
                  </a:ext>
                </a:extLst>
              </p:cNvPr>
              <p:cNvGrpSpPr>
                <a:grpSpLocks/>
              </p:cNvGrpSpPr>
              <p:nvPr/>
            </p:nvGrpSpPr>
            <p:grpSpPr bwMode="auto">
              <a:xfrm>
                <a:off x="4492" y="2908"/>
                <a:ext cx="556" cy="94"/>
                <a:chOff x="4492" y="2908"/>
                <a:chExt cx="556" cy="94"/>
              </a:xfrm>
            </p:grpSpPr>
            <p:sp>
              <p:nvSpPr>
                <p:cNvPr id="137585" name="Freeform 1978">
                  <a:extLst>
                    <a:ext uri="{FF2B5EF4-FFF2-40B4-BE49-F238E27FC236}">
                      <a16:creationId xmlns:a16="http://schemas.microsoft.com/office/drawing/2014/main" id="{FA9CBA4F-E783-DCCE-9E8C-7F1418FD9904}"/>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586" name="Group 1979">
                  <a:extLst>
                    <a:ext uri="{FF2B5EF4-FFF2-40B4-BE49-F238E27FC236}">
                      <a16:creationId xmlns:a16="http://schemas.microsoft.com/office/drawing/2014/main" id="{1DB2C5A8-2A1B-91C2-E108-6E36DEB3D2BB}"/>
                    </a:ext>
                  </a:extLst>
                </p:cNvPr>
                <p:cNvGrpSpPr>
                  <a:grpSpLocks/>
                </p:cNvGrpSpPr>
                <p:nvPr/>
              </p:nvGrpSpPr>
              <p:grpSpPr bwMode="auto">
                <a:xfrm>
                  <a:off x="5011" y="2908"/>
                  <a:ext cx="37" cy="92"/>
                  <a:chOff x="5011" y="2908"/>
                  <a:chExt cx="37" cy="92"/>
                </a:xfrm>
              </p:grpSpPr>
              <p:sp>
                <p:nvSpPr>
                  <p:cNvPr id="137587" name="Freeform 1980">
                    <a:extLst>
                      <a:ext uri="{FF2B5EF4-FFF2-40B4-BE49-F238E27FC236}">
                        <a16:creationId xmlns:a16="http://schemas.microsoft.com/office/drawing/2014/main" id="{4894578E-7B45-EB48-1C85-1EB1680CDAEC}"/>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588" name="Group 1981">
                    <a:extLst>
                      <a:ext uri="{FF2B5EF4-FFF2-40B4-BE49-F238E27FC236}">
                        <a16:creationId xmlns:a16="http://schemas.microsoft.com/office/drawing/2014/main" id="{CB81FCAF-9F4B-AAC1-B6C4-45F4EE2BB4CA}"/>
                      </a:ext>
                    </a:extLst>
                  </p:cNvPr>
                  <p:cNvGrpSpPr>
                    <a:grpSpLocks/>
                  </p:cNvGrpSpPr>
                  <p:nvPr/>
                </p:nvGrpSpPr>
                <p:grpSpPr bwMode="auto">
                  <a:xfrm>
                    <a:off x="5016" y="2924"/>
                    <a:ext cx="27" cy="67"/>
                    <a:chOff x="5016" y="2924"/>
                    <a:chExt cx="27" cy="67"/>
                  </a:xfrm>
                </p:grpSpPr>
                <p:sp>
                  <p:nvSpPr>
                    <p:cNvPr id="137589" name="Freeform 1982">
                      <a:extLst>
                        <a:ext uri="{FF2B5EF4-FFF2-40B4-BE49-F238E27FC236}">
                          <a16:creationId xmlns:a16="http://schemas.microsoft.com/office/drawing/2014/main" id="{6124D686-9896-0D94-866C-A803071E65E4}"/>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590" name="Group 1983">
                      <a:extLst>
                        <a:ext uri="{FF2B5EF4-FFF2-40B4-BE49-F238E27FC236}">
                          <a16:creationId xmlns:a16="http://schemas.microsoft.com/office/drawing/2014/main" id="{8C664AF2-9031-36DE-9491-04DDE83FC569}"/>
                        </a:ext>
                      </a:extLst>
                    </p:cNvPr>
                    <p:cNvGrpSpPr>
                      <a:grpSpLocks/>
                    </p:cNvGrpSpPr>
                    <p:nvPr/>
                  </p:nvGrpSpPr>
                  <p:grpSpPr bwMode="auto">
                    <a:xfrm>
                      <a:off x="5021" y="2938"/>
                      <a:ext cx="15" cy="31"/>
                      <a:chOff x="5021" y="2938"/>
                      <a:chExt cx="15" cy="31"/>
                    </a:xfrm>
                  </p:grpSpPr>
                  <p:sp>
                    <p:nvSpPr>
                      <p:cNvPr id="137591" name="Line 1984">
                        <a:extLst>
                          <a:ext uri="{FF2B5EF4-FFF2-40B4-BE49-F238E27FC236}">
                            <a16:creationId xmlns:a16="http://schemas.microsoft.com/office/drawing/2014/main" id="{4E3B7497-6D47-DD2D-C26E-FFDCFBA23926}"/>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592" name="Line 1985">
                        <a:extLst>
                          <a:ext uri="{FF2B5EF4-FFF2-40B4-BE49-F238E27FC236}">
                            <a16:creationId xmlns:a16="http://schemas.microsoft.com/office/drawing/2014/main" id="{066E2458-6576-166A-0778-D5D155264A45}"/>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593" name="Line 1986">
                        <a:extLst>
                          <a:ext uri="{FF2B5EF4-FFF2-40B4-BE49-F238E27FC236}">
                            <a16:creationId xmlns:a16="http://schemas.microsoft.com/office/drawing/2014/main" id="{9FFAC2CE-94CD-BD59-A8DC-80E4DB3F1C8A}"/>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534" name="Group 1987">
                <a:extLst>
                  <a:ext uri="{FF2B5EF4-FFF2-40B4-BE49-F238E27FC236}">
                    <a16:creationId xmlns:a16="http://schemas.microsoft.com/office/drawing/2014/main" id="{9CEBFCF2-FB72-2182-2149-9F71A539C67D}"/>
                  </a:ext>
                </a:extLst>
              </p:cNvPr>
              <p:cNvGrpSpPr>
                <a:grpSpLocks/>
              </p:cNvGrpSpPr>
              <p:nvPr/>
            </p:nvGrpSpPr>
            <p:grpSpPr bwMode="auto">
              <a:xfrm>
                <a:off x="5024" y="2994"/>
                <a:ext cx="435" cy="135"/>
                <a:chOff x="5024" y="2994"/>
                <a:chExt cx="435" cy="135"/>
              </a:xfrm>
            </p:grpSpPr>
            <p:sp>
              <p:nvSpPr>
                <p:cNvPr id="137578" name="Freeform 1988">
                  <a:extLst>
                    <a:ext uri="{FF2B5EF4-FFF2-40B4-BE49-F238E27FC236}">
                      <a16:creationId xmlns:a16="http://schemas.microsoft.com/office/drawing/2014/main" id="{33092E96-CC98-0F7E-C894-D3AAF2EAADF6}"/>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579" name="Group 1989">
                  <a:extLst>
                    <a:ext uri="{FF2B5EF4-FFF2-40B4-BE49-F238E27FC236}">
                      <a16:creationId xmlns:a16="http://schemas.microsoft.com/office/drawing/2014/main" id="{E52F57A8-1C5D-243A-2599-B9A5DD11B6A9}"/>
                    </a:ext>
                  </a:extLst>
                </p:cNvPr>
                <p:cNvGrpSpPr>
                  <a:grpSpLocks/>
                </p:cNvGrpSpPr>
                <p:nvPr/>
              </p:nvGrpSpPr>
              <p:grpSpPr bwMode="auto">
                <a:xfrm>
                  <a:off x="5024" y="2994"/>
                  <a:ext cx="435" cy="135"/>
                  <a:chOff x="5024" y="2994"/>
                  <a:chExt cx="435" cy="135"/>
                </a:xfrm>
              </p:grpSpPr>
              <p:sp>
                <p:nvSpPr>
                  <p:cNvPr id="137580" name="Freeform 1990">
                    <a:extLst>
                      <a:ext uri="{FF2B5EF4-FFF2-40B4-BE49-F238E27FC236}">
                        <a16:creationId xmlns:a16="http://schemas.microsoft.com/office/drawing/2014/main" id="{16B13287-2787-A690-0286-AB44F99BF1AA}"/>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581" name="Group 1991">
                    <a:extLst>
                      <a:ext uri="{FF2B5EF4-FFF2-40B4-BE49-F238E27FC236}">
                        <a16:creationId xmlns:a16="http://schemas.microsoft.com/office/drawing/2014/main" id="{0EF6291C-3A50-8126-2EE0-40F547F5452F}"/>
                      </a:ext>
                    </a:extLst>
                  </p:cNvPr>
                  <p:cNvGrpSpPr>
                    <a:grpSpLocks/>
                  </p:cNvGrpSpPr>
                  <p:nvPr/>
                </p:nvGrpSpPr>
                <p:grpSpPr bwMode="auto">
                  <a:xfrm>
                    <a:off x="5040" y="2996"/>
                    <a:ext cx="369" cy="4"/>
                    <a:chOff x="5040" y="2996"/>
                    <a:chExt cx="369" cy="4"/>
                  </a:xfrm>
                </p:grpSpPr>
                <p:sp>
                  <p:nvSpPr>
                    <p:cNvPr id="137583" name="Freeform 1992">
                      <a:extLst>
                        <a:ext uri="{FF2B5EF4-FFF2-40B4-BE49-F238E27FC236}">
                          <a16:creationId xmlns:a16="http://schemas.microsoft.com/office/drawing/2014/main" id="{7458A83B-158D-5CE0-E5F6-D7A917B2B185}"/>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584" name="Freeform 1993">
                      <a:extLst>
                        <a:ext uri="{FF2B5EF4-FFF2-40B4-BE49-F238E27FC236}">
                          <a16:creationId xmlns:a16="http://schemas.microsoft.com/office/drawing/2014/main" id="{A819CCC7-FC6C-8E8C-3A4B-E412903BE242}"/>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582" name="Freeform 1994">
                    <a:extLst>
                      <a:ext uri="{FF2B5EF4-FFF2-40B4-BE49-F238E27FC236}">
                        <a16:creationId xmlns:a16="http://schemas.microsoft.com/office/drawing/2014/main" id="{87A52C40-D9AA-8602-EDA0-376EC195B7FC}"/>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535" name="Freeform 1995">
                <a:extLst>
                  <a:ext uri="{FF2B5EF4-FFF2-40B4-BE49-F238E27FC236}">
                    <a16:creationId xmlns:a16="http://schemas.microsoft.com/office/drawing/2014/main" id="{BE42A03F-F886-4330-E220-0B29EB908845}"/>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36" name="Rectangle 1996">
                <a:extLst>
                  <a:ext uri="{FF2B5EF4-FFF2-40B4-BE49-F238E27FC236}">
                    <a16:creationId xmlns:a16="http://schemas.microsoft.com/office/drawing/2014/main" id="{1A81D0E0-DC67-0A5A-0D54-67315A3D39A3}"/>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537" name="Group 1997">
                <a:extLst>
                  <a:ext uri="{FF2B5EF4-FFF2-40B4-BE49-F238E27FC236}">
                    <a16:creationId xmlns:a16="http://schemas.microsoft.com/office/drawing/2014/main" id="{D549CE7A-87F5-759E-ABD2-2F09441B3B21}"/>
                  </a:ext>
                </a:extLst>
              </p:cNvPr>
              <p:cNvGrpSpPr>
                <a:grpSpLocks/>
              </p:cNvGrpSpPr>
              <p:nvPr/>
            </p:nvGrpSpPr>
            <p:grpSpPr bwMode="auto">
              <a:xfrm>
                <a:off x="5439" y="3020"/>
                <a:ext cx="20" cy="56"/>
                <a:chOff x="5439" y="3020"/>
                <a:chExt cx="20" cy="56"/>
              </a:xfrm>
            </p:grpSpPr>
            <p:sp>
              <p:nvSpPr>
                <p:cNvPr id="137576" name="Rectangle 1998">
                  <a:extLst>
                    <a:ext uri="{FF2B5EF4-FFF2-40B4-BE49-F238E27FC236}">
                      <a16:creationId xmlns:a16="http://schemas.microsoft.com/office/drawing/2014/main" id="{13DABEAC-DBB3-9945-3EB1-E8D7E251C3A7}"/>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77" name="Freeform 1999">
                  <a:extLst>
                    <a:ext uri="{FF2B5EF4-FFF2-40B4-BE49-F238E27FC236}">
                      <a16:creationId xmlns:a16="http://schemas.microsoft.com/office/drawing/2014/main" id="{2E6B4E08-03C7-435D-1B3A-2E4818CB9615}"/>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538" name="Group 2000">
                <a:extLst>
                  <a:ext uri="{FF2B5EF4-FFF2-40B4-BE49-F238E27FC236}">
                    <a16:creationId xmlns:a16="http://schemas.microsoft.com/office/drawing/2014/main" id="{1534C22F-7CD9-5C22-A422-1ACE3737179C}"/>
                  </a:ext>
                </a:extLst>
              </p:cNvPr>
              <p:cNvGrpSpPr>
                <a:grpSpLocks/>
              </p:cNvGrpSpPr>
              <p:nvPr/>
            </p:nvGrpSpPr>
            <p:grpSpPr bwMode="auto">
              <a:xfrm>
                <a:off x="4515" y="2918"/>
                <a:ext cx="944" cy="204"/>
                <a:chOff x="4515" y="2918"/>
                <a:chExt cx="944" cy="204"/>
              </a:xfrm>
            </p:grpSpPr>
            <p:grpSp>
              <p:nvGrpSpPr>
                <p:cNvPr id="137545" name="Group 2001">
                  <a:extLst>
                    <a:ext uri="{FF2B5EF4-FFF2-40B4-BE49-F238E27FC236}">
                      <a16:creationId xmlns:a16="http://schemas.microsoft.com/office/drawing/2014/main" id="{88E3506A-CC44-3EA8-3DB8-C416601F8797}"/>
                    </a:ext>
                  </a:extLst>
                </p:cNvPr>
                <p:cNvGrpSpPr>
                  <a:grpSpLocks/>
                </p:cNvGrpSpPr>
                <p:nvPr/>
              </p:nvGrpSpPr>
              <p:grpSpPr bwMode="auto">
                <a:xfrm>
                  <a:off x="4515" y="3022"/>
                  <a:ext cx="924" cy="7"/>
                  <a:chOff x="4515" y="3022"/>
                  <a:chExt cx="924" cy="7"/>
                </a:xfrm>
              </p:grpSpPr>
              <p:sp>
                <p:nvSpPr>
                  <p:cNvPr id="137572" name="Rectangle 2002">
                    <a:extLst>
                      <a:ext uri="{FF2B5EF4-FFF2-40B4-BE49-F238E27FC236}">
                        <a16:creationId xmlns:a16="http://schemas.microsoft.com/office/drawing/2014/main" id="{9603C15F-B487-56EE-9AEB-6BA4B483166A}"/>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73" name="Rectangle 2003">
                    <a:extLst>
                      <a:ext uri="{FF2B5EF4-FFF2-40B4-BE49-F238E27FC236}">
                        <a16:creationId xmlns:a16="http://schemas.microsoft.com/office/drawing/2014/main" id="{1E784998-6DAA-DD07-5343-EB2C9EF4229F}"/>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74" name="Rectangle 2004">
                    <a:extLst>
                      <a:ext uri="{FF2B5EF4-FFF2-40B4-BE49-F238E27FC236}">
                        <a16:creationId xmlns:a16="http://schemas.microsoft.com/office/drawing/2014/main" id="{CBFF2D8F-E173-1279-B9CA-7808BAAC64B9}"/>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75" name="Rectangle 2005">
                    <a:extLst>
                      <a:ext uri="{FF2B5EF4-FFF2-40B4-BE49-F238E27FC236}">
                        <a16:creationId xmlns:a16="http://schemas.microsoft.com/office/drawing/2014/main" id="{4F723817-00E2-FBB8-3CF0-62196164DDF7}"/>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546" name="Group 2006">
                  <a:extLst>
                    <a:ext uri="{FF2B5EF4-FFF2-40B4-BE49-F238E27FC236}">
                      <a16:creationId xmlns:a16="http://schemas.microsoft.com/office/drawing/2014/main" id="{268EB704-BCBD-D3D9-47D9-DC105DAB0BC5}"/>
                    </a:ext>
                  </a:extLst>
                </p:cNvPr>
                <p:cNvGrpSpPr>
                  <a:grpSpLocks/>
                </p:cNvGrpSpPr>
                <p:nvPr/>
              </p:nvGrpSpPr>
              <p:grpSpPr bwMode="auto">
                <a:xfrm>
                  <a:off x="4517" y="3001"/>
                  <a:ext cx="942" cy="108"/>
                  <a:chOff x="4517" y="3001"/>
                  <a:chExt cx="942" cy="108"/>
                </a:xfrm>
              </p:grpSpPr>
              <p:sp>
                <p:nvSpPr>
                  <p:cNvPr id="137568" name="Freeform 2007">
                    <a:extLst>
                      <a:ext uri="{FF2B5EF4-FFF2-40B4-BE49-F238E27FC236}">
                        <a16:creationId xmlns:a16="http://schemas.microsoft.com/office/drawing/2014/main" id="{5DE4E675-AFC2-D862-24D7-38D8675E8D13}"/>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69" name="Rectangle 2008">
                    <a:extLst>
                      <a:ext uri="{FF2B5EF4-FFF2-40B4-BE49-F238E27FC236}">
                        <a16:creationId xmlns:a16="http://schemas.microsoft.com/office/drawing/2014/main" id="{E4CF4243-F202-967B-6311-B8454AEB7673}"/>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70" name="Rectangle 2009">
                    <a:extLst>
                      <a:ext uri="{FF2B5EF4-FFF2-40B4-BE49-F238E27FC236}">
                        <a16:creationId xmlns:a16="http://schemas.microsoft.com/office/drawing/2014/main" id="{90A9587F-604D-F607-C55F-6EF9B50F44F2}"/>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71" name="Freeform 2010">
                    <a:extLst>
                      <a:ext uri="{FF2B5EF4-FFF2-40B4-BE49-F238E27FC236}">
                        <a16:creationId xmlns:a16="http://schemas.microsoft.com/office/drawing/2014/main" id="{34CBA116-235A-AB18-726A-3DD1BDDB0494}"/>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547" name="Group 2011">
                  <a:extLst>
                    <a:ext uri="{FF2B5EF4-FFF2-40B4-BE49-F238E27FC236}">
                      <a16:creationId xmlns:a16="http://schemas.microsoft.com/office/drawing/2014/main" id="{F347F95D-F23F-3B1A-59D4-CC8F7D8DB672}"/>
                    </a:ext>
                  </a:extLst>
                </p:cNvPr>
                <p:cNvGrpSpPr>
                  <a:grpSpLocks/>
                </p:cNvGrpSpPr>
                <p:nvPr/>
              </p:nvGrpSpPr>
              <p:grpSpPr bwMode="auto">
                <a:xfrm>
                  <a:off x="4809" y="3007"/>
                  <a:ext cx="188" cy="11"/>
                  <a:chOff x="4809" y="3007"/>
                  <a:chExt cx="188" cy="11"/>
                </a:xfrm>
              </p:grpSpPr>
              <p:grpSp>
                <p:nvGrpSpPr>
                  <p:cNvPr id="137554" name="Group 2012">
                    <a:extLst>
                      <a:ext uri="{FF2B5EF4-FFF2-40B4-BE49-F238E27FC236}">
                        <a16:creationId xmlns:a16="http://schemas.microsoft.com/office/drawing/2014/main" id="{3F0DE5DF-1C01-306F-5F0D-7B974C684EC9}"/>
                      </a:ext>
                    </a:extLst>
                  </p:cNvPr>
                  <p:cNvGrpSpPr>
                    <a:grpSpLocks/>
                  </p:cNvGrpSpPr>
                  <p:nvPr/>
                </p:nvGrpSpPr>
                <p:grpSpPr bwMode="auto">
                  <a:xfrm>
                    <a:off x="4957" y="3007"/>
                    <a:ext cx="40" cy="11"/>
                    <a:chOff x="4957" y="3007"/>
                    <a:chExt cx="40" cy="11"/>
                  </a:xfrm>
                </p:grpSpPr>
                <p:grpSp>
                  <p:nvGrpSpPr>
                    <p:cNvPr id="137562" name="Group 2013">
                      <a:extLst>
                        <a:ext uri="{FF2B5EF4-FFF2-40B4-BE49-F238E27FC236}">
                          <a16:creationId xmlns:a16="http://schemas.microsoft.com/office/drawing/2014/main" id="{BBFEA8BA-A664-28DA-A701-D9DF91D75379}"/>
                        </a:ext>
                      </a:extLst>
                    </p:cNvPr>
                    <p:cNvGrpSpPr>
                      <a:grpSpLocks/>
                    </p:cNvGrpSpPr>
                    <p:nvPr/>
                  </p:nvGrpSpPr>
                  <p:grpSpPr bwMode="auto">
                    <a:xfrm>
                      <a:off x="4962" y="3007"/>
                      <a:ext cx="22" cy="10"/>
                      <a:chOff x="4962" y="3007"/>
                      <a:chExt cx="22" cy="10"/>
                    </a:xfrm>
                  </p:grpSpPr>
                  <p:sp>
                    <p:nvSpPr>
                      <p:cNvPr id="137566" name="Freeform 2014">
                        <a:extLst>
                          <a:ext uri="{FF2B5EF4-FFF2-40B4-BE49-F238E27FC236}">
                            <a16:creationId xmlns:a16="http://schemas.microsoft.com/office/drawing/2014/main" id="{70E5AB39-C49F-832C-EDC2-CB26B102475A}"/>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67" name="Freeform 2015">
                        <a:extLst>
                          <a:ext uri="{FF2B5EF4-FFF2-40B4-BE49-F238E27FC236}">
                            <a16:creationId xmlns:a16="http://schemas.microsoft.com/office/drawing/2014/main" id="{B8092CC3-89E9-E883-3686-B9B83FFB8187}"/>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563" name="Group 2016">
                      <a:extLst>
                        <a:ext uri="{FF2B5EF4-FFF2-40B4-BE49-F238E27FC236}">
                          <a16:creationId xmlns:a16="http://schemas.microsoft.com/office/drawing/2014/main" id="{FCA1B356-1D48-AA20-581A-395B0362FBCB}"/>
                        </a:ext>
                      </a:extLst>
                    </p:cNvPr>
                    <p:cNvGrpSpPr>
                      <a:grpSpLocks/>
                    </p:cNvGrpSpPr>
                    <p:nvPr/>
                  </p:nvGrpSpPr>
                  <p:grpSpPr bwMode="auto">
                    <a:xfrm>
                      <a:off x="4957" y="3009"/>
                      <a:ext cx="40" cy="9"/>
                      <a:chOff x="4957" y="3009"/>
                      <a:chExt cx="40" cy="9"/>
                    </a:xfrm>
                  </p:grpSpPr>
                  <p:sp>
                    <p:nvSpPr>
                      <p:cNvPr id="137564" name="Freeform 2017">
                        <a:extLst>
                          <a:ext uri="{FF2B5EF4-FFF2-40B4-BE49-F238E27FC236}">
                            <a16:creationId xmlns:a16="http://schemas.microsoft.com/office/drawing/2014/main" id="{38DF4B46-A60D-C70D-3A55-7D69ED8F41FF}"/>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565" name="Rectangle 2018">
                        <a:extLst>
                          <a:ext uri="{FF2B5EF4-FFF2-40B4-BE49-F238E27FC236}">
                            <a16:creationId xmlns:a16="http://schemas.microsoft.com/office/drawing/2014/main" id="{DF1B959B-7C6E-F730-EEA9-E5FF8DA9A502}"/>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555" name="Group 2019">
                    <a:extLst>
                      <a:ext uri="{FF2B5EF4-FFF2-40B4-BE49-F238E27FC236}">
                        <a16:creationId xmlns:a16="http://schemas.microsoft.com/office/drawing/2014/main" id="{56D4EA97-CF08-0385-570B-8352D026C779}"/>
                      </a:ext>
                    </a:extLst>
                  </p:cNvPr>
                  <p:cNvGrpSpPr>
                    <a:grpSpLocks/>
                  </p:cNvGrpSpPr>
                  <p:nvPr/>
                </p:nvGrpSpPr>
                <p:grpSpPr bwMode="auto">
                  <a:xfrm>
                    <a:off x="4809" y="3007"/>
                    <a:ext cx="40" cy="11"/>
                    <a:chOff x="4809" y="3007"/>
                    <a:chExt cx="40" cy="11"/>
                  </a:xfrm>
                </p:grpSpPr>
                <p:grpSp>
                  <p:nvGrpSpPr>
                    <p:cNvPr id="137556" name="Group 2020">
                      <a:extLst>
                        <a:ext uri="{FF2B5EF4-FFF2-40B4-BE49-F238E27FC236}">
                          <a16:creationId xmlns:a16="http://schemas.microsoft.com/office/drawing/2014/main" id="{3CCD5E2F-35D9-F09E-DF1A-72751C67969E}"/>
                        </a:ext>
                      </a:extLst>
                    </p:cNvPr>
                    <p:cNvGrpSpPr>
                      <a:grpSpLocks/>
                    </p:cNvGrpSpPr>
                    <p:nvPr/>
                  </p:nvGrpSpPr>
                  <p:grpSpPr bwMode="auto">
                    <a:xfrm>
                      <a:off x="4814" y="3007"/>
                      <a:ext cx="22" cy="10"/>
                      <a:chOff x="4814" y="3007"/>
                      <a:chExt cx="22" cy="10"/>
                    </a:xfrm>
                  </p:grpSpPr>
                  <p:sp>
                    <p:nvSpPr>
                      <p:cNvPr id="137560" name="Freeform 2021">
                        <a:extLst>
                          <a:ext uri="{FF2B5EF4-FFF2-40B4-BE49-F238E27FC236}">
                            <a16:creationId xmlns:a16="http://schemas.microsoft.com/office/drawing/2014/main" id="{3BC0113A-5306-D261-21CC-73187A2722E6}"/>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61" name="Freeform 2022">
                        <a:extLst>
                          <a:ext uri="{FF2B5EF4-FFF2-40B4-BE49-F238E27FC236}">
                            <a16:creationId xmlns:a16="http://schemas.microsoft.com/office/drawing/2014/main" id="{70E1AC38-77DB-DF36-AF47-1DCFEA97B652}"/>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557" name="Group 2023">
                      <a:extLst>
                        <a:ext uri="{FF2B5EF4-FFF2-40B4-BE49-F238E27FC236}">
                          <a16:creationId xmlns:a16="http://schemas.microsoft.com/office/drawing/2014/main" id="{7EAE5D3E-5DC4-BF95-7002-D37EE3B0BA27}"/>
                        </a:ext>
                      </a:extLst>
                    </p:cNvPr>
                    <p:cNvGrpSpPr>
                      <a:grpSpLocks/>
                    </p:cNvGrpSpPr>
                    <p:nvPr/>
                  </p:nvGrpSpPr>
                  <p:grpSpPr bwMode="auto">
                    <a:xfrm>
                      <a:off x="4809" y="3009"/>
                      <a:ext cx="40" cy="9"/>
                      <a:chOff x="4809" y="3009"/>
                      <a:chExt cx="40" cy="9"/>
                    </a:xfrm>
                  </p:grpSpPr>
                  <p:sp>
                    <p:nvSpPr>
                      <p:cNvPr id="137558" name="Freeform 2024">
                        <a:extLst>
                          <a:ext uri="{FF2B5EF4-FFF2-40B4-BE49-F238E27FC236}">
                            <a16:creationId xmlns:a16="http://schemas.microsoft.com/office/drawing/2014/main" id="{C1B6322B-80FC-2E5C-FB91-165225FE5B01}"/>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559" name="Rectangle 2025">
                        <a:extLst>
                          <a:ext uri="{FF2B5EF4-FFF2-40B4-BE49-F238E27FC236}">
                            <a16:creationId xmlns:a16="http://schemas.microsoft.com/office/drawing/2014/main" id="{019601B4-68C3-9F84-02D4-E1E3A744BC7E}"/>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548" name="Group 2026">
                  <a:extLst>
                    <a:ext uri="{FF2B5EF4-FFF2-40B4-BE49-F238E27FC236}">
                      <a16:creationId xmlns:a16="http://schemas.microsoft.com/office/drawing/2014/main" id="{D539A6B7-7CF6-6FEE-04BC-3635625ABC6E}"/>
                    </a:ext>
                  </a:extLst>
                </p:cNvPr>
                <p:cNvGrpSpPr>
                  <a:grpSpLocks/>
                </p:cNvGrpSpPr>
                <p:nvPr/>
              </p:nvGrpSpPr>
              <p:grpSpPr bwMode="auto">
                <a:xfrm>
                  <a:off x="4676" y="2918"/>
                  <a:ext cx="328" cy="204"/>
                  <a:chOff x="4676" y="2918"/>
                  <a:chExt cx="328" cy="204"/>
                </a:xfrm>
              </p:grpSpPr>
              <p:sp>
                <p:nvSpPr>
                  <p:cNvPr id="137552" name="Freeform 2027">
                    <a:extLst>
                      <a:ext uri="{FF2B5EF4-FFF2-40B4-BE49-F238E27FC236}">
                        <a16:creationId xmlns:a16="http://schemas.microsoft.com/office/drawing/2014/main" id="{0E7930F0-6EFD-33CB-08AE-AA851C3117E9}"/>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553" name="Freeform 2028">
                    <a:extLst>
                      <a:ext uri="{FF2B5EF4-FFF2-40B4-BE49-F238E27FC236}">
                        <a16:creationId xmlns:a16="http://schemas.microsoft.com/office/drawing/2014/main" id="{264BBB04-4B11-48AE-D49D-2A493B94CAA8}"/>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549" name="Group 2029">
                  <a:extLst>
                    <a:ext uri="{FF2B5EF4-FFF2-40B4-BE49-F238E27FC236}">
                      <a16:creationId xmlns:a16="http://schemas.microsoft.com/office/drawing/2014/main" id="{B869AD77-BB40-FFAE-40A5-2C3DE9284AB1}"/>
                    </a:ext>
                  </a:extLst>
                </p:cNvPr>
                <p:cNvGrpSpPr>
                  <a:grpSpLocks/>
                </p:cNvGrpSpPr>
                <p:nvPr/>
              </p:nvGrpSpPr>
              <p:grpSpPr bwMode="auto">
                <a:xfrm>
                  <a:off x="4738" y="2980"/>
                  <a:ext cx="14" cy="21"/>
                  <a:chOff x="4738" y="2980"/>
                  <a:chExt cx="14" cy="21"/>
                </a:xfrm>
              </p:grpSpPr>
              <p:sp>
                <p:nvSpPr>
                  <p:cNvPr id="137550" name="Freeform 2030">
                    <a:extLst>
                      <a:ext uri="{FF2B5EF4-FFF2-40B4-BE49-F238E27FC236}">
                        <a16:creationId xmlns:a16="http://schemas.microsoft.com/office/drawing/2014/main" id="{25983B9C-C3BE-D748-29A1-0637393DE351}"/>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51" name="AutoShape 2031">
                    <a:extLst>
                      <a:ext uri="{FF2B5EF4-FFF2-40B4-BE49-F238E27FC236}">
                        <a16:creationId xmlns:a16="http://schemas.microsoft.com/office/drawing/2014/main" id="{6BE94D81-B89E-128E-5983-FB38A2D7B2FB}"/>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539" name="Group 2032">
                <a:extLst>
                  <a:ext uri="{FF2B5EF4-FFF2-40B4-BE49-F238E27FC236}">
                    <a16:creationId xmlns:a16="http://schemas.microsoft.com/office/drawing/2014/main" id="{5D91796E-D776-3761-A4D8-123856AFB50D}"/>
                  </a:ext>
                </a:extLst>
              </p:cNvPr>
              <p:cNvGrpSpPr>
                <a:grpSpLocks/>
              </p:cNvGrpSpPr>
              <p:nvPr/>
            </p:nvGrpSpPr>
            <p:grpSpPr bwMode="auto">
              <a:xfrm>
                <a:off x="5447" y="3096"/>
                <a:ext cx="24" cy="35"/>
                <a:chOff x="5447" y="3096"/>
                <a:chExt cx="24" cy="35"/>
              </a:xfrm>
            </p:grpSpPr>
            <p:sp>
              <p:nvSpPr>
                <p:cNvPr id="137540" name="Freeform 2033">
                  <a:extLst>
                    <a:ext uri="{FF2B5EF4-FFF2-40B4-BE49-F238E27FC236}">
                      <a16:creationId xmlns:a16="http://schemas.microsoft.com/office/drawing/2014/main" id="{D963BEE9-7F5D-67B5-C63B-523C80CA8683}"/>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41" name="Rectangle 2034">
                  <a:extLst>
                    <a:ext uri="{FF2B5EF4-FFF2-40B4-BE49-F238E27FC236}">
                      <a16:creationId xmlns:a16="http://schemas.microsoft.com/office/drawing/2014/main" id="{5CBAC563-13FB-58C7-3357-ACC9CF124713}"/>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42" name="Rectangle 2035">
                  <a:extLst>
                    <a:ext uri="{FF2B5EF4-FFF2-40B4-BE49-F238E27FC236}">
                      <a16:creationId xmlns:a16="http://schemas.microsoft.com/office/drawing/2014/main" id="{ECC821B6-E6D4-B3FC-EA37-E8A96B988C53}"/>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43" name="Freeform 2036">
                  <a:extLst>
                    <a:ext uri="{FF2B5EF4-FFF2-40B4-BE49-F238E27FC236}">
                      <a16:creationId xmlns:a16="http://schemas.microsoft.com/office/drawing/2014/main" id="{F3FC5A0B-43BF-D851-70DA-AC9A788F6115}"/>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44" name="Freeform 2037">
                  <a:extLst>
                    <a:ext uri="{FF2B5EF4-FFF2-40B4-BE49-F238E27FC236}">
                      <a16:creationId xmlns:a16="http://schemas.microsoft.com/office/drawing/2014/main" id="{86A5A6D1-8619-41F9-2D9C-1B7492A2FE85}"/>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6" name="Group 2038">
              <a:extLst>
                <a:ext uri="{FF2B5EF4-FFF2-40B4-BE49-F238E27FC236}">
                  <a16:creationId xmlns:a16="http://schemas.microsoft.com/office/drawing/2014/main" id="{20911FED-5289-BCD1-4827-D88998ED9E47}"/>
                </a:ext>
              </a:extLst>
            </p:cNvPr>
            <p:cNvGrpSpPr>
              <a:grpSpLocks noChangeAspect="1"/>
            </p:cNvGrpSpPr>
            <p:nvPr/>
          </p:nvGrpSpPr>
          <p:grpSpPr bwMode="auto">
            <a:xfrm flipH="1">
              <a:off x="-250" y="1253"/>
              <a:ext cx="469" cy="139"/>
              <a:chOff x="4468" y="2908"/>
              <a:chExt cx="1004" cy="299"/>
            </a:xfrm>
          </p:grpSpPr>
          <p:sp>
            <p:nvSpPr>
              <p:cNvPr id="137431" name="AutoShape 2039">
                <a:extLst>
                  <a:ext uri="{FF2B5EF4-FFF2-40B4-BE49-F238E27FC236}">
                    <a16:creationId xmlns:a16="http://schemas.microsoft.com/office/drawing/2014/main" id="{60C93B02-D872-38E9-1920-98F11645577F}"/>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432" name="Group 2040">
                <a:extLst>
                  <a:ext uri="{FF2B5EF4-FFF2-40B4-BE49-F238E27FC236}">
                    <a16:creationId xmlns:a16="http://schemas.microsoft.com/office/drawing/2014/main" id="{36EDC878-00A1-A2B2-AE9A-07FE5FBFD288}"/>
                  </a:ext>
                </a:extLst>
              </p:cNvPr>
              <p:cNvGrpSpPr>
                <a:grpSpLocks/>
              </p:cNvGrpSpPr>
              <p:nvPr/>
            </p:nvGrpSpPr>
            <p:grpSpPr bwMode="auto">
              <a:xfrm>
                <a:off x="5335" y="3115"/>
                <a:ext cx="94" cy="26"/>
                <a:chOff x="5335" y="3115"/>
                <a:chExt cx="94" cy="26"/>
              </a:xfrm>
            </p:grpSpPr>
            <p:sp>
              <p:nvSpPr>
                <p:cNvPr id="137520" name="Freeform 2041">
                  <a:extLst>
                    <a:ext uri="{FF2B5EF4-FFF2-40B4-BE49-F238E27FC236}">
                      <a16:creationId xmlns:a16="http://schemas.microsoft.com/office/drawing/2014/main" id="{8854820F-A212-AFFD-B441-4CB2B230DCB6}"/>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21" name="Oval 2042">
                  <a:extLst>
                    <a:ext uri="{FF2B5EF4-FFF2-40B4-BE49-F238E27FC236}">
                      <a16:creationId xmlns:a16="http://schemas.microsoft.com/office/drawing/2014/main" id="{4D548DD1-5CF8-53EC-4B37-D907DA13FCB5}"/>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433" name="Group 2043">
                <a:extLst>
                  <a:ext uri="{FF2B5EF4-FFF2-40B4-BE49-F238E27FC236}">
                    <a16:creationId xmlns:a16="http://schemas.microsoft.com/office/drawing/2014/main" id="{F8792846-D2B8-B1A6-F24F-013E3642D57A}"/>
                  </a:ext>
                </a:extLst>
              </p:cNvPr>
              <p:cNvGrpSpPr>
                <a:grpSpLocks/>
              </p:cNvGrpSpPr>
              <p:nvPr/>
            </p:nvGrpSpPr>
            <p:grpSpPr bwMode="auto">
              <a:xfrm>
                <a:off x="4689" y="2919"/>
                <a:ext cx="312" cy="85"/>
                <a:chOff x="4689" y="2919"/>
                <a:chExt cx="312" cy="85"/>
              </a:xfrm>
            </p:grpSpPr>
            <p:sp>
              <p:nvSpPr>
                <p:cNvPr id="137518" name="Freeform 2044">
                  <a:extLst>
                    <a:ext uri="{FF2B5EF4-FFF2-40B4-BE49-F238E27FC236}">
                      <a16:creationId xmlns:a16="http://schemas.microsoft.com/office/drawing/2014/main" id="{DE9F8A1F-7791-1708-685A-34FB7379B31E}"/>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19" name="Freeform 2045">
                  <a:extLst>
                    <a:ext uri="{FF2B5EF4-FFF2-40B4-BE49-F238E27FC236}">
                      <a16:creationId xmlns:a16="http://schemas.microsoft.com/office/drawing/2014/main" id="{B72990A8-3BA0-19DB-2A62-B47BD1DC8931}"/>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434" name="Freeform 2046">
                <a:extLst>
                  <a:ext uri="{FF2B5EF4-FFF2-40B4-BE49-F238E27FC236}">
                    <a16:creationId xmlns:a16="http://schemas.microsoft.com/office/drawing/2014/main" id="{67209EEA-691E-09A7-845C-E0B9384026EC}"/>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35" name="Oval 2047">
                <a:extLst>
                  <a:ext uri="{FF2B5EF4-FFF2-40B4-BE49-F238E27FC236}">
                    <a16:creationId xmlns:a16="http://schemas.microsoft.com/office/drawing/2014/main" id="{F5F2DB13-A324-A436-131E-553820BF0043}"/>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36" name="Oval 2048">
                <a:extLst>
                  <a:ext uri="{FF2B5EF4-FFF2-40B4-BE49-F238E27FC236}">
                    <a16:creationId xmlns:a16="http://schemas.microsoft.com/office/drawing/2014/main" id="{5B1D8455-AEE5-156F-D18B-D153B48383E8}"/>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437" name="Group 2049">
                <a:extLst>
                  <a:ext uri="{FF2B5EF4-FFF2-40B4-BE49-F238E27FC236}">
                    <a16:creationId xmlns:a16="http://schemas.microsoft.com/office/drawing/2014/main" id="{C162FDD4-B0F4-A516-F237-552411299CE1}"/>
                  </a:ext>
                </a:extLst>
              </p:cNvPr>
              <p:cNvGrpSpPr>
                <a:grpSpLocks/>
              </p:cNvGrpSpPr>
              <p:nvPr/>
            </p:nvGrpSpPr>
            <p:grpSpPr bwMode="auto">
              <a:xfrm>
                <a:off x="4468" y="3076"/>
                <a:ext cx="26" cy="38"/>
                <a:chOff x="4468" y="3076"/>
                <a:chExt cx="26" cy="38"/>
              </a:xfrm>
            </p:grpSpPr>
            <p:sp>
              <p:nvSpPr>
                <p:cNvPr id="137515" name="Rectangle 2050">
                  <a:extLst>
                    <a:ext uri="{FF2B5EF4-FFF2-40B4-BE49-F238E27FC236}">
                      <a16:creationId xmlns:a16="http://schemas.microsoft.com/office/drawing/2014/main" id="{FDEA3118-B12F-5DF3-83DB-B509F4A23DEA}"/>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16" name="Freeform 2051">
                  <a:extLst>
                    <a:ext uri="{FF2B5EF4-FFF2-40B4-BE49-F238E27FC236}">
                      <a16:creationId xmlns:a16="http://schemas.microsoft.com/office/drawing/2014/main" id="{3D8E5893-1DFF-1FE1-50B6-A265FFC13BAC}"/>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517" name="Freeform 2052">
                  <a:extLst>
                    <a:ext uri="{FF2B5EF4-FFF2-40B4-BE49-F238E27FC236}">
                      <a16:creationId xmlns:a16="http://schemas.microsoft.com/office/drawing/2014/main" id="{7D1DF708-7294-40F2-8F55-6478663132C5}"/>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438" name="Group 2053">
                <a:extLst>
                  <a:ext uri="{FF2B5EF4-FFF2-40B4-BE49-F238E27FC236}">
                    <a16:creationId xmlns:a16="http://schemas.microsoft.com/office/drawing/2014/main" id="{27BE18A0-B971-36F5-D581-76EBEA8A4BCC}"/>
                  </a:ext>
                </a:extLst>
              </p:cNvPr>
              <p:cNvGrpSpPr>
                <a:grpSpLocks/>
              </p:cNvGrpSpPr>
              <p:nvPr/>
            </p:nvGrpSpPr>
            <p:grpSpPr bwMode="auto">
              <a:xfrm>
                <a:off x="5196" y="3077"/>
                <a:ext cx="130" cy="130"/>
                <a:chOff x="5196" y="3077"/>
                <a:chExt cx="130" cy="130"/>
              </a:xfrm>
            </p:grpSpPr>
            <p:sp>
              <p:nvSpPr>
                <p:cNvPr id="137509" name="Oval 2054">
                  <a:extLst>
                    <a:ext uri="{FF2B5EF4-FFF2-40B4-BE49-F238E27FC236}">
                      <a16:creationId xmlns:a16="http://schemas.microsoft.com/office/drawing/2014/main" id="{9011C288-02DE-2263-9A15-2A55CE9C061D}"/>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510" name="Group 2055">
                  <a:extLst>
                    <a:ext uri="{FF2B5EF4-FFF2-40B4-BE49-F238E27FC236}">
                      <a16:creationId xmlns:a16="http://schemas.microsoft.com/office/drawing/2014/main" id="{3D0F8643-55DE-2793-A05B-CB04711F6624}"/>
                    </a:ext>
                  </a:extLst>
                </p:cNvPr>
                <p:cNvGrpSpPr>
                  <a:grpSpLocks/>
                </p:cNvGrpSpPr>
                <p:nvPr/>
              </p:nvGrpSpPr>
              <p:grpSpPr bwMode="auto">
                <a:xfrm>
                  <a:off x="5225" y="3106"/>
                  <a:ext cx="72" cy="72"/>
                  <a:chOff x="5225" y="3106"/>
                  <a:chExt cx="72" cy="72"/>
                </a:xfrm>
              </p:grpSpPr>
              <p:sp>
                <p:nvSpPr>
                  <p:cNvPr id="137511" name="Oval 2056">
                    <a:extLst>
                      <a:ext uri="{FF2B5EF4-FFF2-40B4-BE49-F238E27FC236}">
                        <a16:creationId xmlns:a16="http://schemas.microsoft.com/office/drawing/2014/main" id="{C9E3E637-71D5-D7E7-CD20-D3BFEB0A43CF}"/>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12" name="Oval 2057">
                    <a:extLst>
                      <a:ext uri="{FF2B5EF4-FFF2-40B4-BE49-F238E27FC236}">
                        <a16:creationId xmlns:a16="http://schemas.microsoft.com/office/drawing/2014/main" id="{A4050A2B-B036-CBC1-94F2-6D2EE75437E3}"/>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13" name="Oval 2058">
                    <a:extLst>
                      <a:ext uri="{FF2B5EF4-FFF2-40B4-BE49-F238E27FC236}">
                        <a16:creationId xmlns:a16="http://schemas.microsoft.com/office/drawing/2014/main" id="{0EE3DEA6-7C90-8B3C-A23A-C03FF3755EA2}"/>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14" name="Oval 2059">
                    <a:extLst>
                      <a:ext uri="{FF2B5EF4-FFF2-40B4-BE49-F238E27FC236}">
                        <a16:creationId xmlns:a16="http://schemas.microsoft.com/office/drawing/2014/main" id="{63C8ADE5-4F2B-5053-469C-C2515DAB4D71}"/>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439" name="Freeform 2060">
                <a:extLst>
                  <a:ext uri="{FF2B5EF4-FFF2-40B4-BE49-F238E27FC236}">
                    <a16:creationId xmlns:a16="http://schemas.microsoft.com/office/drawing/2014/main" id="{0A63116F-02F6-3053-3406-E24951A332FE}"/>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40" name="Group 2061">
                <a:extLst>
                  <a:ext uri="{FF2B5EF4-FFF2-40B4-BE49-F238E27FC236}">
                    <a16:creationId xmlns:a16="http://schemas.microsoft.com/office/drawing/2014/main" id="{C69E02B3-72AE-09BB-E570-1B8F0F4CD1FD}"/>
                  </a:ext>
                </a:extLst>
              </p:cNvPr>
              <p:cNvGrpSpPr>
                <a:grpSpLocks/>
              </p:cNvGrpSpPr>
              <p:nvPr/>
            </p:nvGrpSpPr>
            <p:grpSpPr bwMode="auto">
              <a:xfrm>
                <a:off x="4508" y="3077"/>
                <a:ext cx="130" cy="130"/>
                <a:chOff x="4508" y="3077"/>
                <a:chExt cx="130" cy="130"/>
              </a:xfrm>
            </p:grpSpPr>
            <p:sp>
              <p:nvSpPr>
                <p:cNvPr id="137503" name="Oval 2062">
                  <a:extLst>
                    <a:ext uri="{FF2B5EF4-FFF2-40B4-BE49-F238E27FC236}">
                      <a16:creationId xmlns:a16="http://schemas.microsoft.com/office/drawing/2014/main" id="{7A378E6B-47CC-AD6A-38EC-5DBD7E056194}"/>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504" name="Group 2063">
                  <a:extLst>
                    <a:ext uri="{FF2B5EF4-FFF2-40B4-BE49-F238E27FC236}">
                      <a16:creationId xmlns:a16="http://schemas.microsoft.com/office/drawing/2014/main" id="{BCB2DDCC-D3EE-11AA-4693-95EBBE3A3482}"/>
                    </a:ext>
                  </a:extLst>
                </p:cNvPr>
                <p:cNvGrpSpPr>
                  <a:grpSpLocks/>
                </p:cNvGrpSpPr>
                <p:nvPr/>
              </p:nvGrpSpPr>
              <p:grpSpPr bwMode="auto">
                <a:xfrm>
                  <a:off x="4537" y="3106"/>
                  <a:ext cx="71" cy="72"/>
                  <a:chOff x="4537" y="3106"/>
                  <a:chExt cx="71" cy="72"/>
                </a:xfrm>
              </p:grpSpPr>
              <p:sp>
                <p:nvSpPr>
                  <p:cNvPr id="137505" name="Oval 2064">
                    <a:extLst>
                      <a:ext uri="{FF2B5EF4-FFF2-40B4-BE49-F238E27FC236}">
                        <a16:creationId xmlns:a16="http://schemas.microsoft.com/office/drawing/2014/main" id="{7630C9E0-5A55-FE1A-31E4-9628FBECBCAC}"/>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06" name="Oval 2065">
                    <a:extLst>
                      <a:ext uri="{FF2B5EF4-FFF2-40B4-BE49-F238E27FC236}">
                        <a16:creationId xmlns:a16="http://schemas.microsoft.com/office/drawing/2014/main" id="{95ED864C-C930-8CB1-362A-D6289C7D6222}"/>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07" name="Oval 2066">
                    <a:extLst>
                      <a:ext uri="{FF2B5EF4-FFF2-40B4-BE49-F238E27FC236}">
                        <a16:creationId xmlns:a16="http://schemas.microsoft.com/office/drawing/2014/main" id="{F4CB0C7A-C2A5-42F9-356D-90B42CAB9D6B}"/>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508" name="Oval 2067">
                    <a:extLst>
                      <a:ext uri="{FF2B5EF4-FFF2-40B4-BE49-F238E27FC236}">
                        <a16:creationId xmlns:a16="http://schemas.microsoft.com/office/drawing/2014/main" id="{B16C315A-C624-36D6-14C2-D0E59019174D}"/>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441" name="Rectangle 2068">
                <a:extLst>
                  <a:ext uri="{FF2B5EF4-FFF2-40B4-BE49-F238E27FC236}">
                    <a16:creationId xmlns:a16="http://schemas.microsoft.com/office/drawing/2014/main" id="{71106BD3-D5CC-A52D-6E9F-84B6C11894DB}"/>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442" name="Group 2069">
                <a:extLst>
                  <a:ext uri="{FF2B5EF4-FFF2-40B4-BE49-F238E27FC236}">
                    <a16:creationId xmlns:a16="http://schemas.microsoft.com/office/drawing/2014/main" id="{335C68B6-CBBF-1497-7D62-9A548DEF42AD}"/>
                  </a:ext>
                </a:extLst>
              </p:cNvPr>
              <p:cNvGrpSpPr>
                <a:grpSpLocks/>
              </p:cNvGrpSpPr>
              <p:nvPr/>
            </p:nvGrpSpPr>
            <p:grpSpPr bwMode="auto">
              <a:xfrm>
                <a:off x="4492" y="2908"/>
                <a:ext cx="556" cy="94"/>
                <a:chOff x="4492" y="2908"/>
                <a:chExt cx="556" cy="94"/>
              </a:xfrm>
            </p:grpSpPr>
            <p:sp>
              <p:nvSpPr>
                <p:cNvPr id="137494" name="Freeform 2070">
                  <a:extLst>
                    <a:ext uri="{FF2B5EF4-FFF2-40B4-BE49-F238E27FC236}">
                      <a16:creationId xmlns:a16="http://schemas.microsoft.com/office/drawing/2014/main" id="{8E7574FD-21A4-983B-6544-2E1B81BF105B}"/>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95" name="Group 2071">
                  <a:extLst>
                    <a:ext uri="{FF2B5EF4-FFF2-40B4-BE49-F238E27FC236}">
                      <a16:creationId xmlns:a16="http://schemas.microsoft.com/office/drawing/2014/main" id="{E184439F-E8A8-F675-C92F-6726F2907F7F}"/>
                    </a:ext>
                  </a:extLst>
                </p:cNvPr>
                <p:cNvGrpSpPr>
                  <a:grpSpLocks/>
                </p:cNvGrpSpPr>
                <p:nvPr/>
              </p:nvGrpSpPr>
              <p:grpSpPr bwMode="auto">
                <a:xfrm>
                  <a:off x="5011" y="2908"/>
                  <a:ext cx="37" cy="92"/>
                  <a:chOff x="5011" y="2908"/>
                  <a:chExt cx="37" cy="92"/>
                </a:xfrm>
              </p:grpSpPr>
              <p:sp>
                <p:nvSpPr>
                  <p:cNvPr id="137496" name="Freeform 2072">
                    <a:extLst>
                      <a:ext uri="{FF2B5EF4-FFF2-40B4-BE49-F238E27FC236}">
                        <a16:creationId xmlns:a16="http://schemas.microsoft.com/office/drawing/2014/main" id="{9865F024-F3F6-20B1-ADBB-D2FFA840339B}"/>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97" name="Group 2073">
                    <a:extLst>
                      <a:ext uri="{FF2B5EF4-FFF2-40B4-BE49-F238E27FC236}">
                        <a16:creationId xmlns:a16="http://schemas.microsoft.com/office/drawing/2014/main" id="{7A666EB3-47DB-E14E-F1A5-3DD3E3384726}"/>
                      </a:ext>
                    </a:extLst>
                  </p:cNvPr>
                  <p:cNvGrpSpPr>
                    <a:grpSpLocks/>
                  </p:cNvGrpSpPr>
                  <p:nvPr/>
                </p:nvGrpSpPr>
                <p:grpSpPr bwMode="auto">
                  <a:xfrm>
                    <a:off x="5016" y="2924"/>
                    <a:ext cx="27" cy="67"/>
                    <a:chOff x="5016" y="2924"/>
                    <a:chExt cx="27" cy="67"/>
                  </a:xfrm>
                </p:grpSpPr>
                <p:sp>
                  <p:nvSpPr>
                    <p:cNvPr id="137498" name="Freeform 2074">
                      <a:extLst>
                        <a:ext uri="{FF2B5EF4-FFF2-40B4-BE49-F238E27FC236}">
                          <a16:creationId xmlns:a16="http://schemas.microsoft.com/office/drawing/2014/main" id="{5B3F92C1-18F4-309C-9AC5-CE82237C500E}"/>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499" name="Group 2075">
                      <a:extLst>
                        <a:ext uri="{FF2B5EF4-FFF2-40B4-BE49-F238E27FC236}">
                          <a16:creationId xmlns:a16="http://schemas.microsoft.com/office/drawing/2014/main" id="{FAA08AAD-CA33-07A0-70C7-FB40340DB399}"/>
                        </a:ext>
                      </a:extLst>
                    </p:cNvPr>
                    <p:cNvGrpSpPr>
                      <a:grpSpLocks/>
                    </p:cNvGrpSpPr>
                    <p:nvPr/>
                  </p:nvGrpSpPr>
                  <p:grpSpPr bwMode="auto">
                    <a:xfrm>
                      <a:off x="5021" y="2938"/>
                      <a:ext cx="15" cy="31"/>
                      <a:chOff x="5021" y="2938"/>
                      <a:chExt cx="15" cy="31"/>
                    </a:xfrm>
                  </p:grpSpPr>
                  <p:sp>
                    <p:nvSpPr>
                      <p:cNvPr id="137500" name="Line 2076">
                        <a:extLst>
                          <a:ext uri="{FF2B5EF4-FFF2-40B4-BE49-F238E27FC236}">
                            <a16:creationId xmlns:a16="http://schemas.microsoft.com/office/drawing/2014/main" id="{59758ACF-4448-B5D4-7D57-DB601C522414}"/>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501" name="Line 2077">
                        <a:extLst>
                          <a:ext uri="{FF2B5EF4-FFF2-40B4-BE49-F238E27FC236}">
                            <a16:creationId xmlns:a16="http://schemas.microsoft.com/office/drawing/2014/main" id="{B2A6A8C7-8DE0-3D89-A626-63F42E4EA470}"/>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502" name="Line 2078">
                        <a:extLst>
                          <a:ext uri="{FF2B5EF4-FFF2-40B4-BE49-F238E27FC236}">
                            <a16:creationId xmlns:a16="http://schemas.microsoft.com/office/drawing/2014/main" id="{319AAF30-A542-3109-E6FC-E7B77501CED3}"/>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443" name="Group 2079">
                <a:extLst>
                  <a:ext uri="{FF2B5EF4-FFF2-40B4-BE49-F238E27FC236}">
                    <a16:creationId xmlns:a16="http://schemas.microsoft.com/office/drawing/2014/main" id="{B03DC2E0-9623-B772-70DD-E9230D74FF47}"/>
                  </a:ext>
                </a:extLst>
              </p:cNvPr>
              <p:cNvGrpSpPr>
                <a:grpSpLocks/>
              </p:cNvGrpSpPr>
              <p:nvPr/>
            </p:nvGrpSpPr>
            <p:grpSpPr bwMode="auto">
              <a:xfrm>
                <a:off x="5024" y="2994"/>
                <a:ext cx="435" cy="135"/>
                <a:chOff x="5024" y="2994"/>
                <a:chExt cx="435" cy="135"/>
              </a:xfrm>
            </p:grpSpPr>
            <p:sp>
              <p:nvSpPr>
                <p:cNvPr id="137487" name="Freeform 2080">
                  <a:extLst>
                    <a:ext uri="{FF2B5EF4-FFF2-40B4-BE49-F238E27FC236}">
                      <a16:creationId xmlns:a16="http://schemas.microsoft.com/office/drawing/2014/main" id="{40D45819-2281-4518-89E4-96EBDD7A90A8}"/>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88" name="Group 2081">
                  <a:extLst>
                    <a:ext uri="{FF2B5EF4-FFF2-40B4-BE49-F238E27FC236}">
                      <a16:creationId xmlns:a16="http://schemas.microsoft.com/office/drawing/2014/main" id="{5EF8ABFD-47DC-D62C-BA55-8BB0E6C05897}"/>
                    </a:ext>
                  </a:extLst>
                </p:cNvPr>
                <p:cNvGrpSpPr>
                  <a:grpSpLocks/>
                </p:cNvGrpSpPr>
                <p:nvPr/>
              </p:nvGrpSpPr>
              <p:grpSpPr bwMode="auto">
                <a:xfrm>
                  <a:off x="5024" y="2994"/>
                  <a:ext cx="435" cy="135"/>
                  <a:chOff x="5024" y="2994"/>
                  <a:chExt cx="435" cy="135"/>
                </a:xfrm>
              </p:grpSpPr>
              <p:sp>
                <p:nvSpPr>
                  <p:cNvPr id="137489" name="Freeform 2082">
                    <a:extLst>
                      <a:ext uri="{FF2B5EF4-FFF2-40B4-BE49-F238E27FC236}">
                        <a16:creationId xmlns:a16="http://schemas.microsoft.com/office/drawing/2014/main" id="{8170D2A7-53FC-8FAA-32B0-A3872826E054}"/>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90" name="Group 2083">
                    <a:extLst>
                      <a:ext uri="{FF2B5EF4-FFF2-40B4-BE49-F238E27FC236}">
                        <a16:creationId xmlns:a16="http://schemas.microsoft.com/office/drawing/2014/main" id="{98732BFB-D5D3-D803-11DE-0277BAF7C87F}"/>
                      </a:ext>
                    </a:extLst>
                  </p:cNvPr>
                  <p:cNvGrpSpPr>
                    <a:grpSpLocks/>
                  </p:cNvGrpSpPr>
                  <p:nvPr/>
                </p:nvGrpSpPr>
                <p:grpSpPr bwMode="auto">
                  <a:xfrm>
                    <a:off x="5040" y="2996"/>
                    <a:ext cx="369" cy="4"/>
                    <a:chOff x="5040" y="2996"/>
                    <a:chExt cx="369" cy="4"/>
                  </a:xfrm>
                </p:grpSpPr>
                <p:sp>
                  <p:nvSpPr>
                    <p:cNvPr id="137492" name="Freeform 2084">
                      <a:extLst>
                        <a:ext uri="{FF2B5EF4-FFF2-40B4-BE49-F238E27FC236}">
                          <a16:creationId xmlns:a16="http://schemas.microsoft.com/office/drawing/2014/main" id="{B116906B-6EFC-5935-06AF-E79A03439A76}"/>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493" name="Freeform 2085">
                      <a:extLst>
                        <a:ext uri="{FF2B5EF4-FFF2-40B4-BE49-F238E27FC236}">
                          <a16:creationId xmlns:a16="http://schemas.microsoft.com/office/drawing/2014/main" id="{FDAC917E-2124-2283-940D-FA6784AC7FBA}"/>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491" name="Freeform 2086">
                    <a:extLst>
                      <a:ext uri="{FF2B5EF4-FFF2-40B4-BE49-F238E27FC236}">
                        <a16:creationId xmlns:a16="http://schemas.microsoft.com/office/drawing/2014/main" id="{F9A8A2D2-D845-5FBA-FCB1-0209779B66DA}"/>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444" name="Freeform 2087">
                <a:extLst>
                  <a:ext uri="{FF2B5EF4-FFF2-40B4-BE49-F238E27FC236}">
                    <a16:creationId xmlns:a16="http://schemas.microsoft.com/office/drawing/2014/main" id="{A26D1EA3-FC3E-CFC0-88DD-44BB07AD2FEB}"/>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45" name="Rectangle 2088">
                <a:extLst>
                  <a:ext uri="{FF2B5EF4-FFF2-40B4-BE49-F238E27FC236}">
                    <a16:creationId xmlns:a16="http://schemas.microsoft.com/office/drawing/2014/main" id="{56AB512A-C43E-4633-56E3-684294828F05}"/>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446" name="Group 2089">
                <a:extLst>
                  <a:ext uri="{FF2B5EF4-FFF2-40B4-BE49-F238E27FC236}">
                    <a16:creationId xmlns:a16="http://schemas.microsoft.com/office/drawing/2014/main" id="{56337DAF-D6D2-6D53-5593-56ED8B882EA9}"/>
                  </a:ext>
                </a:extLst>
              </p:cNvPr>
              <p:cNvGrpSpPr>
                <a:grpSpLocks/>
              </p:cNvGrpSpPr>
              <p:nvPr/>
            </p:nvGrpSpPr>
            <p:grpSpPr bwMode="auto">
              <a:xfrm>
                <a:off x="5439" y="3020"/>
                <a:ext cx="20" cy="56"/>
                <a:chOff x="5439" y="3020"/>
                <a:chExt cx="20" cy="56"/>
              </a:xfrm>
            </p:grpSpPr>
            <p:sp>
              <p:nvSpPr>
                <p:cNvPr id="137485" name="Rectangle 2090">
                  <a:extLst>
                    <a:ext uri="{FF2B5EF4-FFF2-40B4-BE49-F238E27FC236}">
                      <a16:creationId xmlns:a16="http://schemas.microsoft.com/office/drawing/2014/main" id="{BA7C01A2-EADF-3163-2701-513610FCDE01}"/>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86" name="Freeform 2091">
                  <a:extLst>
                    <a:ext uri="{FF2B5EF4-FFF2-40B4-BE49-F238E27FC236}">
                      <a16:creationId xmlns:a16="http://schemas.microsoft.com/office/drawing/2014/main" id="{F8FF08B7-EAE5-7469-4AAB-0D380F6B218E}"/>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447" name="Group 2092">
                <a:extLst>
                  <a:ext uri="{FF2B5EF4-FFF2-40B4-BE49-F238E27FC236}">
                    <a16:creationId xmlns:a16="http://schemas.microsoft.com/office/drawing/2014/main" id="{C174D428-1CCF-E2B7-CB87-F023D817649B}"/>
                  </a:ext>
                </a:extLst>
              </p:cNvPr>
              <p:cNvGrpSpPr>
                <a:grpSpLocks/>
              </p:cNvGrpSpPr>
              <p:nvPr/>
            </p:nvGrpSpPr>
            <p:grpSpPr bwMode="auto">
              <a:xfrm>
                <a:off x="4515" y="2918"/>
                <a:ext cx="944" cy="204"/>
                <a:chOff x="4515" y="2918"/>
                <a:chExt cx="944" cy="204"/>
              </a:xfrm>
            </p:grpSpPr>
            <p:grpSp>
              <p:nvGrpSpPr>
                <p:cNvPr id="137454" name="Group 2093">
                  <a:extLst>
                    <a:ext uri="{FF2B5EF4-FFF2-40B4-BE49-F238E27FC236}">
                      <a16:creationId xmlns:a16="http://schemas.microsoft.com/office/drawing/2014/main" id="{683228C1-9FF4-96D6-1FF8-250BED702D8B}"/>
                    </a:ext>
                  </a:extLst>
                </p:cNvPr>
                <p:cNvGrpSpPr>
                  <a:grpSpLocks/>
                </p:cNvGrpSpPr>
                <p:nvPr/>
              </p:nvGrpSpPr>
              <p:grpSpPr bwMode="auto">
                <a:xfrm>
                  <a:off x="4515" y="3022"/>
                  <a:ext cx="924" cy="7"/>
                  <a:chOff x="4515" y="3022"/>
                  <a:chExt cx="924" cy="7"/>
                </a:xfrm>
              </p:grpSpPr>
              <p:sp>
                <p:nvSpPr>
                  <p:cNvPr id="137481" name="Rectangle 2094">
                    <a:extLst>
                      <a:ext uri="{FF2B5EF4-FFF2-40B4-BE49-F238E27FC236}">
                        <a16:creationId xmlns:a16="http://schemas.microsoft.com/office/drawing/2014/main" id="{13191D23-F158-43EE-2EE1-420E769445C4}"/>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82" name="Rectangle 2095">
                    <a:extLst>
                      <a:ext uri="{FF2B5EF4-FFF2-40B4-BE49-F238E27FC236}">
                        <a16:creationId xmlns:a16="http://schemas.microsoft.com/office/drawing/2014/main" id="{CEC9EFCE-F83F-F126-2B25-FB76425C6F7C}"/>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83" name="Rectangle 2096">
                    <a:extLst>
                      <a:ext uri="{FF2B5EF4-FFF2-40B4-BE49-F238E27FC236}">
                        <a16:creationId xmlns:a16="http://schemas.microsoft.com/office/drawing/2014/main" id="{EA2CE5B3-3FC9-BD7D-695E-B903EFA171BA}"/>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84" name="Rectangle 2097">
                    <a:extLst>
                      <a:ext uri="{FF2B5EF4-FFF2-40B4-BE49-F238E27FC236}">
                        <a16:creationId xmlns:a16="http://schemas.microsoft.com/office/drawing/2014/main" id="{F92AD57D-BFB6-75C0-A50D-5C20B4DD1A8A}"/>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455" name="Group 2098">
                  <a:extLst>
                    <a:ext uri="{FF2B5EF4-FFF2-40B4-BE49-F238E27FC236}">
                      <a16:creationId xmlns:a16="http://schemas.microsoft.com/office/drawing/2014/main" id="{5B956651-C01B-118B-055B-DFD13BB0D5AD}"/>
                    </a:ext>
                  </a:extLst>
                </p:cNvPr>
                <p:cNvGrpSpPr>
                  <a:grpSpLocks/>
                </p:cNvGrpSpPr>
                <p:nvPr/>
              </p:nvGrpSpPr>
              <p:grpSpPr bwMode="auto">
                <a:xfrm>
                  <a:off x="4517" y="3001"/>
                  <a:ext cx="942" cy="108"/>
                  <a:chOff x="4517" y="3001"/>
                  <a:chExt cx="942" cy="108"/>
                </a:xfrm>
              </p:grpSpPr>
              <p:sp>
                <p:nvSpPr>
                  <p:cNvPr id="137477" name="Freeform 2099">
                    <a:extLst>
                      <a:ext uri="{FF2B5EF4-FFF2-40B4-BE49-F238E27FC236}">
                        <a16:creationId xmlns:a16="http://schemas.microsoft.com/office/drawing/2014/main" id="{9DD33712-D8CA-F183-1387-13D32AD6A6A8}"/>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78" name="Rectangle 2100">
                    <a:extLst>
                      <a:ext uri="{FF2B5EF4-FFF2-40B4-BE49-F238E27FC236}">
                        <a16:creationId xmlns:a16="http://schemas.microsoft.com/office/drawing/2014/main" id="{98C91821-FDD4-0647-3471-21101E8490C3}"/>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79" name="Rectangle 2101">
                    <a:extLst>
                      <a:ext uri="{FF2B5EF4-FFF2-40B4-BE49-F238E27FC236}">
                        <a16:creationId xmlns:a16="http://schemas.microsoft.com/office/drawing/2014/main" id="{2F2D7506-951E-A804-8A69-15BDCC3F9DEC}"/>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80" name="Freeform 2102">
                    <a:extLst>
                      <a:ext uri="{FF2B5EF4-FFF2-40B4-BE49-F238E27FC236}">
                        <a16:creationId xmlns:a16="http://schemas.microsoft.com/office/drawing/2014/main" id="{D02968E4-D6DE-3E61-7446-4C57ECA318F3}"/>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456" name="Group 2103">
                  <a:extLst>
                    <a:ext uri="{FF2B5EF4-FFF2-40B4-BE49-F238E27FC236}">
                      <a16:creationId xmlns:a16="http://schemas.microsoft.com/office/drawing/2014/main" id="{189B7E19-8548-3C6D-38F1-E767A275698C}"/>
                    </a:ext>
                  </a:extLst>
                </p:cNvPr>
                <p:cNvGrpSpPr>
                  <a:grpSpLocks/>
                </p:cNvGrpSpPr>
                <p:nvPr/>
              </p:nvGrpSpPr>
              <p:grpSpPr bwMode="auto">
                <a:xfrm>
                  <a:off x="4809" y="3007"/>
                  <a:ext cx="188" cy="11"/>
                  <a:chOff x="4809" y="3007"/>
                  <a:chExt cx="188" cy="11"/>
                </a:xfrm>
              </p:grpSpPr>
              <p:grpSp>
                <p:nvGrpSpPr>
                  <p:cNvPr id="137463" name="Group 2104">
                    <a:extLst>
                      <a:ext uri="{FF2B5EF4-FFF2-40B4-BE49-F238E27FC236}">
                        <a16:creationId xmlns:a16="http://schemas.microsoft.com/office/drawing/2014/main" id="{10825774-C475-2A70-7BDC-43E49A99864D}"/>
                      </a:ext>
                    </a:extLst>
                  </p:cNvPr>
                  <p:cNvGrpSpPr>
                    <a:grpSpLocks/>
                  </p:cNvGrpSpPr>
                  <p:nvPr/>
                </p:nvGrpSpPr>
                <p:grpSpPr bwMode="auto">
                  <a:xfrm>
                    <a:off x="4957" y="3007"/>
                    <a:ext cx="40" cy="11"/>
                    <a:chOff x="4957" y="3007"/>
                    <a:chExt cx="40" cy="11"/>
                  </a:xfrm>
                </p:grpSpPr>
                <p:grpSp>
                  <p:nvGrpSpPr>
                    <p:cNvPr id="137471" name="Group 2105">
                      <a:extLst>
                        <a:ext uri="{FF2B5EF4-FFF2-40B4-BE49-F238E27FC236}">
                          <a16:creationId xmlns:a16="http://schemas.microsoft.com/office/drawing/2014/main" id="{E05C45CD-DB3C-3780-53AA-A6DEB64D1714}"/>
                        </a:ext>
                      </a:extLst>
                    </p:cNvPr>
                    <p:cNvGrpSpPr>
                      <a:grpSpLocks/>
                    </p:cNvGrpSpPr>
                    <p:nvPr/>
                  </p:nvGrpSpPr>
                  <p:grpSpPr bwMode="auto">
                    <a:xfrm>
                      <a:off x="4962" y="3007"/>
                      <a:ext cx="22" cy="10"/>
                      <a:chOff x="4962" y="3007"/>
                      <a:chExt cx="22" cy="10"/>
                    </a:xfrm>
                  </p:grpSpPr>
                  <p:sp>
                    <p:nvSpPr>
                      <p:cNvPr id="137475" name="Freeform 2106">
                        <a:extLst>
                          <a:ext uri="{FF2B5EF4-FFF2-40B4-BE49-F238E27FC236}">
                            <a16:creationId xmlns:a16="http://schemas.microsoft.com/office/drawing/2014/main" id="{E4228FC9-7FE1-CC3F-08DC-9B933AF33A54}"/>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76" name="Freeform 2107">
                        <a:extLst>
                          <a:ext uri="{FF2B5EF4-FFF2-40B4-BE49-F238E27FC236}">
                            <a16:creationId xmlns:a16="http://schemas.microsoft.com/office/drawing/2014/main" id="{3795EF0C-4856-1D73-133B-761FB0EE56A2}"/>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472" name="Group 2108">
                      <a:extLst>
                        <a:ext uri="{FF2B5EF4-FFF2-40B4-BE49-F238E27FC236}">
                          <a16:creationId xmlns:a16="http://schemas.microsoft.com/office/drawing/2014/main" id="{37DCB59A-6FBF-8E66-2EAF-438B1F1203C0}"/>
                        </a:ext>
                      </a:extLst>
                    </p:cNvPr>
                    <p:cNvGrpSpPr>
                      <a:grpSpLocks/>
                    </p:cNvGrpSpPr>
                    <p:nvPr/>
                  </p:nvGrpSpPr>
                  <p:grpSpPr bwMode="auto">
                    <a:xfrm>
                      <a:off x="4957" y="3009"/>
                      <a:ext cx="40" cy="9"/>
                      <a:chOff x="4957" y="3009"/>
                      <a:chExt cx="40" cy="9"/>
                    </a:xfrm>
                  </p:grpSpPr>
                  <p:sp>
                    <p:nvSpPr>
                      <p:cNvPr id="137473" name="Freeform 2109">
                        <a:extLst>
                          <a:ext uri="{FF2B5EF4-FFF2-40B4-BE49-F238E27FC236}">
                            <a16:creationId xmlns:a16="http://schemas.microsoft.com/office/drawing/2014/main" id="{16C80317-C12C-8A8A-8952-EDE576FBE40A}"/>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474" name="Rectangle 2110">
                        <a:extLst>
                          <a:ext uri="{FF2B5EF4-FFF2-40B4-BE49-F238E27FC236}">
                            <a16:creationId xmlns:a16="http://schemas.microsoft.com/office/drawing/2014/main" id="{652A0348-4D47-2190-32D7-3DC186792D4A}"/>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464" name="Group 2111">
                    <a:extLst>
                      <a:ext uri="{FF2B5EF4-FFF2-40B4-BE49-F238E27FC236}">
                        <a16:creationId xmlns:a16="http://schemas.microsoft.com/office/drawing/2014/main" id="{AC7B1DAE-3A9A-BF6C-923B-2ED26DA8E0CA}"/>
                      </a:ext>
                    </a:extLst>
                  </p:cNvPr>
                  <p:cNvGrpSpPr>
                    <a:grpSpLocks/>
                  </p:cNvGrpSpPr>
                  <p:nvPr/>
                </p:nvGrpSpPr>
                <p:grpSpPr bwMode="auto">
                  <a:xfrm>
                    <a:off x="4809" y="3007"/>
                    <a:ext cx="40" cy="11"/>
                    <a:chOff x="4809" y="3007"/>
                    <a:chExt cx="40" cy="11"/>
                  </a:xfrm>
                </p:grpSpPr>
                <p:grpSp>
                  <p:nvGrpSpPr>
                    <p:cNvPr id="137465" name="Group 2112">
                      <a:extLst>
                        <a:ext uri="{FF2B5EF4-FFF2-40B4-BE49-F238E27FC236}">
                          <a16:creationId xmlns:a16="http://schemas.microsoft.com/office/drawing/2014/main" id="{94FEAC77-4849-4035-E0EC-01FF66CF9527}"/>
                        </a:ext>
                      </a:extLst>
                    </p:cNvPr>
                    <p:cNvGrpSpPr>
                      <a:grpSpLocks/>
                    </p:cNvGrpSpPr>
                    <p:nvPr/>
                  </p:nvGrpSpPr>
                  <p:grpSpPr bwMode="auto">
                    <a:xfrm>
                      <a:off x="4814" y="3007"/>
                      <a:ext cx="22" cy="10"/>
                      <a:chOff x="4814" y="3007"/>
                      <a:chExt cx="22" cy="10"/>
                    </a:xfrm>
                  </p:grpSpPr>
                  <p:sp>
                    <p:nvSpPr>
                      <p:cNvPr id="137469" name="Freeform 2113">
                        <a:extLst>
                          <a:ext uri="{FF2B5EF4-FFF2-40B4-BE49-F238E27FC236}">
                            <a16:creationId xmlns:a16="http://schemas.microsoft.com/office/drawing/2014/main" id="{C8B6F574-C9AB-7014-932C-21C48BE33927}"/>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70" name="Freeform 2114">
                        <a:extLst>
                          <a:ext uri="{FF2B5EF4-FFF2-40B4-BE49-F238E27FC236}">
                            <a16:creationId xmlns:a16="http://schemas.microsoft.com/office/drawing/2014/main" id="{0CFD3356-17DD-04CF-3AFF-59A670E54558}"/>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466" name="Group 2115">
                      <a:extLst>
                        <a:ext uri="{FF2B5EF4-FFF2-40B4-BE49-F238E27FC236}">
                          <a16:creationId xmlns:a16="http://schemas.microsoft.com/office/drawing/2014/main" id="{A2C911CF-06EA-3AA1-D565-1DC43538D35C}"/>
                        </a:ext>
                      </a:extLst>
                    </p:cNvPr>
                    <p:cNvGrpSpPr>
                      <a:grpSpLocks/>
                    </p:cNvGrpSpPr>
                    <p:nvPr/>
                  </p:nvGrpSpPr>
                  <p:grpSpPr bwMode="auto">
                    <a:xfrm>
                      <a:off x="4809" y="3009"/>
                      <a:ext cx="40" cy="9"/>
                      <a:chOff x="4809" y="3009"/>
                      <a:chExt cx="40" cy="9"/>
                    </a:xfrm>
                  </p:grpSpPr>
                  <p:sp>
                    <p:nvSpPr>
                      <p:cNvPr id="137467" name="Freeform 2116">
                        <a:extLst>
                          <a:ext uri="{FF2B5EF4-FFF2-40B4-BE49-F238E27FC236}">
                            <a16:creationId xmlns:a16="http://schemas.microsoft.com/office/drawing/2014/main" id="{41CF0E6D-B70D-FA2F-4C06-250025DF2D66}"/>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468" name="Rectangle 2117">
                        <a:extLst>
                          <a:ext uri="{FF2B5EF4-FFF2-40B4-BE49-F238E27FC236}">
                            <a16:creationId xmlns:a16="http://schemas.microsoft.com/office/drawing/2014/main" id="{CACCC3E5-CB4E-9920-D948-A241A7DF6FF9}"/>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457" name="Group 2118">
                  <a:extLst>
                    <a:ext uri="{FF2B5EF4-FFF2-40B4-BE49-F238E27FC236}">
                      <a16:creationId xmlns:a16="http://schemas.microsoft.com/office/drawing/2014/main" id="{AE622257-940F-272E-40F8-66B06198FA11}"/>
                    </a:ext>
                  </a:extLst>
                </p:cNvPr>
                <p:cNvGrpSpPr>
                  <a:grpSpLocks/>
                </p:cNvGrpSpPr>
                <p:nvPr/>
              </p:nvGrpSpPr>
              <p:grpSpPr bwMode="auto">
                <a:xfrm>
                  <a:off x="4676" y="2918"/>
                  <a:ext cx="328" cy="204"/>
                  <a:chOff x="4676" y="2918"/>
                  <a:chExt cx="328" cy="204"/>
                </a:xfrm>
              </p:grpSpPr>
              <p:sp>
                <p:nvSpPr>
                  <p:cNvPr id="137461" name="Freeform 2119">
                    <a:extLst>
                      <a:ext uri="{FF2B5EF4-FFF2-40B4-BE49-F238E27FC236}">
                        <a16:creationId xmlns:a16="http://schemas.microsoft.com/office/drawing/2014/main" id="{02B0F1D6-7055-EE1F-2753-9E99C5AB0E95}"/>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462" name="Freeform 2120">
                    <a:extLst>
                      <a:ext uri="{FF2B5EF4-FFF2-40B4-BE49-F238E27FC236}">
                        <a16:creationId xmlns:a16="http://schemas.microsoft.com/office/drawing/2014/main" id="{60F92E56-E85B-0C5D-E598-0E5B58662CE0}"/>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458" name="Group 2121">
                  <a:extLst>
                    <a:ext uri="{FF2B5EF4-FFF2-40B4-BE49-F238E27FC236}">
                      <a16:creationId xmlns:a16="http://schemas.microsoft.com/office/drawing/2014/main" id="{013A6691-9482-8D24-DB92-0B37C1D074E5}"/>
                    </a:ext>
                  </a:extLst>
                </p:cNvPr>
                <p:cNvGrpSpPr>
                  <a:grpSpLocks/>
                </p:cNvGrpSpPr>
                <p:nvPr/>
              </p:nvGrpSpPr>
              <p:grpSpPr bwMode="auto">
                <a:xfrm>
                  <a:off x="4738" y="2980"/>
                  <a:ext cx="14" cy="21"/>
                  <a:chOff x="4738" y="2980"/>
                  <a:chExt cx="14" cy="21"/>
                </a:xfrm>
              </p:grpSpPr>
              <p:sp>
                <p:nvSpPr>
                  <p:cNvPr id="137459" name="Freeform 2122">
                    <a:extLst>
                      <a:ext uri="{FF2B5EF4-FFF2-40B4-BE49-F238E27FC236}">
                        <a16:creationId xmlns:a16="http://schemas.microsoft.com/office/drawing/2014/main" id="{ABF0BD61-3F4C-6461-B59D-BDA21021E2E8}"/>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60" name="AutoShape 2123">
                    <a:extLst>
                      <a:ext uri="{FF2B5EF4-FFF2-40B4-BE49-F238E27FC236}">
                        <a16:creationId xmlns:a16="http://schemas.microsoft.com/office/drawing/2014/main" id="{0AF1026B-26E9-1342-34C0-1F7831651C6F}"/>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448" name="Group 2124">
                <a:extLst>
                  <a:ext uri="{FF2B5EF4-FFF2-40B4-BE49-F238E27FC236}">
                    <a16:creationId xmlns:a16="http://schemas.microsoft.com/office/drawing/2014/main" id="{8E501FFB-5AD5-4487-DE09-3E0EDDC6D228}"/>
                  </a:ext>
                </a:extLst>
              </p:cNvPr>
              <p:cNvGrpSpPr>
                <a:grpSpLocks/>
              </p:cNvGrpSpPr>
              <p:nvPr/>
            </p:nvGrpSpPr>
            <p:grpSpPr bwMode="auto">
              <a:xfrm>
                <a:off x="5447" y="3096"/>
                <a:ext cx="24" cy="35"/>
                <a:chOff x="5447" y="3096"/>
                <a:chExt cx="24" cy="35"/>
              </a:xfrm>
            </p:grpSpPr>
            <p:sp>
              <p:nvSpPr>
                <p:cNvPr id="137449" name="Freeform 2125">
                  <a:extLst>
                    <a:ext uri="{FF2B5EF4-FFF2-40B4-BE49-F238E27FC236}">
                      <a16:creationId xmlns:a16="http://schemas.microsoft.com/office/drawing/2014/main" id="{816B2F60-153F-6D44-FB85-DAB60D2E1134}"/>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50" name="Rectangle 2126">
                  <a:extLst>
                    <a:ext uri="{FF2B5EF4-FFF2-40B4-BE49-F238E27FC236}">
                      <a16:creationId xmlns:a16="http://schemas.microsoft.com/office/drawing/2014/main" id="{BB7E1D64-B258-8880-A072-915E1019C7A3}"/>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51" name="Rectangle 2127">
                  <a:extLst>
                    <a:ext uri="{FF2B5EF4-FFF2-40B4-BE49-F238E27FC236}">
                      <a16:creationId xmlns:a16="http://schemas.microsoft.com/office/drawing/2014/main" id="{DC9B5826-4316-E51A-93CB-C2608E00FE30}"/>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52" name="Freeform 2128">
                  <a:extLst>
                    <a:ext uri="{FF2B5EF4-FFF2-40B4-BE49-F238E27FC236}">
                      <a16:creationId xmlns:a16="http://schemas.microsoft.com/office/drawing/2014/main" id="{0A8E3F39-AE23-0897-687B-ED46B77DC18E}"/>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53" name="Freeform 2129">
                  <a:extLst>
                    <a:ext uri="{FF2B5EF4-FFF2-40B4-BE49-F238E27FC236}">
                      <a16:creationId xmlns:a16="http://schemas.microsoft.com/office/drawing/2014/main" id="{34872078-CB0B-B6B6-F457-8313076DD67F}"/>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7" name="Group 2130">
              <a:extLst>
                <a:ext uri="{FF2B5EF4-FFF2-40B4-BE49-F238E27FC236}">
                  <a16:creationId xmlns:a16="http://schemas.microsoft.com/office/drawing/2014/main" id="{A1E5AC04-A3BD-23CB-7A03-7A7C8E4CD540}"/>
                </a:ext>
              </a:extLst>
            </p:cNvPr>
            <p:cNvGrpSpPr>
              <a:grpSpLocks noChangeAspect="1"/>
            </p:cNvGrpSpPr>
            <p:nvPr/>
          </p:nvGrpSpPr>
          <p:grpSpPr bwMode="auto">
            <a:xfrm flipH="1">
              <a:off x="-1807" y="890"/>
              <a:ext cx="469" cy="139"/>
              <a:chOff x="4468" y="2908"/>
              <a:chExt cx="1004" cy="299"/>
            </a:xfrm>
          </p:grpSpPr>
          <p:sp>
            <p:nvSpPr>
              <p:cNvPr id="137340" name="AutoShape 2131">
                <a:extLst>
                  <a:ext uri="{FF2B5EF4-FFF2-40B4-BE49-F238E27FC236}">
                    <a16:creationId xmlns:a16="http://schemas.microsoft.com/office/drawing/2014/main" id="{C1867650-77CF-0A70-9E1F-C0FEDBA582EA}"/>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341" name="Group 2132">
                <a:extLst>
                  <a:ext uri="{FF2B5EF4-FFF2-40B4-BE49-F238E27FC236}">
                    <a16:creationId xmlns:a16="http://schemas.microsoft.com/office/drawing/2014/main" id="{5207BD04-4649-C29C-A4E4-28E94B0E2379}"/>
                  </a:ext>
                </a:extLst>
              </p:cNvPr>
              <p:cNvGrpSpPr>
                <a:grpSpLocks/>
              </p:cNvGrpSpPr>
              <p:nvPr/>
            </p:nvGrpSpPr>
            <p:grpSpPr bwMode="auto">
              <a:xfrm>
                <a:off x="5335" y="3115"/>
                <a:ext cx="94" cy="26"/>
                <a:chOff x="5335" y="3115"/>
                <a:chExt cx="94" cy="26"/>
              </a:xfrm>
            </p:grpSpPr>
            <p:sp>
              <p:nvSpPr>
                <p:cNvPr id="137429" name="Freeform 2133">
                  <a:extLst>
                    <a:ext uri="{FF2B5EF4-FFF2-40B4-BE49-F238E27FC236}">
                      <a16:creationId xmlns:a16="http://schemas.microsoft.com/office/drawing/2014/main" id="{4C410A2D-38BE-4BDF-27DD-725E72DD65A1}"/>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30" name="Oval 2134">
                  <a:extLst>
                    <a:ext uri="{FF2B5EF4-FFF2-40B4-BE49-F238E27FC236}">
                      <a16:creationId xmlns:a16="http://schemas.microsoft.com/office/drawing/2014/main" id="{14D25898-5DE2-12DE-F20A-2F4FB10AFDBF}"/>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342" name="Group 2135">
                <a:extLst>
                  <a:ext uri="{FF2B5EF4-FFF2-40B4-BE49-F238E27FC236}">
                    <a16:creationId xmlns:a16="http://schemas.microsoft.com/office/drawing/2014/main" id="{0C0BF1D0-20FA-0ABE-29FA-BDFDD5E633A0}"/>
                  </a:ext>
                </a:extLst>
              </p:cNvPr>
              <p:cNvGrpSpPr>
                <a:grpSpLocks/>
              </p:cNvGrpSpPr>
              <p:nvPr/>
            </p:nvGrpSpPr>
            <p:grpSpPr bwMode="auto">
              <a:xfrm>
                <a:off x="4689" y="2919"/>
                <a:ext cx="312" cy="85"/>
                <a:chOff x="4689" y="2919"/>
                <a:chExt cx="312" cy="85"/>
              </a:xfrm>
            </p:grpSpPr>
            <p:sp>
              <p:nvSpPr>
                <p:cNvPr id="137427" name="Freeform 2136">
                  <a:extLst>
                    <a:ext uri="{FF2B5EF4-FFF2-40B4-BE49-F238E27FC236}">
                      <a16:creationId xmlns:a16="http://schemas.microsoft.com/office/drawing/2014/main" id="{2EC3F377-0640-F68C-5030-B60F67CA2DAF}"/>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28" name="Freeform 2137">
                  <a:extLst>
                    <a:ext uri="{FF2B5EF4-FFF2-40B4-BE49-F238E27FC236}">
                      <a16:creationId xmlns:a16="http://schemas.microsoft.com/office/drawing/2014/main" id="{2731640E-0599-6B9A-4DB1-B6BBFA0AF6A9}"/>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343" name="Freeform 2138">
                <a:extLst>
                  <a:ext uri="{FF2B5EF4-FFF2-40B4-BE49-F238E27FC236}">
                    <a16:creationId xmlns:a16="http://schemas.microsoft.com/office/drawing/2014/main" id="{35DEC109-D9EB-8006-D122-714EAB4401A7}"/>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44" name="Oval 2139">
                <a:extLst>
                  <a:ext uri="{FF2B5EF4-FFF2-40B4-BE49-F238E27FC236}">
                    <a16:creationId xmlns:a16="http://schemas.microsoft.com/office/drawing/2014/main" id="{C5960537-CD33-9F89-0232-97A057F24D0D}"/>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45" name="Oval 2140">
                <a:extLst>
                  <a:ext uri="{FF2B5EF4-FFF2-40B4-BE49-F238E27FC236}">
                    <a16:creationId xmlns:a16="http://schemas.microsoft.com/office/drawing/2014/main" id="{5C956469-C4B3-0E5C-9DF2-C4E21B3D032E}"/>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346" name="Group 2141">
                <a:extLst>
                  <a:ext uri="{FF2B5EF4-FFF2-40B4-BE49-F238E27FC236}">
                    <a16:creationId xmlns:a16="http://schemas.microsoft.com/office/drawing/2014/main" id="{9D47D5B0-5E62-1824-6465-E1E85CBDBC7F}"/>
                  </a:ext>
                </a:extLst>
              </p:cNvPr>
              <p:cNvGrpSpPr>
                <a:grpSpLocks/>
              </p:cNvGrpSpPr>
              <p:nvPr/>
            </p:nvGrpSpPr>
            <p:grpSpPr bwMode="auto">
              <a:xfrm>
                <a:off x="4468" y="3076"/>
                <a:ext cx="26" cy="38"/>
                <a:chOff x="4468" y="3076"/>
                <a:chExt cx="26" cy="38"/>
              </a:xfrm>
            </p:grpSpPr>
            <p:sp>
              <p:nvSpPr>
                <p:cNvPr id="137424" name="Rectangle 2142">
                  <a:extLst>
                    <a:ext uri="{FF2B5EF4-FFF2-40B4-BE49-F238E27FC236}">
                      <a16:creationId xmlns:a16="http://schemas.microsoft.com/office/drawing/2014/main" id="{49313A01-90FE-FC44-5649-23254F361D38}"/>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25" name="Freeform 2143">
                  <a:extLst>
                    <a:ext uri="{FF2B5EF4-FFF2-40B4-BE49-F238E27FC236}">
                      <a16:creationId xmlns:a16="http://schemas.microsoft.com/office/drawing/2014/main" id="{D9AFEE8F-F905-722D-9E58-6A6E815699E2}"/>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426" name="Freeform 2144">
                  <a:extLst>
                    <a:ext uri="{FF2B5EF4-FFF2-40B4-BE49-F238E27FC236}">
                      <a16:creationId xmlns:a16="http://schemas.microsoft.com/office/drawing/2014/main" id="{DC241B3D-2DF6-C803-9021-7CDF5B1D7ADF}"/>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347" name="Group 2145">
                <a:extLst>
                  <a:ext uri="{FF2B5EF4-FFF2-40B4-BE49-F238E27FC236}">
                    <a16:creationId xmlns:a16="http://schemas.microsoft.com/office/drawing/2014/main" id="{DC1DBA06-EC91-2E8D-45E8-346B19C10FD1}"/>
                  </a:ext>
                </a:extLst>
              </p:cNvPr>
              <p:cNvGrpSpPr>
                <a:grpSpLocks/>
              </p:cNvGrpSpPr>
              <p:nvPr/>
            </p:nvGrpSpPr>
            <p:grpSpPr bwMode="auto">
              <a:xfrm>
                <a:off x="5196" y="3077"/>
                <a:ext cx="130" cy="130"/>
                <a:chOff x="5196" y="3077"/>
                <a:chExt cx="130" cy="130"/>
              </a:xfrm>
            </p:grpSpPr>
            <p:sp>
              <p:nvSpPr>
                <p:cNvPr id="137418" name="Oval 2146">
                  <a:extLst>
                    <a:ext uri="{FF2B5EF4-FFF2-40B4-BE49-F238E27FC236}">
                      <a16:creationId xmlns:a16="http://schemas.microsoft.com/office/drawing/2014/main" id="{FC2395B2-5A7B-F008-A3C3-C51D148DF7E5}"/>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419" name="Group 2147">
                  <a:extLst>
                    <a:ext uri="{FF2B5EF4-FFF2-40B4-BE49-F238E27FC236}">
                      <a16:creationId xmlns:a16="http://schemas.microsoft.com/office/drawing/2014/main" id="{99F92CC6-BFEA-7956-AF50-C44FE74A6AB4}"/>
                    </a:ext>
                  </a:extLst>
                </p:cNvPr>
                <p:cNvGrpSpPr>
                  <a:grpSpLocks/>
                </p:cNvGrpSpPr>
                <p:nvPr/>
              </p:nvGrpSpPr>
              <p:grpSpPr bwMode="auto">
                <a:xfrm>
                  <a:off x="5225" y="3106"/>
                  <a:ext cx="72" cy="72"/>
                  <a:chOff x="5225" y="3106"/>
                  <a:chExt cx="72" cy="72"/>
                </a:xfrm>
              </p:grpSpPr>
              <p:sp>
                <p:nvSpPr>
                  <p:cNvPr id="137420" name="Oval 2148">
                    <a:extLst>
                      <a:ext uri="{FF2B5EF4-FFF2-40B4-BE49-F238E27FC236}">
                        <a16:creationId xmlns:a16="http://schemas.microsoft.com/office/drawing/2014/main" id="{8C5B49B6-DF16-AADA-268C-1B561BB782C7}"/>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21" name="Oval 2149">
                    <a:extLst>
                      <a:ext uri="{FF2B5EF4-FFF2-40B4-BE49-F238E27FC236}">
                        <a16:creationId xmlns:a16="http://schemas.microsoft.com/office/drawing/2014/main" id="{5615967C-7D5E-5B79-6971-080624B7E940}"/>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22" name="Oval 2150">
                    <a:extLst>
                      <a:ext uri="{FF2B5EF4-FFF2-40B4-BE49-F238E27FC236}">
                        <a16:creationId xmlns:a16="http://schemas.microsoft.com/office/drawing/2014/main" id="{85470289-DAD3-B1EE-3429-DB2C009A8B4F}"/>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23" name="Oval 2151">
                    <a:extLst>
                      <a:ext uri="{FF2B5EF4-FFF2-40B4-BE49-F238E27FC236}">
                        <a16:creationId xmlns:a16="http://schemas.microsoft.com/office/drawing/2014/main" id="{5B7EE500-9ADE-ABC1-4ADF-59C864A1E14E}"/>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348" name="Freeform 2152">
                <a:extLst>
                  <a:ext uri="{FF2B5EF4-FFF2-40B4-BE49-F238E27FC236}">
                    <a16:creationId xmlns:a16="http://schemas.microsoft.com/office/drawing/2014/main" id="{9DA6012C-5C3E-D44A-21C1-FEDCC39B83D8}"/>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49" name="Group 2153">
                <a:extLst>
                  <a:ext uri="{FF2B5EF4-FFF2-40B4-BE49-F238E27FC236}">
                    <a16:creationId xmlns:a16="http://schemas.microsoft.com/office/drawing/2014/main" id="{2F01A7EA-5BC3-B1F3-6CA2-7A3DC48021A1}"/>
                  </a:ext>
                </a:extLst>
              </p:cNvPr>
              <p:cNvGrpSpPr>
                <a:grpSpLocks/>
              </p:cNvGrpSpPr>
              <p:nvPr/>
            </p:nvGrpSpPr>
            <p:grpSpPr bwMode="auto">
              <a:xfrm>
                <a:off x="4508" y="3077"/>
                <a:ext cx="130" cy="130"/>
                <a:chOff x="4508" y="3077"/>
                <a:chExt cx="130" cy="130"/>
              </a:xfrm>
            </p:grpSpPr>
            <p:sp>
              <p:nvSpPr>
                <p:cNvPr id="137412" name="Oval 2154">
                  <a:extLst>
                    <a:ext uri="{FF2B5EF4-FFF2-40B4-BE49-F238E27FC236}">
                      <a16:creationId xmlns:a16="http://schemas.microsoft.com/office/drawing/2014/main" id="{0E093341-8B8E-E214-1E51-19C180ED12E4}"/>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413" name="Group 2155">
                  <a:extLst>
                    <a:ext uri="{FF2B5EF4-FFF2-40B4-BE49-F238E27FC236}">
                      <a16:creationId xmlns:a16="http://schemas.microsoft.com/office/drawing/2014/main" id="{F3F426F5-13C2-B252-F9F3-E6983BD9EEAF}"/>
                    </a:ext>
                  </a:extLst>
                </p:cNvPr>
                <p:cNvGrpSpPr>
                  <a:grpSpLocks/>
                </p:cNvGrpSpPr>
                <p:nvPr/>
              </p:nvGrpSpPr>
              <p:grpSpPr bwMode="auto">
                <a:xfrm>
                  <a:off x="4537" y="3106"/>
                  <a:ext cx="71" cy="72"/>
                  <a:chOff x="4537" y="3106"/>
                  <a:chExt cx="71" cy="72"/>
                </a:xfrm>
              </p:grpSpPr>
              <p:sp>
                <p:nvSpPr>
                  <p:cNvPr id="137414" name="Oval 2156">
                    <a:extLst>
                      <a:ext uri="{FF2B5EF4-FFF2-40B4-BE49-F238E27FC236}">
                        <a16:creationId xmlns:a16="http://schemas.microsoft.com/office/drawing/2014/main" id="{8F668581-FCDC-D604-1DD2-8A97772C28EA}"/>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15" name="Oval 2157">
                    <a:extLst>
                      <a:ext uri="{FF2B5EF4-FFF2-40B4-BE49-F238E27FC236}">
                        <a16:creationId xmlns:a16="http://schemas.microsoft.com/office/drawing/2014/main" id="{7815DD2E-7B75-B01B-8F90-1941145BE35E}"/>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16" name="Oval 2158">
                    <a:extLst>
                      <a:ext uri="{FF2B5EF4-FFF2-40B4-BE49-F238E27FC236}">
                        <a16:creationId xmlns:a16="http://schemas.microsoft.com/office/drawing/2014/main" id="{8479FFED-90E6-6FE2-21C4-82C2330503D8}"/>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417" name="Oval 2159">
                    <a:extLst>
                      <a:ext uri="{FF2B5EF4-FFF2-40B4-BE49-F238E27FC236}">
                        <a16:creationId xmlns:a16="http://schemas.microsoft.com/office/drawing/2014/main" id="{E384FEDE-EBB5-D948-CA72-624982104D20}"/>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350" name="Rectangle 2160">
                <a:extLst>
                  <a:ext uri="{FF2B5EF4-FFF2-40B4-BE49-F238E27FC236}">
                    <a16:creationId xmlns:a16="http://schemas.microsoft.com/office/drawing/2014/main" id="{D5E5BFE0-5AE1-C73A-8AF6-9AB4F597AF9D}"/>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351" name="Group 2161">
                <a:extLst>
                  <a:ext uri="{FF2B5EF4-FFF2-40B4-BE49-F238E27FC236}">
                    <a16:creationId xmlns:a16="http://schemas.microsoft.com/office/drawing/2014/main" id="{0D090397-8248-C9F0-26B1-6330698D78C4}"/>
                  </a:ext>
                </a:extLst>
              </p:cNvPr>
              <p:cNvGrpSpPr>
                <a:grpSpLocks/>
              </p:cNvGrpSpPr>
              <p:nvPr/>
            </p:nvGrpSpPr>
            <p:grpSpPr bwMode="auto">
              <a:xfrm>
                <a:off x="4492" y="2908"/>
                <a:ext cx="556" cy="94"/>
                <a:chOff x="4492" y="2908"/>
                <a:chExt cx="556" cy="94"/>
              </a:xfrm>
            </p:grpSpPr>
            <p:sp>
              <p:nvSpPr>
                <p:cNvPr id="137403" name="Freeform 2162">
                  <a:extLst>
                    <a:ext uri="{FF2B5EF4-FFF2-40B4-BE49-F238E27FC236}">
                      <a16:creationId xmlns:a16="http://schemas.microsoft.com/office/drawing/2014/main" id="{89BDDCAB-2A3B-650B-FF62-02B53F52A76D}"/>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04" name="Group 2163">
                  <a:extLst>
                    <a:ext uri="{FF2B5EF4-FFF2-40B4-BE49-F238E27FC236}">
                      <a16:creationId xmlns:a16="http://schemas.microsoft.com/office/drawing/2014/main" id="{D6046706-284C-62BE-BC74-F48B209BE16E}"/>
                    </a:ext>
                  </a:extLst>
                </p:cNvPr>
                <p:cNvGrpSpPr>
                  <a:grpSpLocks/>
                </p:cNvGrpSpPr>
                <p:nvPr/>
              </p:nvGrpSpPr>
              <p:grpSpPr bwMode="auto">
                <a:xfrm>
                  <a:off x="5011" y="2908"/>
                  <a:ext cx="37" cy="92"/>
                  <a:chOff x="5011" y="2908"/>
                  <a:chExt cx="37" cy="92"/>
                </a:xfrm>
              </p:grpSpPr>
              <p:sp>
                <p:nvSpPr>
                  <p:cNvPr id="137405" name="Freeform 2164">
                    <a:extLst>
                      <a:ext uri="{FF2B5EF4-FFF2-40B4-BE49-F238E27FC236}">
                        <a16:creationId xmlns:a16="http://schemas.microsoft.com/office/drawing/2014/main" id="{DE6975C5-0C44-6EB4-D1E6-6E52F6A361E4}"/>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406" name="Group 2165">
                    <a:extLst>
                      <a:ext uri="{FF2B5EF4-FFF2-40B4-BE49-F238E27FC236}">
                        <a16:creationId xmlns:a16="http://schemas.microsoft.com/office/drawing/2014/main" id="{529AF148-DEF5-9489-E84D-9F4170EBC1D2}"/>
                      </a:ext>
                    </a:extLst>
                  </p:cNvPr>
                  <p:cNvGrpSpPr>
                    <a:grpSpLocks/>
                  </p:cNvGrpSpPr>
                  <p:nvPr/>
                </p:nvGrpSpPr>
                <p:grpSpPr bwMode="auto">
                  <a:xfrm>
                    <a:off x="5016" y="2924"/>
                    <a:ext cx="27" cy="67"/>
                    <a:chOff x="5016" y="2924"/>
                    <a:chExt cx="27" cy="67"/>
                  </a:xfrm>
                </p:grpSpPr>
                <p:sp>
                  <p:nvSpPr>
                    <p:cNvPr id="137407" name="Freeform 2166">
                      <a:extLst>
                        <a:ext uri="{FF2B5EF4-FFF2-40B4-BE49-F238E27FC236}">
                          <a16:creationId xmlns:a16="http://schemas.microsoft.com/office/drawing/2014/main" id="{0E7BF6DB-1A7D-5C51-CE5F-DDD3FCA8ADFD}"/>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408" name="Group 2167">
                      <a:extLst>
                        <a:ext uri="{FF2B5EF4-FFF2-40B4-BE49-F238E27FC236}">
                          <a16:creationId xmlns:a16="http://schemas.microsoft.com/office/drawing/2014/main" id="{DC6247D2-2DC1-7C7F-B299-D63AF62CE9DE}"/>
                        </a:ext>
                      </a:extLst>
                    </p:cNvPr>
                    <p:cNvGrpSpPr>
                      <a:grpSpLocks/>
                    </p:cNvGrpSpPr>
                    <p:nvPr/>
                  </p:nvGrpSpPr>
                  <p:grpSpPr bwMode="auto">
                    <a:xfrm>
                      <a:off x="5021" y="2938"/>
                      <a:ext cx="15" cy="31"/>
                      <a:chOff x="5021" y="2938"/>
                      <a:chExt cx="15" cy="31"/>
                    </a:xfrm>
                  </p:grpSpPr>
                  <p:sp>
                    <p:nvSpPr>
                      <p:cNvPr id="137409" name="Line 2168">
                        <a:extLst>
                          <a:ext uri="{FF2B5EF4-FFF2-40B4-BE49-F238E27FC236}">
                            <a16:creationId xmlns:a16="http://schemas.microsoft.com/office/drawing/2014/main" id="{EF81DD57-206F-79FB-B8F5-67ADFB36CB7B}"/>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410" name="Line 2169">
                        <a:extLst>
                          <a:ext uri="{FF2B5EF4-FFF2-40B4-BE49-F238E27FC236}">
                            <a16:creationId xmlns:a16="http://schemas.microsoft.com/office/drawing/2014/main" id="{EE1824CA-3B6D-E78C-B108-3C039C91F027}"/>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411" name="Line 2170">
                        <a:extLst>
                          <a:ext uri="{FF2B5EF4-FFF2-40B4-BE49-F238E27FC236}">
                            <a16:creationId xmlns:a16="http://schemas.microsoft.com/office/drawing/2014/main" id="{EBB3AEF8-18DC-7D3C-4BF4-E379E9E04800}"/>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352" name="Group 2171">
                <a:extLst>
                  <a:ext uri="{FF2B5EF4-FFF2-40B4-BE49-F238E27FC236}">
                    <a16:creationId xmlns:a16="http://schemas.microsoft.com/office/drawing/2014/main" id="{D2A4DD79-70C6-8966-1F16-27DC05231FE3}"/>
                  </a:ext>
                </a:extLst>
              </p:cNvPr>
              <p:cNvGrpSpPr>
                <a:grpSpLocks/>
              </p:cNvGrpSpPr>
              <p:nvPr/>
            </p:nvGrpSpPr>
            <p:grpSpPr bwMode="auto">
              <a:xfrm>
                <a:off x="5024" y="2994"/>
                <a:ext cx="435" cy="135"/>
                <a:chOff x="5024" y="2994"/>
                <a:chExt cx="435" cy="135"/>
              </a:xfrm>
            </p:grpSpPr>
            <p:sp>
              <p:nvSpPr>
                <p:cNvPr id="137396" name="Freeform 2172">
                  <a:extLst>
                    <a:ext uri="{FF2B5EF4-FFF2-40B4-BE49-F238E27FC236}">
                      <a16:creationId xmlns:a16="http://schemas.microsoft.com/office/drawing/2014/main" id="{1A77D624-74C5-BEC4-F1B9-BC72456E8AAB}"/>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97" name="Group 2173">
                  <a:extLst>
                    <a:ext uri="{FF2B5EF4-FFF2-40B4-BE49-F238E27FC236}">
                      <a16:creationId xmlns:a16="http://schemas.microsoft.com/office/drawing/2014/main" id="{A8FD96ED-866E-A3D4-6A55-64CF57DA96FE}"/>
                    </a:ext>
                  </a:extLst>
                </p:cNvPr>
                <p:cNvGrpSpPr>
                  <a:grpSpLocks/>
                </p:cNvGrpSpPr>
                <p:nvPr/>
              </p:nvGrpSpPr>
              <p:grpSpPr bwMode="auto">
                <a:xfrm>
                  <a:off x="5024" y="2994"/>
                  <a:ext cx="435" cy="135"/>
                  <a:chOff x="5024" y="2994"/>
                  <a:chExt cx="435" cy="135"/>
                </a:xfrm>
              </p:grpSpPr>
              <p:sp>
                <p:nvSpPr>
                  <p:cNvPr id="137398" name="Freeform 2174">
                    <a:extLst>
                      <a:ext uri="{FF2B5EF4-FFF2-40B4-BE49-F238E27FC236}">
                        <a16:creationId xmlns:a16="http://schemas.microsoft.com/office/drawing/2014/main" id="{63DEE7EB-CA5A-5F04-EB88-E33111AF7ECB}"/>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99" name="Group 2175">
                    <a:extLst>
                      <a:ext uri="{FF2B5EF4-FFF2-40B4-BE49-F238E27FC236}">
                        <a16:creationId xmlns:a16="http://schemas.microsoft.com/office/drawing/2014/main" id="{F675AABF-03FC-3828-27D9-B72159ADEA25}"/>
                      </a:ext>
                    </a:extLst>
                  </p:cNvPr>
                  <p:cNvGrpSpPr>
                    <a:grpSpLocks/>
                  </p:cNvGrpSpPr>
                  <p:nvPr/>
                </p:nvGrpSpPr>
                <p:grpSpPr bwMode="auto">
                  <a:xfrm>
                    <a:off x="5040" y="2996"/>
                    <a:ext cx="369" cy="4"/>
                    <a:chOff x="5040" y="2996"/>
                    <a:chExt cx="369" cy="4"/>
                  </a:xfrm>
                </p:grpSpPr>
                <p:sp>
                  <p:nvSpPr>
                    <p:cNvPr id="137401" name="Freeform 2176">
                      <a:extLst>
                        <a:ext uri="{FF2B5EF4-FFF2-40B4-BE49-F238E27FC236}">
                          <a16:creationId xmlns:a16="http://schemas.microsoft.com/office/drawing/2014/main" id="{7C704B09-238E-8037-326F-F70A13A212A0}"/>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402" name="Freeform 2177">
                      <a:extLst>
                        <a:ext uri="{FF2B5EF4-FFF2-40B4-BE49-F238E27FC236}">
                          <a16:creationId xmlns:a16="http://schemas.microsoft.com/office/drawing/2014/main" id="{AD5E3BD3-C71E-6364-9CA1-E8A501D6E14B}"/>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400" name="Freeform 2178">
                    <a:extLst>
                      <a:ext uri="{FF2B5EF4-FFF2-40B4-BE49-F238E27FC236}">
                        <a16:creationId xmlns:a16="http://schemas.microsoft.com/office/drawing/2014/main" id="{3188C24B-A0B7-A87D-855B-81DF9349AA6F}"/>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353" name="Freeform 2179">
                <a:extLst>
                  <a:ext uri="{FF2B5EF4-FFF2-40B4-BE49-F238E27FC236}">
                    <a16:creationId xmlns:a16="http://schemas.microsoft.com/office/drawing/2014/main" id="{BD40AFA7-CFD2-8979-B940-7BDCD314476F}"/>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54" name="Rectangle 2180">
                <a:extLst>
                  <a:ext uri="{FF2B5EF4-FFF2-40B4-BE49-F238E27FC236}">
                    <a16:creationId xmlns:a16="http://schemas.microsoft.com/office/drawing/2014/main" id="{5DBCC5E8-2AAC-E63A-A5DF-5A3AE28FB656}"/>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355" name="Group 2181">
                <a:extLst>
                  <a:ext uri="{FF2B5EF4-FFF2-40B4-BE49-F238E27FC236}">
                    <a16:creationId xmlns:a16="http://schemas.microsoft.com/office/drawing/2014/main" id="{3B7D41B9-08F5-45B3-C798-7CC94EB0F369}"/>
                  </a:ext>
                </a:extLst>
              </p:cNvPr>
              <p:cNvGrpSpPr>
                <a:grpSpLocks/>
              </p:cNvGrpSpPr>
              <p:nvPr/>
            </p:nvGrpSpPr>
            <p:grpSpPr bwMode="auto">
              <a:xfrm>
                <a:off x="5439" y="3020"/>
                <a:ext cx="20" cy="56"/>
                <a:chOff x="5439" y="3020"/>
                <a:chExt cx="20" cy="56"/>
              </a:xfrm>
            </p:grpSpPr>
            <p:sp>
              <p:nvSpPr>
                <p:cNvPr id="137394" name="Rectangle 2182">
                  <a:extLst>
                    <a:ext uri="{FF2B5EF4-FFF2-40B4-BE49-F238E27FC236}">
                      <a16:creationId xmlns:a16="http://schemas.microsoft.com/office/drawing/2014/main" id="{2587D2B0-3D5E-39BF-CD84-0B3820E786F8}"/>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95" name="Freeform 2183">
                  <a:extLst>
                    <a:ext uri="{FF2B5EF4-FFF2-40B4-BE49-F238E27FC236}">
                      <a16:creationId xmlns:a16="http://schemas.microsoft.com/office/drawing/2014/main" id="{2324183B-CAB8-4EE0-DA01-7F298C39F644}"/>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356" name="Group 2184">
                <a:extLst>
                  <a:ext uri="{FF2B5EF4-FFF2-40B4-BE49-F238E27FC236}">
                    <a16:creationId xmlns:a16="http://schemas.microsoft.com/office/drawing/2014/main" id="{8E4C6762-2FC5-0434-9E62-715E6D88F124}"/>
                  </a:ext>
                </a:extLst>
              </p:cNvPr>
              <p:cNvGrpSpPr>
                <a:grpSpLocks/>
              </p:cNvGrpSpPr>
              <p:nvPr/>
            </p:nvGrpSpPr>
            <p:grpSpPr bwMode="auto">
              <a:xfrm>
                <a:off x="4515" y="2918"/>
                <a:ext cx="944" cy="204"/>
                <a:chOff x="4515" y="2918"/>
                <a:chExt cx="944" cy="204"/>
              </a:xfrm>
            </p:grpSpPr>
            <p:grpSp>
              <p:nvGrpSpPr>
                <p:cNvPr id="137363" name="Group 2185">
                  <a:extLst>
                    <a:ext uri="{FF2B5EF4-FFF2-40B4-BE49-F238E27FC236}">
                      <a16:creationId xmlns:a16="http://schemas.microsoft.com/office/drawing/2014/main" id="{1AA04B5B-5BC8-2CDB-A68E-C38EACEA7506}"/>
                    </a:ext>
                  </a:extLst>
                </p:cNvPr>
                <p:cNvGrpSpPr>
                  <a:grpSpLocks/>
                </p:cNvGrpSpPr>
                <p:nvPr/>
              </p:nvGrpSpPr>
              <p:grpSpPr bwMode="auto">
                <a:xfrm>
                  <a:off x="4515" y="3022"/>
                  <a:ext cx="924" cy="7"/>
                  <a:chOff x="4515" y="3022"/>
                  <a:chExt cx="924" cy="7"/>
                </a:xfrm>
              </p:grpSpPr>
              <p:sp>
                <p:nvSpPr>
                  <p:cNvPr id="137390" name="Rectangle 2186">
                    <a:extLst>
                      <a:ext uri="{FF2B5EF4-FFF2-40B4-BE49-F238E27FC236}">
                        <a16:creationId xmlns:a16="http://schemas.microsoft.com/office/drawing/2014/main" id="{6CD354C8-3D8C-5819-9F87-0D07F0769E17}"/>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91" name="Rectangle 2187">
                    <a:extLst>
                      <a:ext uri="{FF2B5EF4-FFF2-40B4-BE49-F238E27FC236}">
                        <a16:creationId xmlns:a16="http://schemas.microsoft.com/office/drawing/2014/main" id="{0306893D-0D0C-AD1A-8B03-A1C44320087C}"/>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92" name="Rectangle 2188">
                    <a:extLst>
                      <a:ext uri="{FF2B5EF4-FFF2-40B4-BE49-F238E27FC236}">
                        <a16:creationId xmlns:a16="http://schemas.microsoft.com/office/drawing/2014/main" id="{4F3B7941-55F6-BB62-8C9F-5D6183F2E764}"/>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93" name="Rectangle 2189">
                    <a:extLst>
                      <a:ext uri="{FF2B5EF4-FFF2-40B4-BE49-F238E27FC236}">
                        <a16:creationId xmlns:a16="http://schemas.microsoft.com/office/drawing/2014/main" id="{B5C3BF5A-F98A-A983-C3BD-7E05376954D5}"/>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364" name="Group 2190">
                  <a:extLst>
                    <a:ext uri="{FF2B5EF4-FFF2-40B4-BE49-F238E27FC236}">
                      <a16:creationId xmlns:a16="http://schemas.microsoft.com/office/drawing/2014/main" id="{CDEBB1DA-48A1-3385-D1DE-59728A1F990A}"/>
                    </a:ext>
                  </a:extLst>
                </p:cNvPr>
                <p:cNvGrpSpPr>
                  <a:grpSpLocks/>
                </p:cNvGrpSpPr>
                <p:nvPr/>
              </p:nvGrpSpPr>
              <p:grpSpPr bwMode="auto">
                <a:xfrm>
                  <a:off x="4517" y="3001"/>
                  <a:ext cx="942" cy="108"/>
                  <a:chOff x="4517" y="3001"/>
                  <a:chExt cx="942" cy="108"/>
                </a:xfrm>
              </p:grpSpPr>
              <p:sp>
                <p:nvSpPr>
                  <p:cNvPr id="137386" name="Freeform 2191">
                    <a:extLst>
                      <a:ext uri="{FF2B5EF4-FFF2-40B4-BE49-F238E27FC236}">
                        <a16:creationId xmlns:a16="http://schemas.microsoft.com/office/drawing/2014/main" id="{09402881-303C-5E25-B575-EA2F7D6498F5}"/>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87" name="Rectangle 2192">
                    <a:extLst>
                      <a:ext uri="{FF2B5EF4-FFF2-40B4-BE49-F238E27FC236}">
                        <a16:creationId xmlns:a16="http://schemas.microsoft.com/office/drawing/2014/main" id="{65B97FA5-DEFB-4029-E53F-FBA089786EB6}"/>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88" name="Rectangle 2193">
                    <a:extLst>
                      <a:ext uri="{FF2B5EF4-FFF2-40B4-BE49-F238E27FC236}">
                        <a16:creationId xmlns:a16="http://schemas.microsoft.com/office/drawing/2014/main" id="{A806B959-99EB-7BB1-1283-98F52FD0CCFF}"/>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89" name="Freeform 2194">
                    <a:extLst>
                      <a:ext uri="{FF2B5EF4-FFF2-40B4-BE49-F238E27FC236}">
                        <a16:creationId xmlns:a16="http://schemas.microsoft.com/office/drawing/2014/main" id="{EB889E07-6431-26CB-395D-E023F3FF1BFA}"/>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365" name="Group 2195">
                  <a:extLst>
                    <a:ext uri="{FF2B5EF4-FFF2-40B4-BE49-F238E27FC236}">
                      <a16:creationId xmlns:a16="http://schemas.microsoft.com/office/drawing/2014/main" id="{A0F66F58-1538-2F18-EE5A-E590DCE153B4}"/>
                    </a:ext>
                  </a:extLst>
                </p:cNvPr>
                <p:cNvGrpSpPr>
                  <a:grpSpLocks/>
                </p:cNvGrpSpPr>
                <p:nvPr/>
              </p:nvGrpSpPr>
              <p:grpSpPr bwMode="auto">
                <a:xfrm>
                  <a:off x="4809" y="3007"/>
                  <a:ext cx="188" cy="11"/>
                  <a:chOff x="4809" y="3007"/>
                  <a:chExt cx="188" cy="11"/>
                </a:xfrm>
              </p:grpSpPr>
              <p:grpSp>
                <p:nvGrpSpPr>
                  <p:cNvPr id="137372" name="Group 2196">
                    <a:extLst>
                      <a:ext uri="{FF2B5EF4-FFF2-40B4-BE49-F238E27FC236}">
                        <a16:creationId xmlns:a16="http://schemas.microsoft.com/office/drawing/2014/main" id="{062C58DC-CD67-2DD7-1637-7BBFBD676921}"/>
                      </a:ext>
                    </a:extLst>
                  </p:cNvPr>
                  <p:cNvGrpSpPr>
                    <a:grpSpLocks/>
                  </p:cNvGrpSpPr>
                  <p:nvPr/>
                </p:nvGrpSpPr>
                <p:grpSpPr bwMode="auto">
                  <a:xfrm>
                    <a:off x="4957" y="3007"/>
                    <a:ext cx="40" cy="11"/>
                    <a:chOff x="4957" y="3007"/>
                    <a:chExt cx="40" cy="11"/>
                  </a:xfrm>
                </p:grpSpPr>
                <p:grpSp>
                  <p:nvGrpSpPr>
                    <p:cNvPr id="137380" name="Group 2197">
                      <a:extLst>
                        <a:ext uri="{FF2B5EF4-FFF2-40B4-BE49-F238E27FC236}">
                          <a16:creationId xmlns:a16="http://schemas.microsoft.com/office/drawing/2014/main" id="{628360C6-80E5-A089-91BF-74DC31CC482E}"/>
                        </a:ext>
                      </a:extLst>
                    </p:cNvPr>
                    <p:cNvGrpSpPr>
                      <a:grpSpLocks/>
                    </p:cNvGrpSpPr>
                    <p:nvPr/>
                  </p:nvGrpSpPr>
                  <p:grpSpPr bwMode="auto">
                    <a:xfrm>
                      <a:off x="4962" y="3007"/>
                      <a:ext cx="22" cy="10"/>
                      <a:chOff x="4962" y="3007"/>
                      <a:chExt cx="22" cy="10"/>
                    </a:xfrm>
                  </p:grpSpPr>
                  <p:sp>
                    <p:nvSpPr>
                      <p:cNvPr id="137384" name="Freeform 2198">
                        <a:extLst>
                          <a:ext uri="{FF2B5EF4-FFF2-40B4-BE49-F238E27FC236}">
                            <a16:creationId xmlns:a16="http://schemas.microsoft.com/office/drawing/2014/main" id="{CE87B889-A700-B255-B1BF-6D731FB84E33}"/>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85" name="Freeform 2199">
                        <a:extLst>
                          <a:ext uri="{FF2B5EF4-FFF2-40B4-BE49-F238E27FC236}">
                            <a16:creationId xmlns:a16="http://schemas.microsoft.com/office/drawing/2014/main" id="{398F465C-EA42-BEBE-AF30-7ABE762AD93F}"/>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381" name="Group 2200">
                      <a:extLst>
                        <a:ext uri="{FF2B5EF4-FFF2-40B4-BE49-F238E27FC236}">
                          <a16:creationId xmlns:a16="http://schemas.microsoft.com/office/drawing/2014/main" id="{11EDD3A4-6622-C12A-BE10-D87816F20E73}"/>
                        </a:ext>
                      </a:extLst>
                    </p:cNvPr>
                    <p:cNvGrpSpPr>
                      <a:grpSpLocks/>
                    </p:cNvGrpSpPr>
                    <p:nvPr/>
                  </p:nvGrpSpPr>
                  <p:grpSpPr bwMode="auto">
                    <a:xfrm>
                      <a:off x="4957" y="3009"/>
                      <a:ext cx="40" cy="9"/>
                      <a:chOff x="4957" y="3009"/>
                      <a:chExt cx="40" cy="9"/>
                    </a:xfrm>
                  </p:grpSpPr>
                  <p:sp>
                    <p:nvSpPr>
                      <p:cNvPr id="137382" name="Freeform 2201">
                        <a:extLst>
                          <a:ext uri="{FF2B5EF4-FFF2-40B4-BE49-F238E27FC236}">
                            <a16:creationId xmlns:a16="http://schemas.microsoft.com/office/drawing/2014/main" id="{AFD9201A-AC3B-58F4-2B5F-C1CDDBF2239C}"/>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383" name="Rectangle 2202">
                        <a:extLst>
                          <a:ext uri="{FF2B5EF4-FFF2-40B4-BE49-F238E27FC236}">
                            <a16:creationId xmlns:a16="http://schemas.microsoft.com/office/drawing/2014/main" id="{ABFDCEE6-9FE4-4954-6E4F-7506667EDCAA}"/>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373" name="Group 2203">
                    <a:extLst>
                      <a:ext uri="{FF2B5EF4-FFF2-40B4-BE49-F238E27FC236}">
                        <a16:creationId xmlns:a16="http://schemas.microsoft.com/office/drawing/2014/main" id="{54EC60BD-2CB6-185D-A983-5E3561FDB33D}"/>
                      </a:ext>
                    </a:extLst>
                  </p:cNvPr>
                  <p:cNvGrpSpPr>
                    <a:grpSpLocks/>
                  </p:cNvGrpSpPr>
                  <p:nvPr/>
                </p:nvGrpSpPr>
                <p:grpSpPr bwMode="auto">
                  <a:xfrm>
                    <a:off x="4809" y="3007"/>
                    <a:ext cx="40" cy="11"/>
                    <a:chOff x="4809" y="3007"/>
                    <a:chExt cx="40" cy="11"/>
                  </a:xfrm>
                </p:grpSpPr>
                <p:grpSp>
                  <p:nvGrpSpPr>
                    <p:cNvPr id="137374" name="Group 2204">
                      <a:extLst>
                        <a:ext uri="{FF2B5EF4-FFF2-40B4-BE49-F238E27FC236}">
                          <a16:creationId xmlns:a16="http://schemas.microsoft.com/office/drawing/2014/main" id="{0C834BC3-625F-FB7B-E39F-90839E42EF9C}"/>
                        </a:ext>
                      </a:extLst>
                    </p:cNvPr>
                    <p:cNvGrpSpPr>
                      <a:grpSpLocks/>
                    </p:cNvGrpSpPr>
                    <p:nvPr/>
                  </p:nvGrpSpPr>
                  <p:grpSpPr bwMode="auto">
                    <a:xfrm>
                      <a:off x="4814" y="3007"/>
                      <a:ext cx="22" cy="10"/>
                      <a:chOff x="4814" y="3007"/>
                      <a:chExt cx="22" cy="10"/>
                    </a:xfrm>
                  </p:grpSpPr>
                  <p:sp>
                    <p:nvSpPr>
                      <p:cNvPr id="137378" name="Freeform 2205">
                        <a:extLst>
                          <a:ext uri="{FF2B5EF4-FFF2-40B4-BE49-F238E27FC236}">
                            <a16:creationId xmlns:a16="http://schemas.microsoft.com/office/drawing/2014/main" id="{215933DE-41F1-4D81-706F-226044794DFF}"/>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79" name="Freeform 2206">
                        <a:extLst>
                          <a:ext uri="{FF2B5EF4-FFF2-40B4-BE49-F238E27FC236}">
                            <a16:creationId xmlns:a16="http://schemas.microsoft.com/office/drawing/2014/main" id="{67F1DE16-B30E-63F3-360E-02756D1FA8C4}"/>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375" name="Group 2207">
                      <a:extLst>
                        <a:ext uri="{FF2B5EF4-FFF2-40B4-BE49-F238E27FC236}">
                          <a16:creationId xmlns:a16="http://schemas.microsoft.com/office/drawing/2014/main" id="{E071544D-3D05-2A8E-717C-9A896B4477A2}"/>
                        </a:ext>
                      </a:extLst>
                    </p:cNvPr>
                    <p:cNvGrpSpPr>
                      <a:grpSpLocks/>
                    </p:cNvGrpSpPr>
                    <p:nvPr/>
                  </p:nvGrpSpPr>
                  <p:grpSpPr bwMode="auto">
                    <a:xfrm>
                      <a:off x="4809" y="3009"/>
                      <a:ext cx="40" cy="9"/>
                      <a:chOff x="4809" y="3009"/>
                      <a:chExt cx="40" cy="9"/>
                    </a:xfrm>
                  </p:grpSpPr>
                  <p:sp>
                    <p:nvSpPr>
                      <p:cNvPr id="137376" name="Freeform 2208">
                        <a:extLst>
                          <a:ext uri="{FF2B5EF4-FFF2-40B4-BE49-F238E27FC236}">
                            <a16:creationId xmlns:a16="http://schemas.microsoft.com/office/drawing/2014/main" id="{21ED8E5A-7193-597E-D9F4-C50AA79336D1}"/>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377" name="Rectangle 2209">
                        <a:extLst>
                          <a:ext uri="{FF2B5EF4-FFF2-40B4-BE49-F238E27FC236}">
                            <a16:creationId xmlns:a16="http://schemas.microsoft.com/office/drawing/2014/main" id="{706FF6CD-1DA5-A678-A5AB-150C4B8D89F6}"/>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366" name="Group 2210">
                  <a:extLst>
                    <a:ext uri="{FF2B5EF4-FFF2-40B4-BE49-F238E27FC236}">
                      <a16:creationId xmlns:a16="http://schemas.microsoft.com/office/drawing/2014/main" id="{F6E9805B-D7BB-1B20-7D5F-6DA5C4555AF9}"/>
                    </a:ext>
                  </a:extLst>
                </p:cNvPr>
                <p:cNvGrpSpPr>
                  <a:grpSpLocks/>
                </p:cNvGrpSpPr>
                <p:nvPr/>
              </p:nvGrpSpPr>
              <p:grpSpPr bwMode="auto">
                <a:xfrm>
                  <a:off x="4676" y="2918"/>
                  <a:ext cx="328" cy="204"/>
                  <a:chOff x="4676" y="2918"/>
                  <a:chExt cx="328" cy="204"/>
                </a:xfrm>
              </p:grpSpPr>
              <p:sp>
                <p:nvSpPr>
                  <p:cNvPr id="137370" name="Freeform 2211">
                    <a:extLst>
                      <a:ext uri="{FF2B5EF4-FFF2-40B4-BE49-F238E27FC236}">
                        <a16:creationId xmlns:a16="http://schemas.microsoft.com/office/drawing/2014/main" id="{8B73595A-99EC-3796-1628-EB700A181BB1}"/>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371" name="Freeform 2212">
                    <a:extLst>
                      <a:ext uri="{FF2B5EF4-FFF2-40B4-BE49-F238E27FC236}">
                        <a16:creationId xmlns:a16="http://schemas.microsoft.com/office/drawing/2014/main" id="{A3476806-BB8F-0022-C394-13C0E40EC3C7}"/>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367" name="Group 2213">
                  <a:extLst>
                    <a:ext uri="{FF2B5EF4-FFF2-40B4-BE49-F238E27FC236}">
                      <a16:creationId xmlns:a16="http://schemas.microsoft.com/office/drawing/2014/main" id="{1AB7A9A7-DC91-56A5-0D98-3A7ABF7906D3}"/>
                    </a:ext>
                  </a:extLst>
                </p:cNvPr>
                <p:cNvGrpSpPr>
                  <a:grpSpLocks/>
                </p:cNvGrpSpPr>
                <p:nvPr/>
              </p:nvGrpSpPr>
              <p:grpSpPr bwMode="auto">
                <a:xfrm>
                  <a:off x="4738" y="2980"/>
                  <a:ext cx="14" cy="21"/>
                  <a:chOff x="4738" y="2980"/>
                  <a:chExt cx="14" cy="21"/>
                </a:xfrm>
              </p:grpSpPr>
              <p:sp>
                <p:nvSpPr>
                  <p:cNvPr id="137368" name="Freeform 2214">
                    <a:extLst>
                      <a:ext uri="{FF2B5EF4-FFF2-40B4-BE49-F238E27FC236}">
                        <a16:creationId xmlns:a16="http://schemas.microsoft.com/office/drawing/2014/main" id="{CBAB0B5B-7942-777C-AB38-88A0A5CC782C}"/>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69" name="AutoShape 2215">
                    <a:extLst>
                      <a:ext uri="{FF2B5EF4-FFF2-40B4-BE49-F238E27FC236}">
                        <a16:creationId xmlns:a16="http://schemas.microsoft.com/office/drawing/2014/main" id="{3B0160B7-C92C-6FF5-41F4-3733AE607322}"/>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357" name="Group 2216">
                <a:extLst>
                  <a:ext uri="{FF2B5EF4-FFF2-40B4-BE49-F238E27FC236}">
                    <a16:creationId xmlns:a16="http://schemas.microsoft.com/office/drawing/2014/main" id="{D3E1421C-AC71-9034-7197-C85DEDD9919A}"/>
                  </a:ext>
                </a:extLst>
              </p:cNvPr>
              <p:cNvGrpSpPr>
                <a:grpSpLocks/>
              </p:cNvGrpSpPr>
              <p:nvPr/>
            </p:nvGrpSpPr>
            <p:grpSpPr bwMode="auto">
              <a:xfrm>
                <a:off x="5447" y="3096"/>
                <a:ext cx="24" cy="35"/>
                <a:chOff x="5447" y="3096"/>
                <a:chExt cx="24" cy="35"/>
              </a:xfrm>
            </p:grpSpPr>
            <p:sp>
              <p:nvSpPr>
                <p:cNvPr id="137358" name="Freeform 2217">
                  <a:extLst>
                    <a:ext uri="{FF2B5EF4-FFF2-40B4-BE49-F238E27FC236}">
                      <a16:creationId xmlns:a16="http://schemas.microsoft.com/office/drawing/2014/main" id="{134823BD-5C66-76D2-87ED-0D3A3E680940}"/>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59" name="Rectangle 2218">
                  <a:extLst>
                    <a:ext uri="{FF2B5EF4-FFF2-40B4-BE49-F238E27FC236}">
                      <a16:creationId xmlns:a16="http://schemas.microsoft.com/office/drawing/2014/main" id="{42DF965A-0E6F-A385-2179-1257AF31D3C0}"/>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60" name="Rectangle 2219">
                  <a:extLst>
                    <a:ext uri="{FF2B5EF4-FFF2-40B4-BE49-F238E27FC236}">
                      <a16:creationId xmlns:a16="http://schemas.microsoft.com/office/drawing/2014/main" id="{E24ADA7A-F385-87D3-CB8A-E5835F5E8B29}"/>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61" name="Freeform 2220">
                  <a:extLst>
                    <a:ext uri="{FF2B5EF4-FFF2-40B4-BE49-F238E27FC236}">
                      <a16:creationId xmlns:a16="http://schemas.microsoft.com/office/drawing/2014/main" id="{ACE17F51-DB20-D4CF-1DDA-A0F30E51D52C}"/>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62" name="Freeform 2221">
                  <a:extLst>
                    <a:ext uri="{FF2B5EF4-FFF2-40B4-BE49-F238E27FC236}">
                      <a16:creationId xmlns:a16="http://schemas.microsoft.com/office/drawing/2014/main" id="{30811AFF-EB4F-6D7A-894E-70ED3F798A21}"/>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37248" name="Group 2222">
              <a:extLst>
                <a:ext uri="{FF2B5EF4-FFF2-40B4-BE49-F238E27FC236}">
                  <a16:creationId xmlns:a16="http://schemas.microsoft.com/office/drawing/2014/main" id="{37126A09-06E8-69F5-F321-AF5DF8157F65}"/>
                </a:ext>
              </a:extLst>
            </p:cNvPr>
            <p:cNvGrpSpPr>
              <a:grpSpLocks noChangeAspect="1"/>
            </p:cNvGrpSpPr>
            <p:nvPr/>
          </p:nvGrpSpPr>
          <p:grpSpPr bwMode="auto">
            <a:xfrm flipH="1">
              <a:off x="-2336" y="890"/>
              <a:ext cx="469" cy="139"/>
              <a:chOff x="4468" y="2908"/>
              <a:chExt cx="1004" cy="299"/>
            </a:xfrm>
          </p:grpSpPr>
          <p:sp>
            <p:nvSpPr>
              <p:cNvPr id="137249" name="AutoShape 2223">
                <a:extLst>
                  <a:ext uri="{FF2B5EF4-FFF2-40B4-BE49-F238E27FC236}">
                    <a16:creationId xmlns:a16="http://schemas.microsoft.com/office/drawing/2014/main" id="{25447D5F-E5F3-6A0D-BDF6-44A237F69192}"/>
                  </a:ext>
                </a:extLst>
              </p:cNvPr>
              <p:cNvSpPr>
                <a:spLocks noChangeAspect="1" noChangeArrowheads="1" noTextEdit="1"/>
              </p:cNvSpPr>
              <p:nvPr/>
            </p:nvSpPr>
            <p:spPr bwMode="auto">
              <a:xfrm>
                <a:off x="4468" y="2908"/>
                <a:ext cx="100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37250" name="Group 2224">
                <a:extLst>
                  <a:ext uri="{FF2B5EF4-FFF2-40B4-BE49-F238E27FC236}">
                    <a16:creationId xmlns:a16="http://schemas.microsoft.com/office/drawing/2014/main" id="{A0B22072-283B-2656-CB99-10DF5B2D294A}"/>
                  </a:ext>
                </a:extLst>
              </p:cNvPr>
              <p:cNvGrpSpPr>
                <a:grpSpLocks/>
              </p:cNvGrpSpPr>
              <p:nvPr/>
            </p:nvGrpSpPr>
            <p:grpSpPr bwMode="auto">
              <a:xfrm>
                <a:off x="5335" y="3115"/>
                <a:ext cx="94" cy="26"/>
                <a:chOff x="5335" y="3115"/>
                <a:chExt cx="94" cy="26"/>
              </a:xfrm>
            </p:grpSpPr>
            <p:sp>
              <p:nvSpPr>
                <p:cNvPr id="137338" name="Freeform 2225">
                  <a:extLst>
                    <a:ext uri="{FF2B5EF4-FFF2-40B4-BE49-F238E27FC236}">
                      <a16:creationId xmlns:a16="http://schemas.microsoft.com/office/drawing/2014/main" id="{93B713C7-93C3-C320-BAA6-9D7EB5402244}"/>
                    </a:ext>
                  </a:extLst>
                </p:cNvPr>
                <p:cNvSpPr>
                  <a:spLocks/>
                </p:cNvSpPr>
                <p:nvPr/>
              </p:nvSpPr>
              <p:spPr bwMode="auto">
                <a:xfrm>
                  <a:off x="5335" y="3115"/>
                  <a:ext cx="92" cy="26"/>
                </a:xfrm>
                <a:custGeom>
                  <a:avLst/>
                  <a:gdLst>
                    <a:gd name="T0" fmla="*/ 0 w 554"/>
                    <a:gd name="T1" fmla="*/ 0 h 157"/>
                    <a:gd name="T2" fmla="*/ 0 w 554"/>
                    <a:gd name="T3" fmla="*/ 0 h 157"/>
                    <a:gd name="T4" fmla="*/ 0 w 554"/>
                    <a:gd name="T5" fmla="*/ 0 h 157"/>
                    <a:gd name="T6" fmla="*/ 0 w 554"/>
                    <a:gd name="T7" fmla="*/ 0 h 157"/>
                    <a:gd name="T8" fmla="*/ 0 w 554"/>
                    <a:gd name="T9" fmla="*/ 0 h 157"/>
                    <a:gd name="T10" fmla="*/ 0 w 554"/>
                    <a:gd name="T11" fmla="*/ 0 h 157"/>
                    <a:gd name="T12" fmla="*/ 0 w 554"/>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4" h="157">
                      <a:moveTo>
                        <a:pt x="0" y="1"/>
                      </a:moveTo>
                      <a:lnTo>
                        <a:pt x="44" y="97"/>
                      </a:lnTo>
                      <a:lnTo>
                        <a:pt x="554" y="157"/>
                      </a:lnTo>
                      <a:lnTo>
                        <a:pt x="554" y="92"/>
                      </a:lnTo>
                      <a:lnTo>
                        <a:pt x="83" y="36"/>
                      </a:lnTo>
                      <a:lnTo>
                        <a:pt x="70" y="0"/>
                      </a:lnTo>
                      <a:lnTo>
                        <a:pt x="0" y="1"/>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39" name="Oval 2226">
                  <a:extLst>
                    <a:ext uri="{FF2B5EF4-FFF2-40B4-BE49-F238E27FC236}">
                      <a16:creationId xmlns:a16="http://schemas.microsoft.com/office/drawing/2014/main" id="{20E6E12F-8D17-F567-4548-C547548C9FFF}"/>
                    </a:ext>
                  </a:extLst>
                </p:cNvPr>
                <p:cNvSpPr>
                  <a:spLocks noChangeArrowheads="1"/>
                </p:cNvSpPr>
                <p:nvPr/>
              </p:nvSpPr>
              <p:spPr bwMode="auto">
                <a:xfrm>
                  <a:off x="5426" y="3131"/>
                  <a:ext cx="3" cy="1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251" name="Group 2227">
                <a:extLst>
                  <a:ext uri="{FF2B5EF4-FFF2-40B4-BE49-F238E27FC236}">
                    <a16:creationId xmlns:a16="http://schemas.microsoft.com/office/drawing/2014/main" id="{75E626FF-05B7-72EC-70B6-00E991AD6CD0}"/>
                  </a:ext>
                </a:extLst>
              </p:cNvPr>
              <p:cNvGrpSpPr>
                <a:grpSpLocks/>
              </p:cNvGrpSpPr>
              <p:nvPr/>
            </p:nvGrpSpPr>
            <p:grpSpPr bwMode="auto">
              <a:xfrm>
                <a:off x="4689" y="2919"/>
                <a:ext cx="312" cy="85"/>
                <a:chOff x="4689" y="2919"/>
                <a:chExt cx="312" cy="85"/>
              </a:xfrm>
            </p:grpSpPr>
            <p:sp>
              <p:nvSpPr>
                <p:cNvPr id="137336" name="Freeform 2228">
                  <a:extLst>
                    <a:ext uri="{FF2B5EF4-FFF2-40B4-BE49-F238E27FC236}">
                      <a16:creationId xmlns:a16="http://schemas.microsoft.com/office/drawing/2014/main" id="{EC29F6DC-DD05-84D3-7641-4DE66BDFE803}"/>
                    </a:ext>
                  </a:extLst>
                </p:cNvPr>
                <p:cNvSpPr>
                  <a:spLocks/>
                </p:cNvSpPr>
                <p:nvPr/>
              </p:nvSpPr>
              <p:spPr bwMode="auto">
                <a:xfrm>
                  <a:off x="4689" y="2919"/>
                  <a:ext cx="312" cy="85"/>
                </a:xfrm>
                <a:custGeom>
                  <a:avLst/>
                  <a:gdLst>
                    <a:gd name="T0" fmla="*/ 0 w 1870"/>
                    <a:gd name="T1" fmla="*/ 0 h 510"/>
                    <a:gd name="T2" fmla="*/ 0 w 1870"/>
                    <a:gd name="T3" fmla="*/ 0 h 510"/>
                    <a:gd name="T4" fmla="*/ 0 w 1870"/>
                    <a:gd name="T5" fmla="*/ 0 h 510"/>
                    <a:gd name="T6" fmla="*/ 0 w 1870"/>
                    <a:gd name="T7" fmla="*/ 0 h 510"/>
                    <a:gd name="T8" fmla="*/ 0 w 1870"/>
                    <a:gd name="T9" fmla="*/ 0 h 510"/>
                    <a:gd name="T10" fmla="*/ 0 w 1870"/>
                    <a:gd name="T11" fmla="*/ 0 h 510"/>
                    <a:gd name="T12" fmla="*/ 0 w 1870"/>
                    <a:gd name="T13" fmla="*/ 0 h 510"/>
                    <a:gd name="T14" fmla="*/ 0 w 1870"/>
                    <a:gd name="T15" fmla="*/ 0 h 510"/>
                    <a:gd name="T16" fmla="*/ 0 w 1870"/>
                    <a:gd name="T17" fmla="*/ 0 h 510"/>
                    <a:gd name="T18" fmla="*/ 0 w 1870"/>
                    <a:gd name="T19" fmla="*/ 0 h 510"/>
                    <a:gd name="T20" fmla="*/ 0 w 1870"/>
                    <a:gd name="T21" fmla="*/ 0 h 510"/>
                    <a:gd name="T22" fmla="*/ 0 w 1870"/>
                    <a:gd name="T23" fmla="*/ 0 h 510"/>
                    <a:gd name="T24" fmla="*/ 0 w 1870"/>
                    <a:gd name="T25" fmla="*/ 0 h 510"/>
                    <a:gd name="T26" fmla="*/ 0 w 1870"/>
                    <a:gd name="T27" fmla="*/ 0 h 510"/>
                    <a:gd name="T28" fmla="*/ 0 w 1870"/>
                    <a:gd name="T29" fmla="*/ 0 h 510"/>
                    <a:gd name="T30" fmla="*/ 0 w 1870"/>
                    <a:gd name="T31" fmla="*/ 0 h 510"/>
                    <a:gd name="T32" fmla="*/ 0 w 1870"/>
                    <a:gd name="T33" fmla="*/ 0 h 510"/>
                    <a:gd name="T34" fmla="*/ 0 w 1870"/>
                    <a:gd name="T35" fmla="*/ 0 h 510"/>
                    <a:gd name="T36" fmla="*/ 0 w 1870"/>
                    <a:gd name="T37" fmla="*/ 0 h 510"/>
                    <a:gd name="T38" fmla="*/ 0 w 1870"/>
                    <a:gd name="T39" fmla="*/ 0 h 510"/>
                    <a:gd name="T40" fmla="*/ 0 w 1870"/>
                    <a:gd name="T41" fmla="*/ 0 h 510"/>
                    <a:gd name="T42" fmla="*/ 0 w 1870"/>
                    <a:gd name="T43" fmla="*/ 0 h 510"/>
                    <a:gd name="T44" fmla="*/ 0 w 1870"/>
                    <a:gd name="T45" fmla="*/ 0 h 510"/>
                    <a:gd name="T46" fmla="*/ 0 w 1870"/>
                    <a:gd name="T47" fmla="*/ 0 h 510"/>
                    <a:gd name="T48" fmla="*/ 0 w 1870"/>
                    <a:gd name="T49" fmla="*/ 0 h 510"/>
                    <a:gd name="T50" fmla="*/ 0 w 1870"/>
                    <a:gd name="T51" fmla="*/ 0 h 510"/>
                    <a:gd name="T52" fmla="*/ 0 w 1870"/>
                    <a:gd name="T53" fmla="*/ 0 h 510"/>
                    <a:gd name="T54" fmla="*/ 0 w 1870"/>
                    <a:gd name="T55" fmla="*/ 0 h 510"/>
                    <a:gd name="T56" fmla="*/ 0 w 1870"/>
                    <a:gd name="T57" fmla="*/ 0 h 510"/>
                    <a:gd name="T58" fmla="*/ 0 w 1870"/>
                    <a:gd name="T59" fmla="*/ 0 h 510"/>
                    <a:gd name="T60" fmla="*/ 0 w 1870"/>
                    <a:gd name="T61" fmla="*/ 0 h 510"/>
                    <a:gd name="T62" fmla="*/ 0 w 1870"/>
                    <a:gd name="T63" fmla="*/ 0 h 510"/>
                    <a:gd name="T64" fmla="*/ 0 w 1870"/>
                    <a:gd name="T65" fmla="*/ 0 h 510"/>
                    <a:gd name="T66" fmla="*/ 0 w 1870"/>
                    <a:gd name="T67" fmla="*/ 0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70" h="510">
                      <a:moveTo>
                        <a:pt x="333" y="0"/>
                      </a:moveTo>
                      <a:lnTo>
                        <a:pt x="1870" y="0"/>
                      </a:lnTo>
                      <a:lnTo>
                        <a:pt x="1870" y="509"/>
                      </a:lnTo>
                      <a:lnTo>
                        <a:pt x="0" y="510"/>
                      </a:lnTo>
                      <a:lnTo>
                        <a:pt x="154" y="331"/>
                      </a:lnTo>
                      <a:lnTo>
                        <a:pt x="333" y="331"/>
                      </a:lnTo>
                      <a:lnTo>
                        <a:pt x="334" y="51"/>
                      </a:lnTo>
                      <a:lnTo>
                        <a:pt x="385" y="51"/>
                      </a:lnTo>
                      <a:lnTo>
                        <a:pt x="577" y="51"/>
                      </a:lnTo>
                      <a:lnTo>
                        <a:pt x="385" y="382"/>
                      </a:lnTo>
                      <a:lnTo>
                        <a:pt x="385" y="407"/>
                      </a:lnTo>
                      <a:lnTo>
                        <a:pt x="410" y="407"/>
                      </a:lnTo>
                      <a:lnTo>
                        <a:pt x="613" y="50"/>
                      </a:lnTo>
                      <a:lnTo>
                        <a:pt x="613" y="406"/>
                      </a:lnTo>
                      <a:lnTo>
                        <a:pt x="638" y="406"/>
                      </a:lnTo>
                      <a:lnTo>
                        <a:pt x="638" y="50"/>
                      </a:lnTo>
                      <a:lnTo>
                        <a:pt x="921" y="50"/>
                      </a:lnTo>
                      <a:lnTo>
                        <a:pt x="1307" y="51"/>
                      </a:lnTo>
                      <a:lnTo>
                        <a:pt x="1460" y="50"/>
                      </a:lnTo>
                      <a:lnTo>
                        <a:pt x="1511" y="51"/>
                      </a:lnTo>
                      <a:lnTo>
                        <a:pt x="1845" y="51"/>
                      </a:lnTo>
                      <a:lnTo>
                        <a:pt x="1845" y="406"/>
                      </a:lnTo>
                      <a:lnTo>
                        <a:pt x="1511" y="406"/>
                      </a:lnTo>
                      <a:lnTo>
                        <a:pt x="1511" y="51"/>
                      </a:lnTo>
                      <a:lnTo>
                        <a:pt x="1460" y="51"/>
                      </a:lnTo>
                      <a:lnTo>
                        <a:pt x="1460" y="406"/>
                      </a:lnTo>
                      <a:lnTo>
                        <a:pt x="1307" y="406"/>
                      </a:lnTo>
                      <a:lnTo>
                        <a:pt x="1307" y="51"/>
                      </a:lnTo>
                      <a:lnTo>
                        <a:pt x="922" y="50"/>
                      </a:lnTo>
                      <a:lnTo>
                        <a:pt x="922" y="406"/>
                      </a:lnTo>
                      <a:lnTo>
                        <a:pt x="385" y="407"/>
                      </a:lnTo>
                      <a:lnTo>
                        <a:pt x="385" y="51"/>
                      </a:lnTo>
                      <a:lnTo>
                        <a:pt x="334" y="51"/>
                      </a:lnTo>
                      <a:lnTo>
                        <a:pt x="333"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37" name="Freeform 2229">
                  <a:extLst>
                    <a:ext uri="{FF2B5EF4-FFF2-40B4-BE49-F238E27FC236}">
                      <a16:creationId xmlns:a16="http://schemas.microsoft.com/office/drawing/2014/main" id="{4DB02C90-C3DD-6406-B72A-A5F9778CD099}"/>
                    </a:ext>
                  </a:extLst>
                </p:cNvPr>
                <p:cNvSpPr>
                  <a:spLocks/>
                </p:cNvSpPr>
                <p:nvPr/>
              </p:nvSpPr>
              <p:spPr bwMode="auto">
                <a:xfrm>
                  <a:off x="4752" y="2970"/>
                  <a:ext cx="25" cy="25"/>
                </a:xfrm>
                <a:custGeom>
                  <a:avLst/>
                  <a:gdLst>
                    <a:gd name="T0" fmla="*/ 0 w 147"/>
                    <a:gd name="T1" fmla="*/ 0 h 149"/>
                    <a:gd name="T2" fmla="*/ 0 w 147"/>
                    <a:gd name="T3" fmla="*/ 0 h 149"/>
                    <a:gd name="T4" fmla="*/ 0 w 147"/>
                    <a:gd name="T5" fmla="*/ 0 h 149"/>
                    <a:gd name="T6" fmla="*/ 0 w 147"/>
                    <a:gd name="T7" fmla="*/ 0 h 149"/>
                    <a:gd name="T8" fmla="*/ 0 w 147"/>
                    <a:gd name="T9" fmla="*/ 0 h 149"/>
                    <a:gd name="T10" fmla="*/ 0 w 147"/>
                    <a:gd name="T11" fmla="*/ 0 h 149"/>
                    <a:gd name="T12" fmla="*/ 0 w 147"/>
                    <a:gd name="T13" fmla="*/ 0 h 149"/>
                    <a:gd name="T14" fmla="*/ 0 w 147"/>
                    <a:gd name="T15" fmla="*/ 0 h 149"/>
                    <a:gd name="T16" fmla="*/ 0 w 147"/>
                    <a:gd name="T17" fmla="*/ 0 h 149"/>
                    <a:gd name="T18" fmla="*/ 0 w 147"/>
                    <a:gd name="T19" fmla="*/ 0 h 149"/>
                    <a:gd name="T20" fmla="*/ 0 w 147"/>
                    <a:gd name="T21" fmla="*/ 0 h 149"/>
                    <a:gd name="T22" fmla="*/ 0 w 147"/>
                    <a:gd name="T23" fmla="*/ 0 h 149"/>
                    <a:gd name="T24" fmla="*/ 0 w 147"/>
                    <a:gd name="T25" fmla="*/ 0 h 149"/>
                    <a:gd name="T26" fmla="*/ 0 w 147"/>
                    <a:gd name="T27" fmla="*/ 0 h 149"/>
                    <a:gd name="T28" fmla="*/ 0 w 147"/>
                    <a:gd name="T29" fmla="*/ 0 h 149"/>
                    <a:gd name="T30" fmla="*/ 0 w 147"/>
                    <a:gd name="T31" fmla="*/ 0 h 149"/>
                    <a:gd name="T32" fmla="*/ 0 w 147"/>
                    <a:gd name="T33" fmla="*/ 0 h 149"/>
                    <a:gd name="T34" fmla="*/ 0 w 147"/>
                    <a:gd name="T35" fmla="*/ 0 h 149"/>
                    <a:gd name="T36" fmla="*/ 0 w 147"/>
                    <a:gd name="T37" fmla="*/ 0 h 149"/>
                    <a:gd name="T38" fmla="*/ 0 w 147"/>
                    <a:gd name="T39" fmla="*/ 0 h 149"/>
                    <a:gd name="T40" fmla="*/ 0 w 147"/>
                    <a:gd name="T41" fmla="*/ 0 h 149"/>
                    <a:gd name="T42" fmla="*/ 0 w 147"/>
                    <a:gd name="T43" fmla="*/ 0 h 149"/>
                    <a:gd name="T44" fmla="*/ 0 w 147"/>
                    <a:gd name="T45" fmla="*/ 0 h 149"/>
                    <a:gd name="T46" fmla="*/ 0 w 147"/>
                    <a:gd name="T47" fmla="*/ 0 h 149"/>
                    <a:gd name="T48" fmla="*/ 0 w 147"/>
                    <a:gd name="T49" fmla="*/ 0 h 149"/>
                    <a:gd name="T50" fmla="*/ 0 w 147"/>
                    <a:gd name="T51" fmla="*/ 0 h 149"/>
                    <a:gd name="T52" fmla="*/ 0 w 147"/>
                    <a:gd name="T53" fmla="*/ 0 h 149"/>
                    <a:gd name="T54" fmla="*/ 0 w 147"/>
                    <a:gd name="T55" fmla="*/ 0 h 149"/>
                    <a:gd name="T56" fmla="*/ 0 w 147"/>
                    <a:gd name="T57" fmla="*/ 0 h 149"/>
                    <a:gd name="T58" fmla="*/ 0 w 147"/>
                    <a:gd name="T59" fmla="*/ 0 h 149"/>
                    <a:gd name="T60" fmla="*/ 0 w 147"/>
                    <a:gd name="T61" fmla="*/ 0 h 149"/>
                    <a:gd name="T62" fmla="*/ 0 w 147"/>
                    <a:gd name="T63" fmla="*/ 0 h 149"/>
                    <a:gd name="T64" fmla="*/ 0 w 147"/>
                    <a:gd name="T65" fmla="*/ 0 h 149"/>
                    <a:gd name="T66" fmla="*/ 0 w 147"/>
                    <a:gd name="T67" fmla="*/ 0 h 149"/>
                    <a:gd name="T68" fmla="*/ 0 w 147"/>
                    <a:gd name="T69" fmla="*/ 0 h 149"/>
                    <a:gd name="T70" fmla="*/ 0 w 147"/>
                    <a:gd name="T71" fmla="*/ 0 h 149"/>
                    <a:gd name="T72" fmla="*/ 0 w 147"/>
                    <a:gd name="T73" fmla="*/ 0 h 149"/>
                    <a:gd name="T74" fmla="*/ 0 w 147"/>
                    <a:gd name="T75" fmla="*/ 0 h 149"/>
                    <a:gd name="T76" fmla="*/ 0 w 147"/>
                    <a:gd name="T77" fmla="*/ 0 h 149"/>
                    <a:gd name="T78" fmla="*/ 0 w 147"/>
                    <a:gd name="T79" fmla="*/ 0 h 149"/>
                    <a:gd name="T80" fmla="*/ 0 w 147"/>
                    <a:gd name="T81" fmla="*/ 0 h 149"/>
                    <a:gd name="T82" fmla="*/ 0 w 147"/>
                    <a:gd name="T83" fmla="*/ 0 h 149"/>
                    <a:gd name="T84" fmla="*/ 0 w 147"/>
                    <a:gd name="T85" fmla="*/ 0 h 149"/>
                    <a:gd name="T86" fmla="*/ 0 w 147"/>
                    <a:gd name="T87" fmla="*/ 0 h 149"/>
                    <a:gd name="T88" fmla="*/ 0 w 147"/>
                    <a:gd name="T89" fmla="*/ 0 h 149"/>
                    <a:gd name="T90" fmla="*/ 0 w 147"/>
                    <a:gd name="T91" fmla="*/ 0 h 149"/>
                    <a:gd name="T92" fmla="*/ 0 w 147"/>
                    <a:gd name="T93" fmla="*/ 0 h 149"/>
                    <a:gd name="T94" fmla="*/ 0 w 147"/>
                    <a:gd name="T95" fmla="*/ 0 h 149"/>
                    <a:gd name="T96" fmla="*/ 0 w 147"/>
                    <a:gd name="T97" fmla="*/ 0 h 149"/>
                    <a:gd name="T98" fmla="*/ 0 w 147"/>
                    <a:gd name="T99" fmla="*/ 0 h 149"/>
                    <a:gd name="T100" fmla="*/ 0 w 147"/>
                    <a:gd name="T101" fmla="*/ 0 h 149"/>
                    <a:gd name="T102" fmla="*/ 0 w 147"/>
                    <a:gd name="T103" fmla="*/ 0 h 149"/>
                    <a:gd name="T104" fmla="*/ 0 w 147"/>
                    <a:gd name="T105" fmla="*/ 0 h 149"/>
                    <a:gd name="T106" fmla="*/ 0 w 147"/>
                    <a:gd name="T107" fmla="*/ 0 h 149"/>
                    <a:gd name="T108" fmla="*/ 0 w 147"/>
                    <a:gd name="T109" fmla="*/ 0 h 149"/>
                    <a:gd name="T110" fmla="*/ 0 w 147"/>
                    <a:gd name="T111" fmla="*/ 0 h 149"/>
                    <a:gd name="T112" fmla="*/ 0 w 147"/>
                    <a:gd name="T113" fmla="*/ 0 h 149"/>
                    <a:gd name="T114" fmla="*/ 0 w 147"/>
                    <a:gd name="T115" fmla="*/ 0 h 149"/>
                    <a:gd name="T116" fmla="*/ 0 w 147"/>
                    <a:gd name="T117" fmla="*/ 0 h 149"/>
                    <a:gd name="T118" fmla="*/ 0 w 147"/>
                    <a:gd name="T119" fmla="*/ 0 h 149"/>
                    <a:gd name="T120" fmla="*/ 0 w 147"/>
                    <a:gd name="T121" fmla="*/ 0 h 149"/>
                    <a:gd name="T122" fmla="*/ 0 w 147"/>
                    <a:gd name="T123" fmla="*/ 0 h 149"/>
                    <a:gd name="T124" fmla="*/ 0 w 147"/>
                    <a:gd name="T125" fmla="*/ 0 h 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 h="149">
                      <a:moveTo>
                        <a:pt x="6" y="128"/>
                      </a:moveTo>
                      <a:lnTo>
                        <a:pt x="3" y="111"/>
                      </a:lnTo>
                      <a:lnTo>
                        <a:pt x="1" y="102"/>
                      </a:lnTo>
                      <a:lnTo>
                        <a:pt x="0" y="89"/>
                      </a:lnTo>
                      <a:lnTo>
                        <a:pt x="0" y="77"/>
                      </a:lnTo>
                      <a:lnTo>
                        <a:pt x="1" y="61"/>
                      </a:lnTo>
                      <a:lnTo>
                        <a:pt x="3" y="49"/>
                      </a:lnTo>
                      <a:lnTo>
                        <a:pt x="4" y="40"/>
                      </a:lnTo>
                      <a:lnTo>
                        <a:pt x="7" y="26"/>
                      </a:lnTo>
                      <a:lnTo>
                        <a:pt x="10" y="17"/>
                      </a:lnTo>
                      <a:lnTo>
                        <a:pt x="15" y="9"/>
                      </a:lnTo>
                      <a:lnTo>
                        <a:pt x="21" y="4"/>
                      </a:lnTo>
                      <a:lnTo>
                        <a:pt x="25" y="1"/>
                      </a:lnTo>
                      <a:lnTo>
                        <a:pt x="29" y="0"/>
                      </a:lnTo>
                      <a:lnTo>
                        <a:pt x="35" y="0"/>
                      </a:lnTo>
                      <a:lnTo>
                        <a:pt x="42" y="0"/>
                      </a:lnTo>
                      <a:lnTo>
                        <a:pt x="50" y="2"/>
                      </a:lnTo>
                      <a:lnTo>
                        <a:pt x="57" y="5"/>
                      </a:lnTo>
                      <a:lnTo>
                        <a:pt x="66" y="10"/>
                      </a:lnTo>
                      <a:lnTo>
                        <a:pt x="73" y="16"/>
                      </a:lnTo>
                      <a:lnTo>
                        <a:pt x="80" y="22"/>
                      </a:lnTo>
                      <a:lnTo>
                        <a:pt x="89" y="30"/>
                      </a:lnTo>
                      <a:lnTo>
                        <a:pt x="102" y="45"/>
                      </a:lnTo>
                      <a:lnTo>
                        <a:pt x="110" y="56"/>
                      </a:lnTo>
                      <a:lnTo>
                        <a:pt x="116" y="68"/>
                      </a:lnTo>
                      <a:lnTo>
                        <a:pt x="122" y="83"/>
                      </a:lnTo>
                      <a:lnTo>
                        <a:pt x="128" y="95"/>
                      </a:lnTo>
                      <a:lnTo>
                        <a:pt x="135" y="112"/>
                      </a:lnTo>
                      <a:lnTo>
                        <a:pt x="141" y="126"/>
                      </a:lnTo>
                      <a:lnTo>
                        <a:pt x="145" y="137"/>
                      </a:lnTo>
                      <a:lnTo>
                        <a:pt x="147" y="148"/>
                      </a:lnTo>
                      <a:lnTo>
                        <a:pt x="109" y="148"/>
                      </a:lnTo>
                      <a:lnTo>
                        <a:pt x="106" y="140"/>
                      </a:lnTo>
                      <a:lnTo>
                        <a:pt x="103" y="131"/>
                      </a:lnTo>
                      <a:lnTo>
                        <a:pt x="100" y="121"/>
                      </a:lnTo>
                      <a:lnTo>
                        <a:pt x="95" y="109"/>
                      </a:lnTo>
                      <a:lnTo>
                        <a:pt x="90" y="98"/>
                      </a:lnTo>
                      <a:lnTo>
                        <a:pt x="83" y="86"/>
                      </a:lnTo>
                      <a:lnTo>
                        <a:pt x="78" y="76"/>
                      </a:lnTo>
                      <a:lnTo>
                        <a:pt x="72" y="66"/>
                      </a:lnTo>
                      <a:lnTo>
                        <a:pt x="66" y="55"/>
                      </a:lnTo>
                      <a:lnTo>
                        <a:pt x="58" y="47"/>
                      </a:lnTo>
                      <a:lnTo>
                        <a:pt x="52" y="41"/>
                      </a:lnTo>
                      <a:lnTo>
                        <a:pt x="47" y="38"/>
                      </a:lnTo>
                      <a:lnTo>
                        <a:pt x="42" y="36"/>
                      </a:lnTo>
                      <a:lnTo>
                        <a:pt x="38" y="34"/>
                      </a:lnTo>
                      <a:lnTo>
                        <a:pt x="35" y="34"/>
                      </a:lnTo>
                      <a:lnTo>
                        <a:pt x="31" y="37"/>
                      </a:lnTo>
                      <a:lnTo>
                        <a:pt x="27" y="41"/>
                      </a:lnTo>
                      <a:lnTo>
                        <a:pt x="26" y="46"/>
                      </a:lnTo>
                      <a:lnTo>
                        <a:pt x="25" y="52"/>
                      </a:lnTo>
                      <a:lnTo>
                        <a:pt x="24" y="61"/>
                      </a:lnTo>
                      <a:lnTo>
                        <a:pt x="23" y="69"/>
                      </a:lnTo>
                      <a:lnTo>
                        <a:pt x="23" y="76"/>
                      </a:lnTo>
                      <a:lnTo>
                        <a:pt x="23" y="87"/>
                      </a:lnTo>
                      <a:lnTo>
                        <a:pt x="25" y="96"/>
                      </a:lnTo>
                      <a:lnTo>
                        <a:pt x="26" y="105"/>
                      </a:lnTo>
                      <a:lnTo>
                        <a:pt x="28" y="114"/>
                      </a:lnTo>
                      <a:lnTo>
                        <a:pt x="30" y="124"/>
                      </a:lnTo>
                      <a:lnTo>
                        <a:pt x="35" y="135"/>
                      </a:lnTo>
                      <a:lnTo>
                        <a:pt x="38" y="149"/>
                      </a:lnTo>
                      <a:lnTo>
                        <a:pt x="12" y="149"/>
                      </a:lnTo>
                      <a:lnTo>
                        <a:pt x="6" y="128"/>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7252" name="Freeform 2230">
                <a:extLst>
                  <a:ext uri="{FF2B5EF4-FFF2-40B4-BE49-F238E27FC236}">
                    <a16:creationId xmlns:a16="http://schemas.microsoft.com/office/drawing/2014/main" id="{14B44058-9E9F-0FB6-3691-3F5FA61E7CC0}"/>
                  </a:ext>
                </a:extLst>
              </p:cNvPr>
              <p:cNvSpPr>
                <a:spLocks/>
              </p:cNvSpPr>
              <p:nvPr/>
            </p:nvSpPr>
            <p:spPr bwMode="auto">
              <a:xfrm>
                <a:off x="4500" y="3047"/>
                <a:ext cx="902" cy="99"/>
              </a:xfrm>
              <a:custGeom>
                <a:avLst/>
                <a:gdLst>
                  <a:gd name="T0" fmla="*/ 0 w 5412"/>
                  <a:gd name="T1" fmla="*/ 0 h 598"/>
                  <a:gd name="T2" fmla="*/ 0 w 5412"/>
                  <a:gd name="T3" fmla="*/ 0 h 598"/>
                  <a:gd name="T4" fmla="*/ 0 w 5412"/>
                  <a:gd name="T5" fmla="*/ 0 h 598"/>
                  <a:gd name="T6" fmla="*/ 0 w 5412"/>
                  <a:gd name="T7" fmla="*/ 0 h 598"/>
                  <a:gd name="T8" fmla="*/ 0 w 5412"/>
                  <a:gd name="T9" fmla="*/ 0 h 598"/>
                  <a:gd name="T10" fmla="*/ 0 w 5412"/>
                  <a:gd name="T11" fmla="*/ 0 h 598"/>
                  <a:gd name="T12" fmla="*/ 0 w 5412"/>
                  <a:gd name="T13" fmla="*/ 0 h 598"/>
                  <a:gd name="T14" fmla="*/ 0 w 5412"/>
                  <a:gd name="T15" fmla="*/ 0 h 598"/>
                  <a:gd name="T16" fmla="*/ 0 w 5412"/>
                  <a:gd name="T17" fmla="*/ 0 h 598"/>
                  <a:gd name="T18" fmla="*/ 0 w 5412"/>
                  <a:gd name="T19" fmla="*/ 0 h 598"/>
                  <a:gd name="T20" fmla="*/ 0 w 5412"/>
                  <a:gd name="T21" fmla="*/ 0 h 5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12" h="598">
                    <a:moveTo>
                      <a:pt x="0" y="404"/>
                    </a:moveTo>
                    <a:lnTo>
                      <a:pt x="54" y="378"/>
                    </a:lnTo>
                    <a:lnTo>
                      <a:pt x="106" y="374"/>
                    </a:lnTo>
                    <a:lnTo>
                      <a:pt x="869" y="598"/>
                    </a:lnTo>
                    <a:lnTo>
                      <a:pt x="4115" y="598"/>
                    </a:lnTo>
                    <a:lnTo>
                      <a:pt x="4896" y="391"/>
                    </a:lnTo>
                    <a:lnTo>
                      <a:pt x="5032" y="435"/>
                    </a:lnTo>
                    <a:lnTo>
                      <a:pt x="5412" y="435"/>
                    </a:lnTo>
                    <a:lnTo>
                      <a:pt x="5412" y="0"/>
                    </a:lnTo>
                    <a:lnTo>
                      <a:pt x="0" y="0"/>
                    </a:lnTo>
                    <a:lnTo>
                      <a:pt x="0" y="404"/>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53" name="Oval 2231">
                <a:extLst>
                  <a:ext uri="{FF2B5EF4-FFF2-40B4-BE49-F238E27FC236}">
                    <a16:creationId xmlns:a16="http://schemas.microsoft.com/office/drawing/2014/main" id="{0EDA91F4-313E-8CAB-34A8-E83D23BB2043}"/>
                  </a:ext>
                </a:extLst>
              </p:cNvPr>
              <p:cNvSpPr>
                <a:spLocks noChangeArrowheads="1"/>
              </p:cNvSpPr>
              <p:nvPr/>
            </p:nvSpPr>
            <p:spPr bwMode="auto">
              <a:xfrm>
                <a:off x="5182"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54" name="Oval 2232">
                <a:extLst>
                  <a:ext uri="{FF2B5EF4-FFF2-40B4-BE49-F238E27FC236}">
                    <a16:creationId xmlns:a16="http://schemas.microsoft.com/office/drawing/2014/main" id="{14194B75-4AA6-FD5D-D2A7-5A2C6AFAC1F7}"/>
                  </a:ext>
                </a:extLst>
              </p:cNvPr>
              <p:cNvSpPr>
                <a:spLocks noChangeArrowheads="1"/>
              </p:cNvSpPr>
              <p:nvPr/>
            </p:nvSpPr>
            <p:spPr bwMode="auto">
              <a:xfrm>
                <a:off x="4570" y="3062"/>
                <a:ext cx="130" cy="13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255" name="Group 2233">
                <a:extLst>
                  <a:ext uri="{FF2B5EF4-FFF2-40B4-BE49-F238E27FC236}">
                    <a16:creationId xmlns:a16="http://schemas.microsoft.com/office/drawing/2014/main" id="{755CCA67-2D7D-E58D-CC25-98DD2EDF9CCE}"/>
                  </a:ext>
                </a:extLst>
              </p:cNvPr>
              <p:cNvGrpSpPr>
                <a:grpSpLocks/>
              </p:cNvGrpSpPr>
              <p:nvPr/>
            </p:nvGrpSpPr>
            <p:grpSpPr bwMode="auto">
              <a:xfrm>
                <a:off x="4468" y="3076"/>
                <a:ext cx="26" cy="38"/>
                <a:chOff x="4468" y="3076"/>
                <a:chExt cx="26" cy="38"/>
              </a:xfrm>
            </p:grpSpPr>
            <p:sp>
              <p:nvSpPr>
                <p:cNvPr id="137333" name="Rectangle 2234">
                  <a:extLst>
                    <a:ext uri="{FF2B5EF4-FFF2-40B4-BE49-F238E27FC236}">
                      <a16:creationId xmlns:a16="http://schemas.microsoft.com/office/drawing/2014/main" id="{76002CD5-0C3B-BC61-3E10-0A19FCFA2CAF}"/>
                    </a:ext>
                  </a:extLst>
                </p:cNvPr>
                <p:cNvSpPr>
                  <a:spLocks noChangeArrowheads="1"/>
                </p:cNvSpPr>
                <p:nvPr/>
              </p:nvSpPr>
              <p:spPr bwMode="auto">
                <a:xfrm>
                  <a:off x="4468" y="3084"/>
                  <a:ext cx="12" cy="3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34" name="Freeform 2235">
                  <a:extLst>
                    <a:ext uri="{FF2B5EF4-FFF2-40B4-BE49-F238E27FC236}">
                      <a16:creationId xmlns:a16="http://schemas.microsoft.com/office/drawing/2014/main" id="{C278BB76-8B4E-C603-108E-B76BACB55AB3}"/>
                    </a:ext>
                  </a:extLst>
                </p:cNvPr>
                <p:cNvSpPr>
                  <a:spLocks/>
                </p:cNvSpPr>
                <p:nvPr/>
              </p:nvSpPr>
              <p:spPr bwMode="auto">
                <a:xfrm>
                  <a:off x="4468" y="3076"/>
                  <a:ext cx="26" cy="7"/>
                </a:xfrm>
                <a:custGeom>
                  <a:avLst/>
                  <a:gdLst>
                    <a:gd name="T0" fmla="*/ 0 w 160"/>
                    <a:gd name="T1" fmla="*/ 0 h 43"/>
                    <a:gd name="T2" fmla="*/ 0 w 160"/>
                    <a:gd name="T3" fmla="*/ 0 h 43"/>
                    <a:gd name="T4" fmla="*/ 0 w 160"/>
                    <a:gd name="T5" fmla="*/ 0 h 43"/>
                    <a:gd name="T6" fmla="*/ 0 w 160"/>
                    <a:gd name="T7" fmla="*/ 0 h 43"/>
                    <a:gd name="T8" fmla="*/ 0 w 160"/>
                    <a:gd name="T9" fmla="*/ 0 h 43"/>
                    <a:gd name="T10" fmla="*/ 0 w 160"/>
                    <a:gd name="T11" fmla="*/ 0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43">
                      <a:moveTo>
                        <a:pt x="0" y="43"/>
                      </a:moveTo>
                      <a:lnTo>
                        <a:pt x="71" y="43"/>
                      </a:lnTo>
                      <a:lnTo>
                        <a:pt x="124" y="16"/>
                      </a:lnTo>
                      <a:lnTo>
                        <a:pt x="160" y="0"/>
                      </a:lnTo>
                      <a:lnTo>
                        <a:pt x="115" y="0"/>
                      </a:lnTo>
                      <a:lnTo>
                        <a:pt x="0" y="4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335" name="Freeform 2236">
                  <a:extLst>
                    <a:ext uri="{FF2B5EF4-FFF2-40B4-BE49-F238E27FC236}">
                      <a16:creationId xmlns:a16="http://schemas.microsoft.com/office/drawing/2014/main" id="{5EEB7AED-00AB-90FD-9700-9F8AAEBB5882}"/>
                    </a:ext>
                  </a:extLst>
                </p:cNvPr>
                <p:cNvSpPr>
                  <a:spLocks/>
                </p:cNvSpPr>
                <p:nvPr/>
              </p:nvSpPr>
              <p:spPr bwMode="auto">
                <a:xfrm>
                  <a:off x="4480" y="3079"/>
                  <a:ext cx="8" cy="35"/>
                </a:xfrm>
                <a:custGeom>
                  <a:avLst/>
                  <a:gdLst>
                    <a:gd name="T0" fmla="*/ 0 w 52"/>
                    <a:gd name="T1" fmla="*/ 0 h 212"/>
                    <a:gd name="T2" fmla="*/ 0 w 52"/>
                    <a:gd name="T3" fmla="*/ 0 h 212"/>
                    <a:gd name="T4" fmla="*/ 0 w 52"/>
                    <a:gd name="T5" fmla="*/ 0 h 212"/>
                    <a:gd name="T6" fmla="*/ 0 w 52"/>
                    <a:gd name="T7" fmla="*/ 0 h 212"/>
                    <a:gd name="T8" fmla="*/ 0 w 52"/>
                    <a:gd name="T9" fmla="*/ 0 h 2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2">
                      <a:moveTo>
                        <a:pt x="0" y="28"/>
                      </a:moveTo>
                      <a:lnTo>
                        <a:pt x="52" y="0"/>
                      </a:lnTo>
                      <a:lnTo>
                        <a:pt x="52" y="208"/>
                      </a:lnTo>
                      <a:lnTo>
                        <a:pt x="0" y="212"/>
                      </a:lnTo>
                      <a:lnTo>
                        <a:pt x="0" y="2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256" name="Group 2237">
                <a:extLst>
                  <a:ext uri="{FF2B5EF4-FFF2-40B4-BE49-F238E27FC236}">
                    <a16:creationId xmlns:a16="http://schemas.microsoft.com/office/drawing/2014/main" id="{D01851FF-BC7C-14ED-D236-984D5BA66225}"/>
                  </a:ext>
                </a:extLst>
              </p:cNvPr>
              <p:cNvGrpSpPr>
                <a:grpSpLocks/>
              </p:cNvGrpSpPr>
              <p:nvPr/>
            </p:nvGrpSpPr>
            <p:grpSpPr bwMode="auto">
              <a:xfrm>
                <a:off x="5196" y="3077"/>
                <a:ext cx="130" cy="130"/>
                <a:chOff x="5196" y="3077"/>
                <a:chExt cx="130" cy="130"/>
              </a:xfrm>
            </p:grpSpPr>
            <p:sp>
              <p:nvSpPr>
                <p:cNvPr id="137327" name="Oval 2238">
                  <a:extLst>
                    <a:ext uri="{FF2B5EF4-FFF2-40B4-BE49-F238E27FC236}">
                      <a16:creationId xmlns:a16="http://schemas.microsoft.com/office/drawing/2014/main" id="{5C15CC70-324F-222F-B13E-C26C186808F2}"/>
                    </a:ext>
                  </a:extLst>
                </p:cNvPr>
                <p:cNvSpPr>
                  <a:spLocks noChangeArrowheads="1"/>
                </p:cNvSpPr>
                <p:nvPr/>
              </p:nvSpPr>
              <p:spPr bwMode="auto">
                <a:xfrm>
                  <a:off x="5196"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328" name="Group 2239">
                  <a:extLst>
                    <a:ext uri="{FF2B5EF4-FFF2-40B4-BE49-F238E27FC236}">
                      <a16:creationId xmlns:a16="http://schemas.microsoft.com/office/drawing/2014/main" id="{F019E404-7427-7B9A-FB3E-72E200F9831A}"/>
                    </a:ext>
                  </a:extLst>
                </p:cNvPr>
                <p:cNvGrpSpPr>
                  <a:grpSpLocks/>
                </p:cNvGrpSpPr>
                <p:nvPr/>
              </p:nvGrpSpPr>
              <p:grpSpPr bwMode="auto">
                <a:xfrm>
                  <a:off x="5225" y="3106"/>
                  <a:ext cx="72" cy="72"/>
                  <a:chOff x="5225" y="3106"/>
                  <a:chExt cx="72" cy="72"/>
                </a:xfrm>
              </p:grpSpPr>
              <p:sp>
                <p:nvSpPr>
                  <p:cNvPr id="137329" name="Oval 2240">
                    <a:extLst>
                      <a:ext uri="{FF2B5EF4-FFF2-40B4-BE49-F238E27FC236}">
                        <a16:creationId xmlns:a16="http://schemas.microsoft.com/office/drawing/2014/main" id="{14504692-49F7-990D-6D26-17644086D022}"/>
                      </a:ext>
                    </a:extLst>
                  </p:cNvPr>
                  <p:cNvSpPr>
                    <a:spLocks noChangeArrowheads="1"/>
                  </p:cNvSpPr>
                  <p:nvPr/>
                </p:nvSpPr>
                <p:spPr bwMode="auto">
                  <a:xfrm>
                    <a:off x="5225" y="3106"/>
                    <a:ext cx="72"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30" name="Oval 2241">
                    <a:extLst>
                      <a:ext uri="{FF2B5EF4-FFF2-40B4-BE49-F238E27FC236}">
                        <a16:creationId xmlns:a16="http://schemas.microsoft.com/office/drawing/2014/main" id="{75FD192B-0D1F-A1D5-0655-A09B9D79D15E}"/>
                      </a:ext>
                    </a:extLst>
                  </p:cNvPr>
                  <p:cNvSpPr>
                    <a:spLocks noChangeArrowheads="1"/>
                  </p:cNvSpPr>
                  <p:nvPr/>
                </p:nvSpPr>
                <p:spPr bwMode="auto">
                  <a:xfrm>
                    <a:off x="5233"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31" name="Oval 2242">
                    <a:extLst>
                      <a:ext uri="{FF2B5EF4-FFF2-40B4-BE49-F238E27FC236}">
                        <a16:creationId xmlns:a16="http://schemas.microsoft.com/office/drawing/2014/main" id="{B510E50D-0117-34E0-067F-0C330F57E8CE}"/>
                      </a:ext>
                    </a:extLst>
                  </p:cNvPr>
                  <p:cNvSpPr>
                    <a:spLocks noChangeArrowheads="1"/>
                  </p:cNvSpPr>
                  <p:nvPr/>
                </p:nvSpPr>
                <p:spPr bwMode="auto">
                  <a:xfrm>
                    <a:off x="5243"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32" name="Oval 2243">
                    <a:extLst>
                      <a:ext uri="{FF2B5EF4-FFF2-40B4-BE49-F238E27FC236}">
                        <a16:creationId xmlns:a16="http://schemas.microsoft.com/office/drawing/2014/main" id="{CBEE455A-5F18-75E7-0A74-6E1F51FF967C}"/>
                      </a:ext>
                    </a:extLst>
                  </p:cNvPr>
                  <p:cNvSpPr>
                    <a:spLocks noChangeArrowheads="1"/>
                  </p:cNvSpPr>
                  <p:nvPr/>
                </p:nvSpPr>
                <p:spPr bwMode="auto">
                  <a:xfrm>
                    <a:off x="5250"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257" name="Freeform 2244">
                <a:extLst>
                  <a:ext uri="{FF2B5EF4-FFF2-40B4-BE49-F238E27FC236}">
                    <a16:creationId xmlns:a16="http://schemas.microsoft.com/office/drawing/2014/main" id="{D34CCDC5-7322-22C6-9706-064B1C31999F}"/>
                  </a:ext>
                </a:extLst>
              </p:cNvPr>
              <p:cNvSpPr>
                <a:spLocks/>
              </p:cNvSpPr>
              <p:nvPr/>
            </p:nvSpPr>
            <p:spPr bwMode="auto">
              <a:xfrm>
                <a:off x="5011" y="2908"/>
                <a:ext cx="17" cy="94"/>
              </a:xfrm>
              <a:custGeom>
                <a:avLst/>
                <a:gdLst>
                  <a:gd name="T0" fmla="*/ 0 w 99"/>
                  <a:gd name="T1" fmla="*/ 0 h 565"/>
                  <a:gd name="T2" fmla="*/ 0 w 99"/>
                  <a:gd name="T3" fmla="*/ 0 h 565"/>
                  <a:gd name="T4" fmla="*/ 0 w 99"/>
                  <a:gd name="T5" fmla="*/ 0 h 565"/>
                  <a:gd name="T6" fmla="*/ 0 w 99"/>
                  <a:gd name="T7" fmla="*/ 0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565">
                    <a:moveTo>
                      <a:pt x="99" y="555"/>
                    </a:moveTo>
                    <a:lnTo>
                      <a:pt x="68" y="565"/>
                    </a:lnTo>
                    <a:lnTo>
                      <a:pt x="0" y="0"/>
                    </a:lnTo>
                    <a:lnTo>
                      <a:pt x="99" y="55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258" name="Group 2245">
                <a:extLst>
                  <a:ext uri="{FF2B5EF4-FFF2-40B4-BE49-F238E27FC236}">
                    <a16:creationId xmlns:a16="http://schemas.microsoft.com/office/drawing/2014/main" id="{6F8E7407-42F4-C797-E296-41F9AD182CDD}"/>
                  </a:ext>
                </a:extLst>
              </p:cNvPr>
              <p:cNvGrpSpPr>
                <a:grpSpLocks/>
              </p:cNvGrpSpPr>
              <p:nvPr/>
            </p:nvGrpSpPr>
            <p:grpSpPr bwMode="auto">
              <a:xfrm>
                <a:off x="4508" y="3077"/>
                <a:ext cx="130" cy="130"/>
                <a:chOff x="4508" y="3077"/>
                <a:chExt cx="130" cy="130"/>
              </a:xfrm>
            </p:grpSpPr>
            <p:sp>
              <p:nvSpPr>
                <p:cNvPr id="137321" name="Oval 2246">
                  <a:extLst>
                    <a:ext uri="{FF2B5EF4-FFF2-40B4-BE49-F238E27FC236}">
                      <a16:creationId xmlns:a16="http://schemas.microsoft.com/office/drawing/2014/main" id="{91D7B8B2-7BC6-7A45-CA32-D8A8EE84A7A9}"/>
                    </a:ext>
                  </a:extLst>
                </p:cNvPr>
                <p:cNvSpPr>
                  <a:spLocks noChangeArrowheads="1"/>
                </p:cNvSpPr>
                <p:nvPr/>
              </p:nvSpPr>
              <p:spPr bwMode="auto">
                <a:xfrm>
                  <a:off x="4508" y="3077"/>
                  <a:ext cx="130" cy="13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322" name="Group 2247">
                  <a:extLst>
                    <a:ext uri="{FF2B5EF4-FFF2-40B4-BE49-F238E27FC236}">
                      <a16:creationId xmlns:a16="http://schemas.microsoft.com/office/drawing/2014/main" id="{E20FEFA8-D5FE-7C34-83D3-28C4B68BBDDC}"/>
                    </a:ext>
                  </a:extLst>
                </p:cNvPr>
                <p:cNvGrpSpPr>
                  <a:grpSpLocks/>
                </p:cNvGrpSpPr>
                <p:nvPr/>
              </p:nvGrpSpPr>
              <p:grpSpPr bwMode="auto">
                <a:xfrm>
                  <a:off x="4537" y="3106"/>
                  <a:ext cx="71" cy="72"/>
                  <a:chOff x="4537" y="3106"/>
                  <a:chExt cx="71" cy="72"/>
                </a:xfrm>
              </p:grpSpPr>
              <p:sp>
                <p:nvSpPr>
                  <p:cNvPr id="137323" name="Oval 2248">
                    <a:extLst>
                      <a:ext uri="{FF2B5EF4-FFF2-40B4-BE49-F238E27FC236}">
                        <a16:creationId xmlns:a16="http://schemas.microsoft.com/office/drawing/2014/main" id="{3ACC826B-29C1-3AAE-0066-0FD538E4117E}"/>
                      </a:ext>
                    </a:extLst>
                  </p:cNvPr>
                  <p:cNvSpPr>
                    <a:spLocks noChangeArrowheads="1"/>
                  </p:cNvSpPr>
                  <p:nvPr/>
                </p:nvSpPr>
                <p:spPr bwMode="auto">
                  <a:xfrm>
                    <a:off x="4537" y="3106"/>
                    <a:ext cx="71" cy="72"/>
                  </a:xfrm>
                  <a:prstGeom prst="ellipse">
                    <a:avLst/>
                  </a:prstGeom>
                  <a:solidFill>
                    <a:srgbClr val="A0A0A0"/>
                  </a:solidFill>
                  <a:ln w="1588">
                    <a:solidFill>
                      <a:srgbClr val="80808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24" name="Oval 2249">
                    <a:extLst>
                      <a:ext uri="{FF2B5EF4-FFF2-40B4-BE49-F238E27FC236}">
                        <a16:creationId xmlns:a16="http://schemas.microsoft.com/office/drawing/2014/main" id="{5DBF8640-540C-9631-6D57-A639C570A6E7}"/>
                      </a:ext>
                    </a:extLst>
                  </p:cNvPr>
                  <p:cNvSpPr>
                    <a:spLocks noChangeArrowheads="1"/>
                  </p:cNvSpPr>
                  <p:nvPr/>
                </p:nvSpPr>
                <p:spPr bwMode="auto">
                  <a:xfrm>
                    <a:off x="4545" y="3115"/>
                    <a:ext cx="55" cy="54"/>
                  </a:xfrm>
                  <a:prstGeom prst="ellipse">
                    <a:avLst/>
                  </a:prstGeom>
                  <a:solidFill>
                    <a:srgbClr val="80808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25" name="Oval 2250">
                    <a:extLst>
                      <a:ext uri="{FF2B5EF4-FFF2-40B4-BE49-F238E27FC236}">
                        <a16:creationId xmlns:a16="http://schemas.microsoft.com/office/drawing/2014/main" id="{95975268-CBB0-7D98-12C1-AAA30DB0A93B}"/>
                      </a:ext>
                    </a:extLst>
                  </p:cNvPr>
                  <p:cNvSpPr>
                    <a:spLocks noChangeArrowheads="1"/>
                  </p:cNvSpPr>
                  <p:nvPr/>
                </p:nvSpPr>
                <p:spPr bwMode="auto">
                  <a:xfrm>
                    <a:off x="4555" y="3124"/>
                    <a:ext cx="35" cy="35"/>
                  </a:xfrm>
                  <a:prstGeom prst="ellipse">
                    <a:avLst/>
                  </a:prstGeom>
                  <a:solidFill>
                    <a:srgbClr val="606060"/>
                  </a:solidFill>
                  <a:ln w="1588">
                    <a:solidFill>
                      <a:srgbClr val="C0C0C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26" name="Oval 2251">
                    <a:extLst>
                      <a:ext uri="{FF2B5EF4-FFF2-40B4-BE49-F238E27FC236}">
                        <a16:creationId xmlns:a16="http://schemas.microsoft.com/office/drawing/2014/main" id="{DABFE781-AF12-CADE-99F9-8BAD22C6A53B}"/>
                      </a:ext>
                    </a:extLst>
                  </p:cNvPr>
                  <p:cNvSpPr>
                    <a:spLocks noChangeArrowheads="1"/>
                  </p:cNvSpPr>
                  <p:nvPr/>
                </p:nvSpPr>
                <p:spPr bwMode="auto">
                  <a:xfrm>
                    <a:off x="4562" y="3132"/>
                    <a:ext cx="21" cy="20"/>
                  </a:xfrm>
                  <a:prstGeom prst="ellipse">
                    <a:avLst/>
                  </a:prstGeom>
                  <a:solidFill>
                    <a:srgbClr val="404040"/>
                  </a:solidFill>
                  <a:ln w="1588">
                    <a:solidFill>
                      <a:srgbClr val="40404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sp>
            <p:nvSpPr>
              <p:cNvPr id="137259" name="Rectangle 2252">
                <a:extLst>
                  <a:ext uri="{FF2B5EF4-FFF2-40B4-BE49-F238E27FC236}">
                    <a16:creationId xmlns:a16="http://schemas.microsoft.com/office/drawing/2014/main" id="{4A866472-E47C-AAAB-8D19-5F552FF177B4}"/>
                  </a:ext>
                </a:extLst>
              </p:cNvPr>
              <p:cNvSpPr>
                <a:spLocks noChangeArrowheads="1"/>
              </p:cNvSpPr>
              <p:nvPr/>
            </p:nvSpPr>
            <p:spPr bwMode="auto">
              <a:xfrm>
                <a:off x="5024" y="3001"/>
                <a:ext cx="4" cy="128"/>
              </a:xfrm>
              <a:prstGeom prst="rect">
                <a:avLst/>
              </a:prstGeom>
              <a:solidFill>
                <a:srgbClr val="4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260" name="Group 2253">
                <a:extLst>
                  <a:ext uri="{FF2B5EF4-FFF2-40B4-BE49-F238E27FC236}">
                    <a16:creationId xmlns:a16="http://schemas.microsoft.com/office/drawing/2014/main" id="{202B6AD6-0DEE-D48E-A1B8-D5372CE9DB26}"/>
                  </a:ext>
                </a:extLst>
              </p:cNvPr>
              <p:cNvGrpSpPr>
                <a:grpSpLocks/>
              </p:cNvGrpSpPr>
              <p:nvPr/>
            </p:nvGrpSpPr>
            <p:grpSpPr bwMode="auto">
              <a:xfrm>
                <a:off x="4492" y="2908"/>
                <a:ext cx="556" cy="94"/>
                <a:chOff x="4492" y="2908"/>
                <a:chExt cx="556" cy="94"/>
              </a:xfrm>
            </p:grpSpPr>
            <p:sp>
              <p:nvSpPr>
                <p:cNvPr id="137312" name="Freeform 2254">
                  <a:extLst>
                    <a:ext uri="{FF2B5EF4-FFF2-40B4-BE49-F238E27FC236}">
                      <a16:creationId xmlns:a16="http://schemas.microsoft.com/office/drawing/2014/main" id="{B213923D-510C-AD7F-F8D0-985690714987}"/>
                    </a:ext>
                  </a:extLst>
                </p:cNvPr>
                <p:cNvSpPr>
                  <a:spLocks/>
                </p:cNvSpPr>
                <p:nvPr/>
              </p:nvSpPr>
              <p:spPr bwMode="auto">
                <a:xfrm>
                  <a:off x="4492" y="2981"/>
                  <a:ext cx="203" cy="21"/>
                </a:xfrm>
                <a:custGeom>
                  <a:avLst/>
                  <a:gdLst>
                    <a:gd name="T0" fmla="*/ 0 w 1213"/>
                    <a:gd name="T1" fmla="*/ 0 h 122"/>
                    <a:gd name="T2" fmla="*/ 0 w 1213"/>
                    <a:gd name="T3" fmla="*/ 0 h 122"/>
                    <a:gd name="T4" fmla="*/ 0 w 1213"/>
                    <a:gd name="T5" fmla="*/ 0 h 122"/>
                    <a:gd name="T6" fmla="*/ 0 w 1213"/>
                    <a:gd name="T7" fmla="*/ 0 h 122"/>
                    <a:gd name="T8" fmla="*/ 0 w 1213"/>
                    <a:gd name="T9" fmla="*/ 0 h 122"/>
                    <a:gd name="T10" fmla="*/ 0 w 1213"/>
                    <a:gd name="T11" fmla="*/ 0 h 122"/>
                    <a:gd name="T12" fmla="*/ 0 w 1213"/>
                    <a:gd name="T13" fmla="*/ 0 h 122"/>
                    <a:gd name="T14" fmla="*/ 0 w 1213"/>
                    <a:gd name="T15" fmla="*/ 0 h 122"/>
                    <a:gd name="T16" fmla="*/ 0 w 1213"/>
                    <a:gd name="T17" fmla="*/ 0 h 122"/>
                    <a:gd name="T18" fmla="*/ 0 w 1213"/>
                    <a:gd name="T19" fmla="*/ 0 h 122"/>
                    <a:gd name="T20" fmla="*/ 0 w 1213"/>
                    <a:gd name="T21" fmla="*/ 0 h 122"/>
                    <a:gd name="T22" fmla="*/ 0 w 1213"/>
                    <a:gd name="T23" fmla="*/ 0 h 122"/>
                    <a:gd name="T24" fmla="*/ 0 w 1213"/>
                    <a:gd name="T25" fmla="*/ 0 h 122"/>
                    <a:gd name="T26" fmla="*/ 0 w 1213"/>
                    <a:gd name="T27" fmla="*/ 0 h 122"/>
                    <a:gd name="T28" fmla="*/ 0 w 1213"/>
                    <a:gd name="T29" fmla="*/ 0 h 122"/>
                    <a:gd name="T30" fmla="*/ 0 w 1213"/>
                    <a:gd name="T31" fmla="*/ 0 h 122"/>
                    <a:gd name="T32" fmla="*/ 0 w 1213"/>
                    <a:gd name="T33" fmla="*/ 0 h 122"/>
                    <a:gd name="T34" fmla="*/ 0 w 1213"/>
                    <a:gd name="T35" fmla="*/ 0 h 122"/>
                    <a:gd name="T36" fmla="*/ 0 w 1213"/>
                    <a:gd name="T37" fmla="*/ 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13" h="122">
                      <a:moveTo>
                        <a:pt x="0" y="122"/>
                      </a:moveTo>
                      <a:lnTo>
                        <a:pt x="1124" y="89"/>
                      </a:lnTo>
                      <a:lnTo>
                        <a:pt x="1213" y="0"/>
                      </a:lnTo>
                      <a:lnTo>
                        <a:pt x="1034" y="20"/>
                      </a:lnTo>
                      <a:lnTo>
                        <a:pt x="945" y="30"/>
                      </a:lnTo>
                      <a:lnTo>
                        <a:pt x="863" y="39"/>
                      </a:lnTo>
                      <a:lnTo>
                        <a:pt x="766" y="47"/>
                      </a:lnTo>
                      <a:lnTo>
                        <a:pt x="630" y="56"/>
                      </a:lnTo>
                      <a:lnTo>
                        <a:pt x="474" y="69"/>
                      </a:lnTo>
                      <a:lnTo>
                        <a:pt x="228" y="89"/>
                      </a:lnTo>
                      <a:lnTo>
                        <a:pt x="109" y="94"/>
                      </a:lnTo>
                      <a:lnTo>
                        <a:pt x="97" y="94"/>
                      </a:lnTo>
                      <a:lnTo>
                        <a:pt x="85" y="95"/>
                      </a:lnTo>
                      <a:lnTo>
                        <a:pt x="71" y="97"/>
                      </a:lnTo>
                      <a:lnTo>
                        <a:pt x="60" y="99"/>
                      </a:lnTo>
                      <a:lnTo>
                        <a:pt x="45" y="103"/>
                      </a:lnTo>
                      <a:lnTo>
                        <a:pt x="32" y="109"/>
                      </a:lnTo>
                      <a:lnTo>
                        <a:pt x="19" y="114"/>
                      </a:lnTo>
                      <a:lnTo>
                        <a:pt x="0" y="122"/>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13" name="Group 2255">
                  <a:extLst>
                    <a:ext uri="{FF2B5EF4-FFF2-40B4-BE49-F238E27FC236}">
                      <a16:creationId xmlns:a16="http://schemas.microsoft.com/office/drawing/2014/main" id="{816A2231-24D3-A2AC-E3F9-AB5A1AC1D9DD}"/>
                    </a:ext>
                  </a:extLst>
                </p:cNvPr>
                <p:cNvGrpSpPr>
                  <a:grpSpLocks/>
                </p:cNvGrpSpPr>
                <p:nvPr/>
              </p:nvGrpSpPr>
              <p:grpSpPr bwMode="auto">
                <a:xfrm>
                  <a:off x="5011" y="2908"/>
                  <a:ext cx="37" cy="92"/>
                  <a:chOff x="5011" y="2908"/>
                  <a:chExt cx="37" cy="92"/>
                </a:xfrm>
              </p:grpSpPr>
              <p:sp>
                <p:nvSpPr>
                  <p:cNvPr id="137314" name="Freeform 2256">
                    <a:extLst>
                      <a:ext uri="{FF2B5EF4-FFF2-40B4-BE49-F238E27FC236}">
                        <a16:creationId xmlns:a16="http://schemas.microsoft.com/office/drawing/2014/main" id="{AAF411CF-B3C7-CA59-6ABA-BA5A7027EC33}"/>
                      </a:ext>
                    </a:extLst>
                  </p:cNvPr>
                  <p:cNvSpPr>
                    <a:spLocks/>
                  </p:cNvSpPr>
                  <p:nvPr/>
                </p:nvSpPr>
                <p:spPr bwMode="auto">
                  <a:xfrm>
                    <a:off x="5011" y="2908"/>
                    <a:ext cx="37" cy="92"/>
                  </a:xfrm>
                  <a:custGeom>
                    <a:avLst/>
                    <a:gdLst>
                      <a:gd name="T0" fmla="*/ 0 w 222"/>
                      <a:gd name="T1" fmla="*/ 0 h 555"/>
                      <a:gd name="T2" fmla="*/ 0 w 222"/>
                      <a:gd name="T3" fmla="*/ 0 h 555"/>
                      <a:gd name="T4" fmla="*/ 0 w 222"/>
                      <a:gd name="T5" fmla="*/ 0 h 555"/>
                      <a:gd name="T6" fmla="*/ 0 w 222"/>
                      <a:gd name="T7" fmla="*/ 0 h 555"/>
                      <a:gd name="T8" fmla="*/ 0 w 222"/>
                      <a:gd name="T9" fmla="*/ 0 h 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555">
                        <a:moveTo>
                          <a:pt x="0" y="0"/>
                        </a:moveTo>
                        <a:lnTo>
                          <a:pt x="121" y="78"/>
                        </a:lnTo>
                        <a:lnTo>
                          <a:pt x="222" y="524"/>
                        </a:lnTo>
                        <a:lnTo>
                          <a:pt x="102" y="555"/>
                        </a:lnTo>
                        <a:lnTo>
                          <a:pt x="0" y="0"/>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15" name="Group 2257">
                    <a:extLst>
                      <a:ext uri="{FF2B5EF4-FFF2-40B4-BE49-F238E27FC236}">
                        <a16:creationId xmlns:a16="http://schemas.microsoft.com/office/drawing/2014/main" id="{2716627A-60C6-379D-D248-434C738B7980}"/>
                      </a:ext>
                    </a:extLst>
                  </p:cNvPr>
                  <p:cNvGrpSpPr>
                    <a:grpSpLocks/>
                  </p:cNvGrpSpPr>
                  <p:nvPr/>
                </p:nvGrpSpPr>
                <p:grpSpPr bwMode="auto">
                  <a:xfrm>
                    <a:off x="5016" y="2924"/>
                    <a:ext cx="27" cy="67"/>
                    <a:chOff x="5016" y="2924"/>
                    <a:chExt cx="27" cy="67"/>
                  </a:xfrm>
                </p:grpSpPr>
                <p:sp>
                  <p:nvSpPr>
                    <p:cNvPr id="137316" name="Freeform 2258">
                      <a:extLst>
                        <a:ext uri="{FF2B5EF4-FFF2-40B4-BE49-F238E27FC236}">
                          <a16:creationId xmlns:a16="http://schemas.microsoft.com/office/drawing/2014/main" id="{22A0371C-F23E-E49B-7758-3A9E00061E52}"/>
                        </a:ext>
                      </a:extLst>
                    </p:cNvPr>
                    <p:cNvSpPr>
                      <a:spLocks/>
                    </p:cNvSpPr>
                    <p:nvPr/>
                  </p:nvSpPr>
                  <p:spPr bwMode="auto">
                    <a:xfrm>
                      <a:off x="5016" y="2924"/>
                      <a:ext cx="27" cy="67"/>
                    </a:xfrm>
                    <a:custGeom>
                      <a:avLst/>
                      <a:gdLst>
                        <a:gd name="T0" fmla="*/ 0 w 161"/>
                        <a:gd name="T1" fmla="*/ 0 h 405"/>
                        <a:gd name="T2" fmla="*/ 0 w 161"/>
                        <a:gd name="T3" fmla="*/ 0 h 405"/>
                        <a:gd name="T4" fmla="*/ 0 w 161"/>
                        <a:gd name="T5" fmla="*/ 0 h 405"/>
                        <a:gd name="T6" fmla="*/ 0 w 161"/>
                        <a:gd name="T7" fmla="*/ 0 h 405"/>
                        <a:gd name="T8" fmla="*/ 0 w 16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405">
                          <a:moveTo>
                            <a:pt x="0" y="0"/>
                          </a:moveTo>
                          <a:lnTo>
                            <a:pt x="87" y="57"/>
                          </a:lnTo>
                          <a:lnTo>
                            <a:pt x="161" y="381"/>
                          </a:lnTo>
                          <a:lnTo>
                            <a:pt x="73" y="405"/>
                          </a:lnTo>
                          <a:lnTo>
                            <a:pt x="0" y="0"/>
                          </a:lnTo>
                          <a:close/>
                        </a:path>
                      </a:pathLst>
                    </a:custGeom>
                    <a:solidFill>
                      <a:srgbClr val="C0C0C0"/>
                    </a:solidFill>
                    <a:ln w="1588">
                      <a:solidFill>
                        <a:srgbClr val="808080"/>
                      </a:solidFill>
                      <a:prstDash val="solid"/>
                      <a:round/>
                      <a:headEnd/>
                      <a:tailEnd/>
                    </a:ln>
                  </p:spPr>
                  <p:txBody>
                    <a:bodyPr/>
                    <a:lstStyle/>
                    <a:p>
                      <a:endParaRPr lang="zh-CN" altLang="en-US"/>
                    </a:p>
                  </p:txBody>
                </p:sp>
                <p:grpSp>
                  <p:nvGrpSpPr>
                    <p:cNvPr id="137317" name="Group 2259">
                      <a:extLst>
                        <a:ext uri="{FF2B5EF4-FFF2-40B4-BE49-F238E27FC236}">
                          <a16:creationId xmlns:a16="http://schemas.microsoft.com/office/drawing/2014/main" id="{585A6D07-4807-1E74-6526-7EBF1EB33178}"/>
                        </a:ext>
                      </a:extLst>
                    </p:cNvPr>
                    <p:cNvGrpSpPr>
                      <a:grpSpLocks/>
                    </p:cNvGrpSpPr>
                    <p:nvPr/>
                  </p:nvGrpSpPr>
                  <p:grpSpPr bwMode="auto">
                    <a:xfrm>
                      <a:off x="5021" y="2938"/>
                      <a:ext cx="15" cy="31"/>
                      <a:chOff x="5021" y="2938"/>
                      <a:chExt cx="15" cy="31"/>
                    </a:xfrm>
                  </p:grpSpPr>
                  <p:sp>
                    <p:nvSpPr>
                      <p:cNvPr id="137318" name="Line 2260">
                        <a:extLst>
                          <a:ext uri="{FF2B5EF4-FFF2-40B4-BE49-F238E27FC236}">
                            <a16:creationId xmlns:a16="http://schemas.microsoft.com/office/drawing/2014/main" id="{2CA5D2EF-1394-CA3D-66F6-E78CAFEFB48A}"/>
                          </a:ext>
                        </a:extLst>
                      </p:cNvPr>
                      <p:cNvSpPr>
                        <a:spLocks noChangeShapeType="1"/>
                      </p:cNvSpPr>
                      <p:nvPr/>
                    </p:nvSpPr>
                    <p:spPr bwMode="auto">
                      <a:xfrm flipH="1">
                        <a:off x="5021" y="2938"/>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319" name="Line 2261">
                        <a:extLst>
                          <a:ext uri="{FF2B5EF4-FFF2-40B4-BE49-F238E27FC236}">
                            <a16:creationId xmlns:a16="http://schemas.microsoft.com/office/drawing/2014/main" id="{C94D6D3D-04BF-EC15-C2BB-AFD5A1D5108A}"/>
                          </a:ext>
                        </a:extLst>
                      </p:cNvPr>
                      <p:cNvSpPr>
                        <a:spLocks noChangeShapeType="1"/>
                      </p:cNvSpPr>
                      <p:nvPr/>
                    </p:nvSpPr>
                    <p:spPr bwMode="auto">
                      <a:xfrm flipH="1">
                        <a:off x="5022" y="2941"/>
                        <a:ext cx="10" cy="10"/>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320" name="Line 2262">
                        <a:extLst>
                          <a:ext uri="{FF2B5EF4-FFF2-40B4-BE49-F238E27FC236}">
                            <a16:creationId xmlns:a16="http://schemas.microsoft.com/office/drawing/2014/main" id="{525CCA6C-CCE9-BA43-7716-AE7EF12E1CE7}"/>
                          </a:ext>
                        </a:extLst>
                      </p:cNvPr>
                      <p:cNvSpPr>
                        <a:spLocks noChangeShapeType="1"/>
                      </p:cNvSpPr>
                      <p:nvPr/>
                    </p:nvSpPr>
                    <p:spPr bwMode="auto">
                      <a:xfrm flipV="1">
                        <a:off x="5025" y="2958"/>
                        <a:ext cx="11" cy="11"/>
                      </a:xfrm>
                      <a:prstGeom prst="line">
                        <a:avLst/>
                      </a:prstGeom>
                      <a:noFill/>
                      <a:ln w="1588">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grpSp>
            <p:nvGrpSpPr>
              <p:cNvPr id="137261" name="Group 2263">
                <a:extLst>
                  <a:ext uri="{FF2B5EF4-FFF2-40B4-BE49-F238E27FC236}">
                    <a16:creationId xmlns:a16="http://schemas.microsoft.com/office/drawing/2014/main" id="{0FB79587-DE08-81A2-47D3-343F30E7C043}"/>
                  </a:ext>
                </a:extLst>
              </p:cNvPr>
              <p:cNvGrpSpPr>
                <a:grpSpLocks/>
              </p:cNvGrpSpPr>
              <p:nvPr/>
            </p:nvGrpSpPr>
            <p:grpSpPr bwMode="auto">
              <a:xfrm>
                <a:off x="5024" y="2994"/>
                <a:ext cx="435" cy="135"/>
                <a:chOff x="5024" y="2994"/>
                <a:chExt cx="435" cy="135"/>
              </a:xfrm>
            </p:grpSpPr>
            <p:sp>
              <p:nvSpPr>
                <p:cNvPr id="137305" name="Freeform 2264">
                  <a:extLst>
                    <a:ext uri="{FF2B5EF4-FFF2-40B4-BE49-F238E27FC236}">
                      <a16:creationId xmlns:a16="http://schemas.microsoft.com/office/drawing/2014/main" id="{C47819C7-3961-F6B6-BF3D-3EE80412D2F3}"/>
                    </a:ext>
                  </a:extLst>
                </p:cNvPr>
                <p:cNvSpPr>
                  <a:spLocks/>
                </p:cNvSpPr>
                <p:nvPr/>
              </p:nvSpPr>
              <p:spPr bwMode="auto">
                <a:xfrm>
                  <a:off x="5027" y="2995"/>
                  <a:ext cx="420" cy="6"/>
                </a:xfrm>
                <a:custGeom>
                  <a:avLst/>
                  <a:gdLst>
                    <a:gd name="T0" fmla="*/ 0 w 2518"/>
                    <a:gd name="T1" fmla="*/ 0 h 35"/>
                    <a:gd name="T2" fmla="*/ 0 w 2518"/>
                    <a:gd name="T3" fmla="*/ 0 h 35"/>
                    <a:gd name="T4" fmla="*/ 0 w 2518"/>
                    <a:gd name="T5" fmla="*/ 0 h 35"/>
                    <a:gd name="T6" fmla="*/ 0 w 2518"/>
                    <a:gd name="T7" fmla="*/ 0 h 35"/>
                    <a:gd name="T8" fmla="*/ 0 w 25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18" h="35">
                      <a:moveTo>
                        <a:pt x="0" y="35"/>
                      </a:moveTo>
                      <a:lnTo>
                        <a:pt x="123" y="1"/>
                      </a:lnTo>
                      <a:lnTo>
                        <a:pt x="2018" y="0"/>
                      </a:lnTo>
                      <a:lnTo>
                        <a:pt x="2518" y="33"/>
                      </a:lnTo>
                      <a:lnTo>
                        <a:pt x="0" y="35"/>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06" name="Group 2265">
                  <a:extLst>
                    <a:ext uri="{FF2B5EF4-FFF2-40B4-BE49-F238E27FC236}">
                      <a16:creationId xmlns:a16="http://schemas.microsoft.com/office/drawing/2014/main" id="{8EB81930-360D-0E94-DC22-E81952FA3D65}"/>
                    </a:ext>
                  </a:extLst>
                </p:cNvPr>
                <p:cNvGrpSpPr>
                  <a:grpSpLocks/>
                </p:cNvGrpSpPr>
                <p:nvPr/>
              </p:nvGrpSpPr>
              <p:grpSpPr bwMode="auto">
                <a:xfrm>
                  <a:off x="5024" y="2994"/>
                  <a:ext cx="435" cy="135"/>
                  <a:chOff x="5024" y="2994"/>
                  <a:chExt cx="435" cy="135"/>
                </a:xfrm>
              </p:grpSpPr>
              <p:sp>
                <p:nvSpPr>
                  <p:cNvPr id="137307" name="Freeform 2266">
                    <a:extLst>
                      <a:ext uri="{FF2B5EF4-FFF2-40B4-BE49-F238E27FC236}">
                        <a16:creationId xmlns:a16="http://schemas.microsoft.com/office/drawing/2014/main" id="{0BD14B94-D73E-70D3-2E82-380F3C634FB4}"/>
                      </a:ext>
                    </a:extLst>
                  </p:cNvPr>
                  <p:cNvSpPr>
                    <a:spLocks/>
                  </p:cNvSpPr>
                  <p:nvPr/>
                </p:nvSpPr>
                <p:spPr bwMode="auto">
                  <a:xfrm>
                    <a:off x="5028" y="3001"/>
                    <a:ext cx="431" cy="128"/>
                  </a:xfrm>
                  <a:custGeom>
                    <a:avLst/>
                    <a:gdLst>
                      <a:gd name="T0" fmla="*/ 0 w 2589"/>
                      <a:gd name="T1" fmla="*/ 0 h 770"/>
                      <a:gd name="T2" fmla="*/ 0 w 2589"/>
                      <a:gd name="T3" fmla="*/ 0 h 770"/>
                      <a:gd name="T4" fmla="*/ 0 w 2589"/>
                      <a:gd name="T5" fmla="*/ 0 h 770"/>
                      <a:gd name="T6" fmla="*/ 0 w 2589"/>
                      <a:gd name="T7" fmla="*/ 0 h 770"/>
                      <a:gd name="T8" fmla="*/ 0 w 2589"/>
                      <a:gd name="T9" fmla="*/ 0 h 770"/>
                      <a:gd name="T10" fmla="*/ 0 w 2589"/>
                      <a:gd name="T11" fmla="*/ 0 h 770"/>
                      <a:gd name="T12" fmla="*/ 0 w 2589"/>
                      <a:gd name="T13" fmla="*/ 0 h 770"/>
                      <a:gd name="T14" fmla="*/ 0 w 2589"/>
                      <a:gd name="T15" fmla="*/ 0 h 770"/>
                      <a:gd name="T16" fmla="*/ 0 w 2589"/>
                      <a:gd name="T17" fmla="*/ 0 h 770"/>
                      <a:gd name="T18" fmla="*/ 0 w 2589"/>
                      <a:gd name="T19" fmla="*/ 0 h 770"/>
                      <a:gd name="T20" fmla="*/ 0 w 2589"/>
                      <a:gd name="T21" fmla="*/ 0 h 770"/>
                      <a:gd name="T22" fmla="*/ 0 w 2589"/>
                      <a:gd name="T23" fmla="*/ 0 h 770"/>
                      <a:gd name="T24" fmla="*/ 0 w 2589"/>
                      <a:gd name="T25" fmla="*/ 0 h 770"/>
                      <a:gd name="T26" fmla="*/ 0 w 2589"/>
                      <a:gd name="T27" fmla="*/ 0 h 770"/>
                      <a:gd name="T28" fmla="*/ 0 w 2589"/>
                      <a:gd name="T29" fmla="*/ 0 h 770"/>
                      <a:gd name="T30" fmla="*/ 0 w 2589"/>
                      <a:gd name="T31" fmla="*/ 0 h 770"/>
                      <a:gd name="T32" fmla="*/ 0 w 2589"/>
                      <a:gd name="T33" fmla="*/ 0 h 770"/>
                      <a:gd name="T34" fmla="*/ 0 w 2589"/>
                      <a:gd name="T35" fmla="*/ 0 h 770"/>
                      <a:gd name="T36" fmla="*/ 0 w 2589"/>
                      <a:gd name="T37" fmla="*/ 0 h 770"/>
                      <a:gd name="T38" fmla="*/ 0 w 2589"/>
                      <a:gd name="T39" fmla="*/ 0 h 770"/>
                      <a:gd name="T40" fmla="*/ 0 w 2589"/>
                      <a:gd name="T41" fmla="*/ 0 h 770"/>
                      <a:gd name="T42" fmla="*/ 0 w 2589"/>
                      <a:gd name="T43" fmla="*/ 0 h 770"/>
                      <a:gd name="T44" fmla="*/ 0 w 2589"/>
                      <a:gd name="T45" fmla="*/ 0 h 770"/>
                      <a:gd name="T46" fmla="*/ 0 w 2589"/>
                      <a:gd name="T47" fmla="*/ 0 h 770"/>
                      <a:gd name="T48" fmla="*/ 0 w 2589"/>
                      <a:gd name="T49" fmla="*/ 0 h 770"/>
                      <a:gd name="T50" fmla="*/ 0 w 2589"/>
                      <a:gd name="T51" fmla="*/ 0 h 770"/>
                      <a:gd name="T52" fmla="*/ 0 w 2589"/>
                      <a:gd name="T53" fmla="*/ 0 h 770"/>
                      <a:gd name="T54" fmla="*/ 0 w 2589"/>
                      <a:gd name="T55" fmla="*/ 0 h 770"/>
                      <a:gd name="T56" fmla="*/ 0 w 2589"/>
                      <a:gd name="T57" fmla="*/ 0 h 770"/>
                      <a:gd name="T58" fmla="*/ 0 w 2589"/>
                      <a:gd name="T59" fmla="*/ 0 h 770"/>
                      <a:gd name="T60" fmla="*/ 0 w 2589"/>
                      <a:gd name="T61" fmla="*/ 0 h 770"/>
                      <a:gd name="T62" fmla="*/ 0 w 2589"/>
                      <a:gd name="T63" fmla="*/ 0 h 770"/>
                      <a:gd name="T64" fmla="*/ 0 w 2589"/>
                      <a:gd name="T65" fmla="*/ 0 h 770"/>
                      <a:gd name="T66" fmla="*/ 0 w 2589"/>
                      <a:gd name="T67" fmla="*/ 0 h 770"/>
                      <a:gd name="T68" fmla="*/ 0 w 2589"/>
                      <a:gd name="T69" fmla="*/ 0 h 770"/>
                      <a:gd name="T70" fmla="*/ 0 w 2589"/>
                      <a:gd name="T71" fmla="*/ 0 h 770"/>
                      <a:gd name="T72" fmla="*/ 0 w 2589"/>
                      <a:gd name="T73" fmla="*/ 0 h 770"/>
                      <a:gd name="T74" fmla="*/ 0 w 2589"/>
                      <a:gd name="T75" fmla="*/ 0 h 770"/>
                      <a:gd name="T76" fmla="*/ 0 w 2589"/>
                      <a:gd name="T77" fmla="*/ 0 h 770"/>
                      <a:gd name="T78" fmla="*/ 0 w 2589"/>
                      <a:gd name="T79" fmla="*/ 0 h 770"/>
                      <a:gd name="T80" fmla="*/ 0 w 2589"/>
                      <a:gd name="T81" fmla="*/ 0 h 770"/>
                      <a:gd name="T82" fmla="*/ 0 w 2589"/>
                      <a:gd name="T83" fmla="*/ 0 h 770"/>
                      <a:gd name="T84" fmla="*/ 0 w 2589"/>
                      <a:gd name="T85" fmla="*/ 0 h 770"/>
                      <a:gd name="T86" fmla="*/ 0 w 2589"/>
                      <a:gd name="T87" fmla="*/ 0 h 770"/>
                      <a:gd name="T88" fmla="*/ 0 w 2589"/>
                      <a:gd name="T89" fmla="*/ 0 h 7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89" h="770">
                        <a:moveTo>
                          <a:pt x="1" y="1"/>
                        </a:moveTo>
                        <a:lnTo>
                          <a:pt x="0" y="769"/>
                        </a:lnTo>
                        <a:lnTo>
                          <a:pt x="913" y="770"/>
                        </a:lnTo>
                        <a:lnTo>
                          <a:pt x="942" y="665"/>
                        </a:lnTo>
                        <a:lnTo>
                          <a:pt x="951" y="630"/>
                        </a:lnTo>
                        <a:lnTo>
                          <a:pt x="963" y="596"/>
                        </a:lnTo>
                        <a:lnTo>
                          <a:pt x="971" y="575"/>
                        </a:lnTo>
                        <a:lnTo>
                          <a:pt x="984" y="551"/>
                        </a:lnTo>
                        <a:lnTo>
                          <a:pt x="996" y="529"/>
                        </a:lnTo>
                        <a:lnTo>
                          <a:pt x="1006" y="514"/>
                        </a:lnTo>
                        <a:lnTo>
                          <a:pt x="1020" y="499"/>
                        </a:lnTo>
                        <a:lnTo>
                          <a:pt x="1038" y="481"/>
                        </a:lnTo>
                        <a:lnTo>
                          <a:pt x="1077" y="455"/>
                        </a:lnTo>
                        <a:lnTo>
                          <a:pt x="1099" y="444"/>
                        </a:lnTo>
                        <a:lnTo>
                          <a:pt x="1125" y="436"/>
                        </a:lnTo>
                        <a:lnTo>
                          <a:pt x="1144" y="431"/>
                        </a:lnTo>
                        <a:lnTo>
                          <a:pt x="1170" y="424"/>
                        </a:lnTo>
                        <a:lnTo>
                          <a:pt x="1211" y="417"/>
                        </a:lnTo>
                        <a:lnTo>
                          <a:pt x="1236" y="413"/>
                        </a:lnTo>
                        <a:lnTo>
                          <a:pt x="1577" y="413"/>
                        </a:lnTo>
                        <a:lnTo>
                          <a:pt x="1618" y="417"/>
                        </a:lnTo>
                        <a:lnTo>
                          <a:pt x="1647" y="423"/>
                        </a:lnTo>
                        <a:lnTo>
                          <a:pt x="1682" y="439"/>
                        </a:lnTo>
                        <a:lnTo>
                          <a:pt x="1698" y="451"/>
                        </a:lnTo>
                        <a:lnTo>
                          <a:pt x="1724" y="471"/>
                        </a:lnTo>
                        <a:lnTo>
                          <a:pt x="1740" y="493"/>
                        </a:lnTo>
                        <a:lnTo>
                          <a:pt x="1788" y="564"/>
                        </a:lnTo>
                        <a:lnTo>
                          <a:pt x="1824" y="623"/>
                        </a:lnTo>
                        <a:lnTo>
                          <a:pt x="1846" y="665"/>
                        </a:lnTo>
                        <a:lnTo>
                          <a:pt x="1866" y="713"/>
                        </a:lnTo>
                        <a:lnTo>
                          <a:pt x="2589" y="713"/>
                        </a:lnTo>
                        <a:lnTo>
                          <a:pt x="2589" y="95"/>
                        </a:lnTo>
                        <a:lnTo>
                          <a:pt x="2589" y="84"/>
                        </a:lnTo>
                        <a:lnTo>
                          <a:pt x="2588" y="73"/>
                        </a:lnTo>
                        <a:lnTo>
                          <a:pt x="2586" y="64"/>
                        </a:lnTo>
                        <a:lnTo>
                          <a:pt x="2583" y="51"/>
                        </a:lnTo>
                        <a:lnTo>
                          <a:pt x="2580" y="39"/>
                        </a:lnTo>
                        <a:lnTo>
                          <a:pt x="2574" y="27"/>
                        </a:lnTo>
                        <a:lnTo>
                          <a:pt x="2567" y="19"/>
                        </a:lnTo>
                        <a:lnTo>
                          <a:pt x="2554" y="10"/>
                        </a:lnTo>
                        <a:lnTo>
                          <a:pt x="2545" y="3"/>
                        </a:lnTo>
                        <a:lnTo>
                          <a:pt x="2530" y="0"/>
                        </a:lnTo>
                        <a:lnTo>
                          <a:pt x="2514" y="0"/>
                        </a:lnTo>
                        <a:lnTo>
                          <a:pt x="2480" y="0"/>
                        </a:lnTo>
                        <a:lnTo>
                          <a:pt x="1" y="1"/>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7308" name="Group 2267">
                    <a:extLst>
                      <a:ext uri="{FF2B5EF4-FFF2-40B4-BE49-F238E27FC236}">
                        <a16:creationId xmlns:a16="http://schemas.microsoft.com/office/drawing/2014/main" id="{205DE51B-7999-3603-60B2-4840C4042FB5}"/>
                      </a:ext>
                    </a:extLst>
                  </p:cNvPr>
                  <p:cNvGrpSpPr>
                    <a:grpSpLocks/>
                  </p:cNvGrpSpPr>
                  <p:nvPr/>
                </p:nvGrpSpPr>
                <p:grpSpPr bwMode="auto">
                  <a:xfrm>
                    <a:off x="5040" y="2996"/>
                    <a:ext cx="369" cy="4"/>
                    <a:chOff x="5040" y="2996"/>
                    <a:chExt cx="369" cy="4"/>
                  </a:xfrm>
                </p:grpSpPr>
                <p:sp>
                  <p:nvSpPr>
                    <p:cNvPr id="137310" name="Freeform 2268">
                      <a:extLst>
                        <a:ext uri="{FF2B5EF4-FFF2-40B4-BE49-F238E27FC236}">
                          <a16:creationId xmlns:a16="http://schemas.microsoft.com/office/drawing/2014/main" id="{A6F9A4E1-94FF-79AA-3265-F35D30A116D9}"/>
                        </a:ext>
                      </a:extLst>
                    </p:cNvPr>
                    <p:cNvSpPr>
                      <a:spLocks/>
                    </p:cNvSpPr>
                    <p:nvPr/>
                  </p:nvSpPr>
                  <p:spPr bwMode="auto">
                    <a:xfrm>
                      <a:off x="5040" y="2996"/>
                      <a:ext cx="369" cy="4"/>
                    </a:xfrm>
                    <a:custGeom>
                      <a:avLst/>
                      <a:gdLst>
                        <a:gd name="T0" fmla="*/ 0 w 2214"/>
                        <a:gd name="T1" fmla="*/ 0 h 20"/>
                        <a:gd name="T2" fmla="*/ 0 w 2214"/>
                        <a:gd name="T3" fmla="*/ 0 h 20"/>
                        <a:gd name="T4" fmla="*/ 0 w 2214"/>
                        <a:gd name="T5" fmla="*/ 0 h 20"/>
                        <a:gd name="T6" fmla="*/ 0 w 2214"/>
                        <a:gd name="T7" fmla="*/ 0 h 20"/>
                        <a:gd name="T8" fmla="*/ 0 w 221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4" h="20">
                          <a:moveTo>
                            <a:pt x="0" y="20"/>
                          </a:moveTo>
                          <a:lnTo>
                            <a:pt x="64" y="0"/>
                          </a:lnTo>
                          <a:lnTo>
                            <a:pt x="1954" y="0"/>
                          </a:lnTo>
                          <a:lnTo>
                            <a:pt x="2214" y="20"/>
                          </a:lnTo>
                          <a:lnTo>
                            <a:pt x="0" y="20"/>
                          </a:lnTo>
                          <a:close/>
                        </a:path>
                      </a:pathLst>
                    </a:custGeom>
                    <a:solidFill>
                      <a:srgbClr val="4040FF"/>
                    </a:solidFill>
                    <a:ln w="1588">
                      <a:solidFill>
                        <a:srgbClr val="FFA040"/>
                      </a:solidFill>
                      <a:prstDash val="solid"/>
                      <a:round/>
                      <a:headEnd/>
                      <a:tailEnd/>
                    </a:ln>
                  </p:spPr>
                  <p:txBody>
                    <a:bodyPr/>
                    <a:lstStyle/>
                    <a:p>
                      <a:endParaRPr lang="zh-CN" altLang="en-US"/>
                    </a:p>
                  </p:txBody>
                </p:sp>
                <p:sp>
                  <p:nvSpPr>
                    <p:cNvPr id="137311" name="Freeform 2269">
                      <a:extLst>
                        <a:ext uri="{FF2B5EF4-FFF2-40B4-BE49-F238E27FC236}">
                          <a16:creationId xmlns:a16="http://schemas.microsoft.com/office/drawing/2014/main" id="{4B18FE8D-950F-4673-94B8-044A62C17C0A}"/>
                        </a:ext>
                      </a:extLst>
                    </p:cNvPr>
                    <p:cNvSpPr>
                      <a:spLocks/>
                    </p:cNvSpPr>
                    <p:nvPr/>
                  </p:nvSpPr>
                  <p:spPr bwMode="auto">
                    <a:xfrm>
                      <a:off x="5040" y="2996"/>
                      <a:ext cx="11" cy="4"/>
                    </a:xfrm>
                    <a:custGeom>
                      <a:avLst/>
                      <a:gdLst>
                        <a:gd name="T0" fmla="*/ 0 w 66"/>
                        <a:gd name="T1" fmla="*/ 0 h 20"/>
                        <a:gd name="T2" fmla="*/ 0 w 66"/>
                        <a:gd name="T3" fmla="*/ 0 h 20"/>
                        <a:gd name="T4" fmla="*/ 0 w 66"/>
                        <a:gd name="T5" fmla="*/ 0 h 20"/>
                        <a:gd name="T6" fmla="*/ 0 w 66"/>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20">
                          <a:moveTo>
                            <a:pt x="66" y="0"/>
                          </a:moveTo>
                          <a:lnTo>
                            <a:pt x="0" y="20"/>
                          </a:lnTo>
                          <a:lnTo>
                            <a:pt x="66" y="20"/>
                          </a:lnTo>
                          <a:lnTo>
                            <a:pt x="66" y="0"/>
                          </a:lnTo>
                          <a:close/>
                        </a:path>
                      </a:pathLst>
                    </a:custGeom>
                    <a:solidFill>
                      <a:srgbClr val="0000FF"/>
                    </a:solidFill>
                    <a:ln w="1588">
                      <a:solidFill>
                        <a:srgbClr val="FFA040"/>
                      </a:solidFill>
                      <a:prstDash val="solid"/>
                      <a:round/>
                      <a:headEnd/>
                      <a:tailEnd/>
                    </a:ln>
                  </p:spPr>
                  <p:txBody>
                    <a:bodyPr/>
                    <a:lstStyle/>
                    <a:p>
                      <a:endParaRPr lang="zh-CN" altLang="en-US"/>
                    </a:p>
                  </p:txBody>
                </p:sp>
              </p:grpSp>
              <p:sp>
                <p:nvSpPr>
                  <p:cNvPr id="137309" name="Freeform 2270">
                    <a:extLst>
                      <a:ext uri="{FF2B5EF4-FFF2-40B4-BE49-F238E27FC236}">
                        <a16:creationId xmlns:a16="http://schemas.microsoft.com/office/drawing/2014/main" id="{B2E56403-F549-0DD4-3316-705C765A75B9}"/>
                      </a:ext>
                    </a:extLst>
                  </p:cNvPr>
                  <p:cNvSpPr>
                    <a:spLocks/>
                  </p:cNvSpPr>
                  <p:nvPr/>
                </p:nvSpPr>
                <p:spPr bwMode="auto">
                  <a:xfrm>
                    <a:off x="5024" y="2994"/>
                    <a:ext cx="23" cy="7"/>
                  </a:xfrm>
                  <a:custGeom>
                    <a:avLst/>
                    <a:gdLst>
                      <a:gd name="T0" fmla="*/ 0 w 139"/>
                      <a:gd name="T1" fmla="*/ 0 h 39"/>
                      <a:gd name="T2" fmla="*/ 0 w 139"/>
                      <a:gd name="T3" fmla="*/ 0 h 39"/>
                      <a:gd name="T4" fmla="*/ 0 w 139"/>
                      <a:gd name="T5" fmla="*/ 0 h 39"/>
                      <a:gd name="T6" fmla="*/ 0 w 139"/>
                      <a:gd name="T7" fmla="*/ 0 h 39"/>
                      <a:gd name="T8" fmla="*/ 0 w 13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9">
                        <a:moveTo>
                          <a:pt x="0" y="39"/>
                        </a:moveTo>
                        <a:lnTo>
                          <a:pt x="26" y="39"/>
                        </a:lnTo>
                        <a:lnTo>
                          <a:pt x="139" y="6"/>
                        </a:lnTo>
                        <a:lnTo>
                          <a:pt x="138" y="0"/>
                        </a:lnTo>
                        <a:lnTo>
                          <a:pt x="0" y="3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7262" name="Freeform 2271">
                <a:extLst>
                  <a:ext uri="{FF2B5EF4-FFF2-40B4-BE49-F238E27FC236}">
                    <a16:creationId xmlns:a16="http://schemas.microsoft.com/office/drawing/2014/main" id="{03C195E7-33D4-5DC2-A846-167D3CD6D7AB}"/>
                  </a:ext>
                </a:extLst>
              </p:cNvPr>
              <p:cNvSpPr>
                <a:spLocks/>
              </p:cNvSpPr>
              <p:nvPr/>
            </p:nvSpPr>
            <p:spPr bwMode="auto">
              <a:xfrm>
                <a:off x="4480" y="2908"/>
                <a:ext cx="548" cy="221"/>
              </a:xfrm>
              <a:custGeom>
                <a:avLst/>
                <a:gdLst>
                  <a:gd name="T0" fmla="*/ 0 w 3285"/>
                  <a:gd name="T1" fmla="*/ 0 h 1327"/>
                  <a:gd name="T2" fmla="*/ 0 w 3285"/>
                  <a:gd name="T3" fmla="*/ 0 h 1327"/>
                  <a:gd name="T4" fmla="*/ 0 w 3285"/>
                  <a:gd name="T5" fmla="*/ 0 h 1327"/>
                  <a:gd name="T6" fmla="*/ 0 w 3285"/>
                  <a:gd name="T7" fmla="*/ 0 h 1327"/>
                  <a:gd name="T8" fmla="*/ 0 w 3285"/>
                  <a:gd name="T9" fmla="*/ 0 h 1327"/>
                  <a:gd name="T10" fmla="*/ 0 w 3285"/>
                  <a:gd name="T11" fmla="*/ 0 h 1327"/>
                  <a:gd name="T12" fmla="*/ 0 w 3285"/>
                  <a:gd name="T13" fmla="*/ 0 h 1327"/>
                  <a:gd name="T14" fmla="*/ 0 w 3285"/>
                  <a:gd name="T15" fmla="*/ 0 h 1327"/>
                  <a:gd name="T16" fmla="*/ 0 w 3285"/>
                  <a:gd name="T17" fmla="*/ 0 h 1327"/>
                  <a:gd name="T18" fmla="*/ 0 w 3285"/>
                  <a:gd name="T19" fmla="*/ 0 h 1327"/>
                  <a:gd name="T20" fmla="*/ 0 w 3285"/>
                  <a:gd name="T21" fmla="*/ 0 h 1327"/>
                  <a:gd name="T22" fmla="*/ 0 w 3285"/>
                  <a:gd name="T23" fmla="*/ 0 h 1327"/>
                  <a:gd name="T24" fmla="*/ 0 w 3285"/>
                  <a:gd name="T25" fmla="*/ 0 h 1327"/>
                  <a:gd name="T26" fmla="*/ 0 w 3285"/>
                  <a:gd name="T27" fmla="*/ 0 h 1327"/>
                  <a:gd name="T28" fmla="*/ 0 w 3285"/>
                  <a:gd name="T29" fmla="*/ 0 h 1327"/>
                  <a:gd name="T30" fmla="*/ 0 w 3285"/>
                  <a:gd name="T31" fmla="*/ 0 h 1327"/>
                  <a:gd name="T32" fmla="*/ 0 w 3285"/>
                  <a:gd name="T33" fmla="*/ 0 h 1327"/>
                  <a:gd name="T34" fmla="*/ 0 w 3285"/>
                  <a:gd name="T35" fmla="*/ 0 h 1327"/>
                  <a:gd name="T36" fmla="*/ 0 w 3285"/>
                  <a:gd name="T37" fmla="*/ 0 h 1327"/>
                  <a:gd name="T38" fmla="*/ 0 w 3285"/>
                  <a:gd name="T39" fmla="*/ 0 h 1327"/>
                  <a:gd name="T40" fmla="*/ 0 w 3285"/>
                  <a:gd name="T41" fmla="*/ 0 h 1327"/>
                  <a:gd name="T42" fmla="*/ 0 w 3285"/>
                  <a:gd name="T43" fmla="*/ 0 h 1327"/>
                  <a:gd name="T44" fmla="*/ 0 w 3285"/>
                  <a:gd name="T45" fmla="*/ 0 h 1327"/>
                  <a:gd name="T46" fmla="*/ 0 w 3285"/>
                  <a:gd name="T47" fmla="*/ 0 h 1327"/>
                  <a:gd name="T48" fmla="*/ 0 w 3285"/>
                  <a:gd name="T49" fmla="*/ 0 h 1327"/>
                  <a:gd name="T50" fmla="*/ 0 w 3285"/>
                  <a:gd name="T51" fmla="*/ 0 h 1327"/>
                  <a:gd name="T52" fmla="*/ 0 w 3285"/>
                  <a:gd name="T53" fmla="*/ 0 h 1327"/>
                  <a:gd name="T54" fmla="*/ 0 w 3285"/>
                  <a:gd name="T55" fmla="*/ 0 h 1327"/>
                  <a:gd name="T56" fmla="*/ 0 w 3285"/>
                  <a:gd name="T57" fmla="*/ 0 h 1327"/>
                  <a:gd name="T58" fmla="*/ 0 w 3285"/>
                  <a:gd name="T59" fmla="*/ 0 h 1327"/>
                  <a:gd name="T60" fmla="*/ 0 w 3285"/>
                  <a:gd name="T61" fmla="*/ 0 h 1327"/>
                  <a:gd name="T62" fmla="*/ 0 w 3285"/>
                  <a:gd name="T63" fmla="*/ 0 h 1327"/>
                  <a:gd name="T64" fmla="*/ 0 w 3285"/>
                  <a:gd name="T65" fmla="*/ 0 h 1327"/>
                  <a:gd name="T66" fmla="*/ 0 w 3285"/>
                  <a:gd name="T67" fmla="*/ 0 h 1327"/>
                  <a:gd name="T68" fmla="*/ 0 w 3285"/>
                  <a:gd name="T69" fmla="*/ 0 h 1327"/>
                  <a:gd name="T70" fmla="*/ 0 w 3285"/>
                  <a:gd name="T71" fmla="*/ 0 h 1327"/>
                  <a:gd name="T72" fmla="*/ 0 w 3285"/>
                  <a:gd name="T73" fmla="*/ 0 h 1327"/>
                  <a:gd name="T74" fmla="*/ 0 w 3285"/>
                  <a:gd name="T75" fmla="*/ 0 h 1327"/>
                  <a:gd name="T76" fmla="*/ 0 w 3285"/>
                  <a:gd name="T77" fmla="*/ 0 h 1327"/>
                  <a:gd name="T78" fmla="*/ 0 w 3285"/>
                  <a:gd name="T79" fmla="*/ 0 h 1327"/>
                  <a:gd name="T80" fmla="*/ 0 w 3285"/>
                  <a:gd name="T81" fmla="*/ 0 h 1327"/>
                  <a:gd name="T82" fmla="*/ 0 w 3285"/>
                  <a:gd name="T83" fmla="*/ 0 h 1327"/>
                  <a:gd name="T84" fmla="*/ 0 w 3285"/>
                  <a:gd name="T85" fmla="*/ 0 h 1327"/>
                  <a:gd name="T86" fmla="*/ 0 w 3285"/>
                  <a:gd name="T87" fmla="*/ 0 h 1327"/>
                  <a:gd name="T88" fmla="*/ 0 w 3285"/>
                  <a:gd name="T89" fmla="*/ 0 h 1327"/>
                  <a:gd name="T90" fmla="*/ 0 w 3285"/>
                  <a:gd name="T91" fmla="*/ 0 h 1327"/>
                  <a:gd name="T92" fmla="*/ 0 w 3285"/>
                  <a:gd name="T93" fmla="*/ 0 h 1327"/>
                  <a:gd name="T94" fmla="*/ 0 w 3285"/>
                  <a:gd name="T95" fmla="*/ 0 h 1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5" h="1327">
                    <a:moveTo>
                      <a:pt x="2396" y="100"/>
                    </a:moveTo>
                    <a:lnTo>
                      <a:pt x="2135" y="100"/>
                    </a:lnTo>
                    <a:lnTo>
                      <a:pt x="2135" y="2"/>
                    </a:lnTo>
                    <a:lnTo>
                      <a:pt x="1630" y="7"/>
                    </a:lnTo>
                    <a:lnTo>
                      <a:pt x="1592" y="44"/>
                    </a:lnTo>
                    <a:lnTo>
                      <a:pt x="1195" y="494"/>
                    </a:lnTo>
                    <a:lnTo>
                      <a:pt x="1163" y="507"/>
                    </a:lnTo>
                    <a:lnTo>
                      <a:pt x="1132" y="516"/>
                    </a:lnTo>
                    <a:lnTo>
                      <a:pt x="1093" y="526"/>
                    </a:lnTo>
                    <a:lnTo>
                      <a:pt x="83" y="560"/>
                    </a:lnTo>
                    <a:lnTo>
                      <a:pt x="71" y="562"/>
                    </a:lnTo>
                    <a:lnTo>
                      <a:pt x="62" y="567"/>
                    </a:lnTo>
                    <a:lnTo>
                      <a:pt x="50" y="577"/>
                    </a:lnTo>
                    <a:lnTo>
                      <a:pt x="40" y="586"/>
                    </a:lnTo>
                    <a:lnTo>
                      <a:pt x="31" y="597"/>
                    </a:lnTo>
                    <a:lnTo>
                      <a:pt x="21" y="612"/>
                    </a:lnTo>
                    <a:lnTo>
                      <a:pt x="15" y="625"/>
                    </a:lnTo>
                    <a:lnTo>
                      <a:pt x="11" y="638"/>
                    </a:lnTo>
                    <a:lnTo>
                      <a:pt x="7" y="653"/>
                    </a:lnTo>
                    <a:lnTo>
                      <a:pt x="3" y="675"/>
                    </a:lnTo>
                    <a:lnTo>
                      <a:pt x="0" y="701"/>
                    </a:lnTo>
                    <a:lnTo>
                      <a:pt x="0" y="727"/>
                    </a:lnTo>
                    <a:lnTo>
                      <a:pt x="1" y="752"/>
                    </a:lnTo>
                    <a:lnTo>
                      <a:pt x="5" y="781"/>
                    </a:lnTo>
                    <a:lnTo>
                      <a:pt x="11" y="823"/>
                    </a:lnTo>
                    <a:lnTo>
                      <a:pt x="18" y="874"/>
                    </a:lnTo>
                    <a:lnTo>
                      <a:pt x="25" y="926"/>
                    </a:lnTo>
                    <a:lnTo>
                      <a:pt x="32" y="963"/>
                    </a:lnTo>
                    <a:lnTo>
                      <a:pt x="40" y="1016"/>
                    </a:lnTo>
                    <a:lnTo>
                      <a:pt x="44" y="1027"/>
                    </a:lnTo>
                    <a:lnTo>
                      <a:pt x="38" y="1038"/>
                    </a:lnTo>
                    <a:lnTo>
                      <a:pt x="30" y="1054"/>
                    </a:lnTo>
                    <a:lnTo>
                      <a:pt x="24" y="1065"/>
                    </a:lnTo>
                    <a:lnTo>
                      <a:pt x="20" y="1080"/>
                    </a:lnTo>
                    <a:lnTo>
                      <a:pt x="18" y="1094"/>
                    </a:lnTo>
                    <a:lnTo>
                      <a:pt x="21" y="1237"/>
                    </a:lnTo>
                    <a:lnTo>
                      <a:pt x="124" y="1237"/>
                    </a:lnTo>
                    <a:lnTo>
                      <a:pt x="126" y="1202"/>
                    </a:lnTo>
                    <a:lnTo>
                      <a:pt x="132" y="1177"/>
                    </a:lnTo>
                    <a:lnTo>
                      <a:pt x="138" y="1153"/>
                    </a:lnTo>
                    <a:lnTo>
                      <a:pt x="145" y="1131"/>
                    </a:lnTo>
                    <a:lnTo>
                      <a:pt x="151" y="1114"/>
                    </a:lnTo>
                    <a:lnTo>
                      <a:pt x="162" y="1087"/>
                    </a:lnTo>
                    <a:lnTo>
                      <a:pt x="171" y="1066"/>
                    </a:lnTo>
                    <a:lnTo>
                      <a:pt x="178" y="1052"/>
                    </a:lnTo>
                    <a:lnTo>
                      <a:pt x="187" y="1036"/>
                    </a:lnTo>
                    <a:lnTo>
                      <a:pt x="198" y="1015"/>
                    </a:lnTo>
                    <a:lnTo>
                      <a:pt x="210" y="996"/>
                    </a:lnTo>
                    <a:lnTo>
                      <a:pt x="226" y="978"/>
                    </a:lnTo>
                    <a:lnTo>
                      <a:pt x="240" y="966"/>
                    </a:lnTo>
                    <a:lnTo>
                      <a:pt x="255" y="956"/>
                    </a:lnTo>
                    <a:lnTo>
                      <a:pt x="271" y="947"/>
                    </a:lnTo>
                    <a:lnTo>
                      <a:pt x="284" y="941"/>
                    </a:lnTo>
                    <a:lnTo>
                      <a:pt x="296" y="938"/>
                    </a:lnTo>
                    <a:lnTo>
                      <a:pt x="314" y="936"/>
                    </a:lnTo>
                    <a:lnTo>
                      <a:pt x="446" y="931"/>
                    </a:lnTo>
                    <a:lnTo>
                      <a:pt x="593" y="931"/>
                    </a:lnTo>
                    <a:lnTo>
                      <a:pt x="616" y="931"/>
                    </a:lnTo>
                    <a:lnTo>
                      <a:pt x="646" y="932"/>
                    </a:lnTo>
                    <a:lnTo>
                      <a:pt x="672" y="933"/>
                    </a:lnTo>
                    <a:lnTo>
                      <a:pt x="690" y="936"/>
                    </a:lnTo>
                    <a:lnTo>
                      <a:pt x="704" y="940"/>
                    </a:lnTo>
                    <a:lnTo>
                      <a:pt x="724" y="948"/>
                    </a:lnTo>
                    <a:lnTo>
                      <a:pt x="742" y="955"/>
                    </a:lnTo>
                    <a:lnTo>
                      <a:pt x="756" y="962"/>
                    </a:lnTo>
                    <a:lnTo>
                      <a:pt x="771" y="970"/>
                    </a:lnTo>
                    <a:lnTo>
                      <a:pt x="787" y="978"/>
                    </a:lnTo>
                    <a:lnTo>
                      <a:pt x="803" y="989"/>
                    </a:lnTo>
                    <a:lnTo>
                      <a:pt x="819" y="1000"/>
                    </a:lnTo>
                    <a:lnTo>
                      <a:pt x="831" y="1012"/>
                    </a:lnTo>
                    <a:lnTo>
                      <a:pt x="845" y="1026"/>
                    </a:lnTo>
                    <a:lnTo>
                      <a:pt x="857" y="1041"/>
                    </a:lnTo>
                    <a:lnTo>
                      <a:pt x="873" y="1060"/>
                    </a:lnTo>
                    <a:lnTo>
                      <a:pt x="886" y="1078"/>
                    </a:lnTo>
                    <a:lnTo>
                      <a:pt x="901" y="1102"/>
                    </a:lnTo>
                    <a:lnTo>
                      <a:pt x="920" y="1135"/>
                    </a:lnTo>
                    <a:lnTo>
                      <a:pt x="938" y="1165"/>
                    </a:lnTo>
                    <a:lnTo>
                      <a:pt x="958" y="1204"/>
                    </a:lnTo>
                    <a:lnTo>
                      <a:pt x="973" y="1237"/>
                    </a:lnTo>
                    <a:lnTo>
                      <a:pt x="982" y="1265"/>
                    </a:lnTo>
                    <a:lnTo>
                      <a:pt x="1002" y="1327"/>
                    </a:lnTo>
                    <a:lnTo>
                      <a:pt x="3285" y="1327"/>
                    </a:lnTo>
                    <a:lnTo>
                      <a:pt x="3285" y="559"/>
                    </a:lnTo>
                    <a:lnTo>
                      <a:pt x="3183" y="0"/>
                    </a:lnTo>
                    <a:lnTo>
                      <a:pt x="2135" y="2"/>
                    </a:lnTo>
                    <a:lnTo>
                      <a:pt x="2135" y="17"/>
                    </a:lnTo>
                    <a:lnTo>
                      <a:pt x="2135" y="100"/>
                    </a:lnTo>
                    <a:lnTo>
                      <a:pt x="1659" y="100"/>
                    </a:lnTo>
                    <a:lnTo>
                      <a:pt x="1310" y="525"/>
                    </a:lnTo>
                    <a:lnTo>
                      <a:pt x="2135" y="525"/>
                    </a:lnTo>
                    <a:lnTo>
                      <a:pt x="2135" y="100"/>
                    </a:lnTo>
                    <a:lnTo>
                      <a:pt x="2401" y="100"/>
                    </a:lnTo>
                    <a:lnTo>
                      <a:pt x="3019" y="100"/>
                    </a:lnTo>
                    <a:lnTo>
                      <a:pt x="3049" y="516"/>
                    </a:lnTo>
                    <a:lnTo>
                      <a:pt x="2388" y="516"/>
                    </a:lnTo>
                    <a:lnTo>
                      <a:pt x="2396" y="10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63" name="Rectangle 2272">
                <a:extLst>
                  <a:ext uri="{FF2B5EF4-FFF2-40B4-BE49-F238E27FC236}">
                    <a16:creationId xmlns:a16="http://schemas.microsoft.com/office/drawing/2014/main" id="{FB4A63AA-CF34-731F-06EF-3BCBEF4E66BD}"/>
                  </a:ext>
                </a:extLst>
              </p:cNvPr>
              <p:cNvSpPr>
                <a:spLocks noChangeArrowheads="1"/>
              </p:cNvSpPr>
              <p:nvPr/>
            </p:nvSpPr>
            <p:spPr bwMode="auto">
              <a:xfrm>
                <a:off x="4485" y="3022"/>
                <a:ext cx="30" cy="7"/>
              </a:xfrm>
              <a:prstGeom prst="rect">
                <a:avLst/>
              </a:prstGeom>
              <a:solidFill>
                <a:srgbClr val="FFFF00"/>
              </a:solidFill>
              <a:ln w="1588">
                <a:solidFill>
                  <a:srgbClr val="60606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37264" name="Group 2273">
                <a:extLst>
                  <a:ext uri="{FF2B5EF4-FFF2-40B4-BE49-F238E27FC236}">
                    <a16:creationId xmlns:a16="http://schemas.microsoft.com/office/drawing/2014/main" id="{1C6464B4-FB1B-709C-9183-A9D735CEF034}"/>
                  </a:ext>
                </a:extLst>
              </p:cNvPr>
              <p:cNvGrpSpPr>
                <a:grpSpLocks/>
              </p:cNvGrpSpPr>
              <p:nvPr/>
            </p:nvGrpSpPr>
            <p:grpSpPr bwMode="auto">
              <a:xfrm>
                <a:off x="5439" y="3020"/>
                <a:ext cx="20" cy="56"/>
                <a:chOff x="5439" y="3020"/>
                <a:chExt cx="20" cy="56"/>
              </a:xfrm>
            </p:grpSpPr>
            <p:sp>
              <p:nvSpPr>
                <p:cNvPr id="137303" name="Rectangle 2274">
                  <a:extLst>
                    <a:ext uri="{FF2B5EF4-FFF2-40B4-BE49-F238E27FC236}">
                      <a16:creationId xmlns:a16="http://schemas.microsoft.com/office/drawing/2014/main" id="{56598081-A2B3-1D82-D791-871D8FD7A906}"/>
                    </a:ext>
                  </a:extLst>
                </p:cNvPr>
                <p:cNvSpPr>
                  <a:spLocks noChangeArrowheads="1"/>
                </p:cNvSpPr>
                <p:nvPr/>
              </p:nvSpPr>
              <p:spPr bwMode="auto">
                <a:xfrm>
                  <a:off x="5439" y="3022"/>
                  <a:ext cx="14" cy="54"/>
                </a:xfrm>
                <a:prstGeom prst="rect">
                  <a:avLst/>
                </a:prstGeom>
                <a:solidFill>
                  <a:srgbClr val="C00000"/>
                </a:solidFill>
                <a:ln w="1588">
                  <a:solidFill>
                    <a:srgbClr val="A0A0A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04" name="Freeform 2275">
                  <a:extLst>
                    <a:ext uri="{FF2B5EF4-FFF2-40B4-BE49-F238E27FC236}">
                      <a16:creationId xmlns:a16="http://schemas.microsoft.com/office/drawing/2014/main" id="{D629FF1E-5115-0EE5-8307-EF72B813C6FE}"/>
                    </a:ext>
                  </a:extLst>
                </p:cNvPr>
                <p:cNvSpPr>
                  <a:spLocks/>
                </p:cNvSpPr>
                <p:nvPr/>
              </p:nvSpPr>
              <p:spPr bwMode="auto">
                <a:xfrm>
                  <a:off x="5453" y="3020"/>
                  <a:ext cx="6" cy="56"/>
                </a:xfrm>
                <a:custGeom>
                  <a:avLst/>
                  <a:gdLst>
                    <a:gd name="T0" fmla="*/ 0 w 33"/>
                    <a:gd name="T1" fmla="*/ 0 h 337"/>
                    <a:gd name="T2" fmla="*/ 0 w 33"/>
                    <a:gd name="T3" fmla="*/ 0 h 337"/>
                    <a:gd name="T4" fmla="*/ 0 w 33"/>
                    <a:gd name="T5" fmla="*/ 0 h 337"/>
                    <a:gd name="T6" fmla="*/ 0 w 33"/>
                    <a:gd name="T7" fmla="*/ 0 h 337"/>
                    <a:gd name="T8" fmla="*/ 0 w 3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7">
                      <a:moveTo>
                        <a:pt x="0" y="12"/>
                      </a:moveTo>
                      <a:lnTo>
                        <a:pt x="0" y="337"/>
                      </a:lnTo>
                      <a:lnTo>
                        <a:pt x="33" y="309"/>
                      </a:lnTo>
                      <a:lnTo>
                        <a:pt x="33" y="0"/>
                      </a:lnTo>
                      <a:lnTo>
                        <a:pt x="0" y="12"/>
                      </a:lnTo>
                      <a:close/>
                    </a:path>
                  </a:pathLst>
                </a:custGeom>
                <a:solidFill>
                  <a:srgbClr val="FF4040"/>
                </a:solidFill>
                <a:ln w="1588">
                  <a:solidFill>
                    <a:srgbClr val="A0A0A0"/>
                  </a:solidFill>
                  <a:prstDash val="solid"/>
                  <a:round/>
                  <a:headEnd/>
                  <a:tailEnd/>
                </a:ln>
              </p:spPr>
              <p:txBody>
                <a:bodyPr/>
                <a:lstStyle/>
                <a:p>
                  <a:endParaRPr lang="zh-CN" altLang="en-US"/>
                </a:p>
              </p:txBody>
            </p:sp>
          </p:grpSp>
          <p:grpSp>
            <p:nvGrpSpPr>
              <p:cNvPr id="137265" name="Group 2276">
                <a:extLst>
                  <a:ext uri="{FF2B5EF4-FFF2-40B4-BE49-F238E27FC236}">
                    <a16:creationId xmlns:a16="http://schemas.microsoft.com/office/drawing/2014/main" id="{E7C65126-7733-4C3C-7F4B-987DB0450764}"/>
                  </a:ext>
                </a:extLst>
              </p:cNvPr>
              <p:cNvGrpSpPr>
                <a:grpSpLocks/>
              </p:cNvGrpSpPr>
              <p:nvPr/>
            </p:nvGrpSpPr>
            <p:grpSpPr bwMode="auto">
              <a:xfrm>
                <a:off x="4515" y="2918"/>
                <a:ext cx="944" cy="204"/>
                <a:chOff x="4515" y="2918"/>
                <a:chExt cx="944" cy="204"/>
              </a:xfrm>
            </p:grpSpPr>
            <p:grpSp>
              <p:nvGrpSpPr>
                <p:cNvPr id="137272" name="Group 2277">
                  <a:extLst>
                    <a:ext uri="{FF2B5EF4-FFF2-40B4-BE49-F238E27FC236}">
                      <a16:creationId xmlns:a16="http://schemas.microsoft.com/office/drawing/2014/main" id="{A6EB833A-545D-E8AA-9A17-722D2B2C3EE7}"/>
                    </a:ext>
                  </a:extLst>
                </p:cNvPr>
                <p:cNvGrpSpPr>
                  <a:grpSpLocks/>
                </p:cNvGrpSpPr>
                <p:nvPr/>
              </p:nvGrpSpPr>
              <p:grpSpPr bwMode="auto">
                <a:xfrm>
                  <a:off x="4515" y="3022"/>
                  <a:ext cx="924" cy="7"/>
                  <a:chOff x="4515" y="3022"/>
                  <a:chExt cx="924" cy="7"/>
                </a:xfrm>
              </p:grpSpPr>
              <p:sp>
                <p:nvSpPr>
                  <p:cNvPr id="137299" name="Rectangle 2278">
                    <a:extLst>
                      <a:ext uri="{FF2B5EF4-FFF2-40B4-BE49-F238E27FC236}">
                        <a16:creationId xmlns:a16="http://schemas.microsoft.com/office/drawing/2014/main" id="{A3478794-0F6A-C592-E1E9-BC733ACAF5CF}"/>
                      </a:ext>
                    </a:extLst>
                  </p:cNvPr>
                  <p:cNvSpPr>
                    <a:spLocks noChangeArrowheads="1"/>
                  </p:cNvSpPr>
                  <p:nvPr/>
                </p:nvSpPr>
                <p:spPr bwMode="auto">
                  <a:xfrm>
                    <a:off x="4515" y="3022"/>
                    <a:ext cx="160"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00" name="Rectangle 2279">
                    <a:extLst>
                      <a:ext uri="{FF2B5EF4-FFF2-40B4-BE49-F238E27FC236}">
                        <a16:creationId xmlns:a16="http://schemas.microsoft.com/office/drawing/2014/main" id="{5E28CCAF-46C9-C01D-1612-B66733D7EF16}"/>
                      </a:ext>
                    </a:extLst>
                  </p:cNvPr>
                  <p:cNvSpPr>
                    <a:spLocks noChangeArrowheads="1"/>
                  </p:cNvSpPr>
                  <p:nvPr/>
                </p:nvSpPr>
                <p:spPr bwMode="auto">
                  <a:xfrm>
                    <a:off x="4675" y="3022"/>
                    <a:ext cx="183"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01" name="Rectangle 2280">
                    <a:extLst>
                      <a:ext uri="{FF2B5EF4-FFF2-40B4-BE49-F238E27FC236}">
                        <a16:creationId xmlns:a16="http://schemas.microsoft.com/office/drawing/2014/main" id="{4249A542-554E-7727-F6E4-CBD0E687BC64}"/>
                      </a:ext>
                    </a:extLst>
                  </p:cNvPr>
                  <p:cNvSpPr>
                    <a:spLocks noChangeArrowheads="1"/>
                  </p:cNvSpPr>
                  <p:nvPr/>
                </p:nvSpPr>
                <p:spPr bwMode="auto">
                  <a:xfrm>
                    <a:off x="4858" y="3022"/>
                    <a:ext cx="14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302" name="Rectangle 2281">
                    <a:extLst>
                      <a:ext uri="{FF2B5EF4-FFF2-40B4-BE49-F238E27FC236}">
                        <a16:creationId xmlns:a16="http://schemas.microsoft.com/office/drawing/2014/main" id="{465A3A15-EAAD-173A-2F7A-331AB1CA6849}"/>
                      </a:ext>
                    </a:extLst>
                  </p:cNvPr>
                  <p:cNvSpPr>
                    <a:spLocks noChangeArrowheads="1"/>
                  </p:cNvSpPr>
                  <p:nvPr/>
                </p:nvSpPr>
                <p:spPr bwMode="auto">
                  <a:xfrm>
                    <a:off x="5003" y="3022"/>
                    <a:ext cx="436" cy="7"/>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nvGrpSpPr>
                <p:cNvPr id="137273" name="Group 2282">
                  <a:extLst>
                    <a:ext uri="{FF2B5EF4-FFF2-40B4-BE49-F238E27FC236}">
                      <a16:creationId xmlns:a16="http://schemas.microsoft.com/office/drawing/2014/main" id="{1D7D5B06-D560-CE8D-A9B8-498C6CF4FFE9}"/>
                    </a:ext>
                  </a:extLst>
                </p:cNvPr>
                <p:cNvGrpSpPr>
                  <a:grpSpLocks/>
                </p:cNvGrpSpPr>
                <p:nvPr/>
              </p:nvGrpSpPr>
              <p:grpSpPr bwMode="auto">
                <a:xfrm>
                  <a:off x="4517" y="3001"/>
                  <a:ext cx="942" cy="108"/>
                  <a:chOff x="4517" y="3001"/>
                  <a:chExt cx="942" cy="108"/>
                </a:xfrm>
              </p:grpSpPr>
              <p:sp>
                <p:nvSpPr>
                  <p:cNvPr id="137295" name="Freeform 2283">
                    <a:extLst>
                      <a:ext uri="{FF2B5EF4-FFF2-40B4-BE49-F238E27FC236}">
                        <a16:creationId xmlns:a16="http://schemas.microsoft.com/office/drawing/2014/main" id="{8A38F132-436F-470B-9C6C-F1FEB09F880C}"/>
                      </a:ext>
                    </a:extLst>
                  </p:cNvPr>
                  <p:cNvSpPr>
                    <a:spLocks/>
                  </p:cNvSpPr>
                  <p:nvPr/>
                </p:nvSpPr>
                <p:spPr bwMode="auto">
                  <a:xfrm>
                    <a:off x="4517" y="3043"/>
                    <a:ext cx="158" cy="66"/>
                  </a:xfrm>
                  <a:custGeom>
                    <a:avLst/>
                    <a:gdLst>
                      <a:gd name="T0" fmla="*/ 0 w 948"/>
                      <a:gd name="T1" fmla="*/ 0 h 397"/>
                      <a:gd name="T2" fmla="*/ 0 w 948"/>
                      <a:gd name="T3" fmla="*/ 0 h 397"/>
                      <a:gd name="T4" fmla="*/ 0 w 948"/>
                      <a:gd name="T5" fmla="*/ 0 h 397"/>
                      <a:gd name="T6" fmla="*/ 0 w 948"/>
                      <a:gd name="T7" fmla="*/ 0 h 397"/>
                      <a:gd name="T8" fmla="*/ 0 w 948"/>
                      <a:gd name="T9" fmla="*/ 0 h 397"/>
                      <a:gd name="T10" fmla="*/ 0 w 948"/>
                      <a:gd name="T11" fmla="*/ 0 h 397"/>
                      <a:gd name="T12" fmla="*/ 0 w 948"/>
                      <a:gd name="T13" fmla="*/ 0 h 397"/>
                      <a:gd name="T14" fmla="*/ 0 w 948"/>
                      <a:gd name="T15" fmla="*/ 0 h 397"/>
                      <a:gd name="T16" fmla="*/ 0 w 948"/>
                      <a:gd name="T17" fmla="*/ 0 h 397"/>
                      <a:gd name="T18" fmla="*/ 0 w 948"/>
                      <a:gd name="T19" fmla="*/ 0 h 397"/>
                      <a:gd name="T20" fmla="*/ 0 w 948"/>
                      <a:gd name="T21" fmla="*/ 0 h 397"/>
                      <a:gd name="T22" fmla="*/ 0 w 948"/>
                      <a:gd name="T23" fmla="*/ 0 h 397"/>
                      <a:gd name="T24" fmla="*/ 0 w 948"/>
                      <a:gd name="T25" fmla="*/ 0 h 397"/>
                      <a:gd name="T26" fmla="*/ 0 w 948"/>
                      <a:gd name="T27" fmla="*/ 0 h 397"/>
                      <a:gd name="T28" fmla="*/ 0 w 948"/>
                      <a:gd name="T29" fmla="*/ 0 h 397"/>
                      <a:gd name="T30" fmla="*/ 0 w 948"/>
                      <a:gd name="T31" fmla="*/ 0 h 397"/>
                      <a:gd name="T32" fmla="*/ 0 w 948"/>
                      <a:gd name="T33" fmla="*/ 0 h 397"/>
                      <a:gd name="T34" fmla="*/ 0 w 948"/>
                      <a:gd name="T35" fmla="*/ 0 h 397"/>
                      <a:gd name="T36" fmla="*/ 0 w 948"/>
                      <a:gd name="T37" fmla="*/ 0 h 397"/>
                      <a:gd name="T38" fmla="*/ 0 w 948"/>
                      <a:gd name="T39" fmla="*/ 0 h 397"/>
                      <a:gd name="T40" fmla="*/ 0 w 948"/>
                      <a:gd name="T41" fmla="*/ 0 h 397"/>
                      <a:gd name="T42" fmla="*/ 0 w 948"/>
                      <a:gd name="T43" fmla="*/ 0 h 397"/>
                      <a:gd name="T44" fmla="*/ 0 w 948"/>
                      <a:gd name="T45" fmla="*/ 0 h 397"/>
                      <a:gd name="T46" fmla="*/ 0 w 948"/>
                      <a:gd name="T47" fmla="*/ 0 h 397"/>
                      <a:gd name="T48" fmla="*/ 0 w 948"/>
                      <a:gd name="T49" fmla="*/ 0 h 397"/>
                      <a:gd name="T50" fmla="*/ 0 w 948"/>
                      <a:gd name="T51" fmla="*/ 0 h 397"/>
                      <a:gd name="T52" fmla="*/ 0 w 948"/>
                      <a:gd name="T53" fmla="*/ 0 h 397"/>
                      <a:gd name="T54" fmla="*/ 0 w 948"/>
                      <a:gd name="T55" fmla="*/ 0 h 397"/>
                      <a:gd name="T56" fmla="*/ 0 w 948"/>
                      <a:gd name="T57" fmla="*/ 0 h 397"/>
                      <a:gd name="T58" fmla="*/ 0 w 948"/>
                      <a:gd name="T59" fmla="*/ 0 h 397"/>
                      <a:gd name="T60" fmla="*/ 0 w 948"/>
                      <a:gd name="T61" fmla="*/ 0 h 397"/>
                      <a:gd name="T62" fmla="*/ 0 w 948"/>
                      <a:gd name="T63" fmla="*/ 0 h 397"/>
                      <a:gd name="T64" fmla="*/ 0 w 948"/>
                      <a:gd name="T65" fmla="*/ 0 h 397"/>
                      <a:gd name="T66" fmla="*/ 0 w 948"/>
                      <a:gd name="T67" fmla="*/ 0 h 397"/>
                      <a:gd name="T68" fmla="*/ 0 w 948"/>
                      <a:gd name="T69" fmla="*/ 0 h 397"/>
                      <a:gd name="T70" fmla="*/ 0 w 948"/>
                      <a:gd name="T71" fmla="*/ 0 h 397"/>
                      <a:gd name="T72" fmla="*/ 0 w 948"/>
                      <a:gd name="T73" fmla="*/ 0 h 397"/>
                      <a:gd name="T74" fmla="*/ 0 w 948"/>
                      <a:gd name="T75" fmla="*/ 0 h 397"/>
                      <a:gd name="T76" fmla="*/ 0 w 948"/>
                      <a:gd name="T77" fmla="*/ 0 h 3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8" h="397">
                        <a:moveTo>
                          <a:pt x="0" y="41"/>
                        </a:moveTo>
                        <a:lnTo>
                          <a:pt x="31" y="29"/>
                        </a:lnTo>
                        <a:lnTo>
                          <a:pt x="71" y="16"/>
                        </a:lnTo>
                        <a:lnTo>
                          <a:pt x="99" y="9"/>
                        </a:lnTo>
                        <a:lnTo>
                          <a:pt x="131" y="4"/>
                        </a:lnTo>
                        <a:lnTo>
                          <a:pt x="161" y="3"/>
                        </a:lnTo>
                        <a:lnTo>
                          <a:pt x="223" y="1"/>
                        </a:lnTo>
                        <a:lnTo>
                          <a:pt x="287" y="0"/>
                        </a:lnTo>
                        <a:lnTo>
                          <a:pt x="343" y="1"/>
                        </a:lnTo>
                        <a:lnTo>
                          <a:pt x="384" y="3"/>
                        </a:lnTo>
                        <a:lnTo>
                          <a:pt x="406" y="5"/>
                        </a:lnTo>
                        <a:lnTo>
                          <a:pt x="423" y="6"/>
                        </a:lnTo>
                        <a:lnTo>
                          <a:pt x="444" y="9"/>
                        </a:lnTo>
                        <a:lnTo>
                          <a:pt x="463" y="12"/>
                        </a:lnTo>
                        <a:lnTo>
                          <a:pt x="480" y="17"/>
                        </a:lnTo>
                        <a:lnTo>
                          <a:pt x="498" y="23"/>
                        </a:lnTo>
                        <a:lnTo>
                          <a:pt x="515" y="28"/>
                        </a:lnTo>
                        <a:lnTo>
                          <a:pt x="531" y="33"/>
                        </a:lnTo>
                        <a:lnTo>
                          <a:pt x="554" y="45"/>
                        </a:lnTo>
                        <a:lnTo>
                          <a:pt x="576" y="56"/>
                        </a:lnTo>
                        <a:lnTo>
                          <a:pt x="595" y="70"/>
                        </a:lnTo>
                        <a:lnTo>
                          <a:pt x="614" y="83"/>
                        </a:lnTo>
                        <a:lnTo>
                          <a:pt x="634" y="98"/>
                        </a:lnTo>
                        <a:lnTo>
                          <a:pt x="650" y="115"/>
                        </a:lnTo>
                        <a:lnTo>
                          <a:pt x="668" y="134"/>
                        </a:lnTo>
                        <a:lnTo>
                          <a:pt x="680" y="149"/>
                        </a:lnTo>
                        <a:lnTo>
                          <a:pt x="716" y="200"/>
                        </a:lnTo>
                        <a:lnTo>
                          <a:pt x="727" y="218"/>
                        </a:lnTo>
                        <a:lnTo>
                          <a:pt x="748" y="253"/>
                        </a:lnTo>
                        <a:lnTo>
                          <a:pt x="763" y="276"/>
                        </a:lnTo>
                        <a:lnTo>
                          <a:pt x="778" y="295"/>
                        </a:lnTo>
                        <a:lnTo>
                          <a:pt x="789" y="305"/>
                        </a:lnTo>
                        <a:lnTo>
                          <a:pt x="802" y="316"/>
                        </a:lnTo>
                        <a:lnTo>
                          <a:pt x="815" y="327"/>
                        </a:lnTo>
                        <a:lnTo>
                          <a:pt x="828" y="335"/>
                        </a:lnTo>
                        <a:lnTo>
                          <a:pt x="838" y="341"/>
                        </a:lnTo>
                        <a:lnTo>
                          <a:pt x="852" y="343"/>
                        </a:lnTo>
                        <a:lnTo>
                          <a:pt x="866" y="344"/>
                        </a:lnTo>
                        <a:lnTo>
                          <a:pt x="881" y="344"/>
                        </a:lnTo>
                        <a:lnTo>
                          <a:pt x="947" y="344"/>
                        </a:lnTo>
                        <a:lnTo>
                          <a:pt x="948" y="397"/>
                        </a:lnTo>
                        <a:lnTo>
                          <a:pt x="843" y="397"/>
                        </a:lnTo>
                        <a:lnTo>
                          <a:pt x="830" y="395"/>
                        </a:lnTo>
                        <a:lnTo>
                          <a:pt x="818" y="392"/>
                        </a:lnTo>
                        <a:lnTo>
                          <a:pt x="812" y="388"/>
                        </a:lnTo>
                        <a:lnTo>
                          <a:pt x="803" y="380"/>
                        </a:lnTo>
                        <a:lnTo>
                          <a:pt x="794" y="369"/>
                        </a:lnTo>
                        <a:lnTo>
                          <a:pt x="785" y="357"/>
                        </a:lnTo>
                        <a:lnTo>
                          <a:pt x="774" y="342"/>
                        </a:lnTo>
                        <a:lnTo>
                          <a:pt x="759" y="323"/>
                        </a:lnTo>
                        <a:lnTo>
                          <a:pt x="742" y="296"/>
                        </a:lnTo>
                        <a:lnTo>
                          <a:pt x="727" y="270"/>
                        </a:lnTo>
                        <a:lnTo>
                          <a:pt x="711" y="241"/>
                        </a:lnTo>
                        <a:lnTo>
                          <a:pt x="690" y="207"/>
                        </a:lnTo>
                        <a:lnTo>
                          <a:pt x="671" y="180"/>
                        </a:lnTo>
                        <a:lnTo>
                          <a:pt x="640" y="145"/>
                        </a:lnTo>
                        <a:lnTo>
                          <a:pt x="626" y="128"/>
                        </a:lnTo>
                        <a:lnTo>
                          <a:pt x="610" y="115"/>
                        </a:lnTo>
                        <a:lnTo>
                          <a:pt x="590" y="98"/>
                        </a:lnTo>
                        <a:lnTo>
                          <a:pt x="569" y="85"/>
                        </a:lnTo>
                        <a:lnTo>
                          <a:pt x="541" y="71"/>
                        </a:lnTo>
                        <a:lnTo>
                          <a:pt x="512" y="58"/>
                        </a:lnTo>
                        <a:lnTo>
                          <a:pt x="484" y="47"/>
                        </a:lnTo>
                        <a:lnTo>
                          <a:pt x="453" y="37"/>
                        </a:lnTo>
                        <a:lnTo>
                          <a:pt x="422" y="30"/>
                        </a:lnTo>
                        <a:lnTo>
                          <a:pt x="393" y="27"/>
                        </a:lnTo>
                        <a:lnTo>
                          <a:pt x="365" y="26"/>
                        </a:lnTo>
                        <a:lnTo>
                          <a:pt x="345" y="26"/>
                        </a:lnTo>
                        <a:lnTo>
                          <a:pt x="245" y="26"/>
                        </a:lnTo>
                        <a:lnTo>
                          <a:pt x="197" y="27"/>
                        </a:lnTo>
                        <a:lnTo>
                          <a:pt x="154" y="29"/>
                        </a:lnTo>
                        <a:lnTo>
                          <a:pt x="124" y="32"/>
                        </a:lnTo>
                        <a:lnTo>
                          <a:pt x="89" y="37"/>
                        </a:lnTo>
                        <a:lnTo>
                          <a:pt x="58" y="45"/>
                        </a:lnTo>
                        <a:lnTo>
                          <a:pt x="43" y="52"/>
                        </a:lnTo>
                        <a:lnTo>
                          <a:pt x="23" y="57"/>
                        </a:lnTo>
                        <a:lnTo>
                          <a:pt x="13" y="54"/>
                        </a:lnTo>
                        <a:lnTo>
                          <a:pt x="4" y="48"/>
                        </a:lnTo>
                        <a:lnTo>
                          <a:pt x="0" y="41"/>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96" name="Rectangle 2284">
                    <a:extLst>
                      <a:ext uri="{FF2B5EF4-FFF2-40B4-BE49-F238E27FC236}">
                        <a16:creationId xmlns:a16="http://schemas.microsoft.com/office/drawing/2014/main" id="{E87826B1-AA28-98ED-547E-00EE0BBD9B2F}"/>
                      </a:ext>
                    </a:extLst>
                  </p:cNvPr>
                  <p:cNvSpPr>
                    <a:spLocks noChangeArrowheads="1"/>
                  </p:cNvSpPr>
                  <p:nvPr/>
                </p:nvSpPr>
                <p:spPr bwMode="auto">
                  <a:xfrm>
                    <a:off x="4677" y="3101"/>
                    <a:ext cx="179"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97" name="Rectangle 2285">
                    <a:extLst>
                      <a:ext uri="{FF2B5EF4-FFF2-40B4-BE49-F238E27FC236}">
                        <a16:creationId xmlns:a16="http://schemas.microsoft.com/office/drawing/2014/main" id="{EF84A199-EA9F-76E6-11B0-928E66B33841}"/>
                      </a:ext>
                    </a:extLst>
                  </p:cNvPr>
                  <p:cNvSpPr>
                    <a:spLocks noChangeArrowheads="1"/>
                  </p:cNvSpPr>
                  <p:nvPr/>
                </p:nvSpPr>
                <p:spPr bwMode="auto">
                  <a:xfrm>
                    <a:off x="4859" y="3101"/>
                    <a:ext cx="143" cy="8"/>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98" name="Freeform 2286">
                    <a:extLst>
                      <a:ext uri="{FF2B5EF4-FFF2-40B4-BE49-F238E27FC236}">
                        <a16:creationId xmlns:a16="http://schemas.microsoft.com/office/drawing/2014/main" id="{DCFD696A-BAB6-B3E0-5CBE-5594BD88757A}"/>
                      </a:ext>
                    </a:extLst>
                  </p:cNvPr>
                  <p:cNvSpPr>
                    <a:spLocks/>
                  </p:cNvSpPr>
                  <p:nvPr/>
                </p:nvSpPr>
                <p:spPr bwMode="auto">
                  <a:xfrm>
                    <a:off x="5006" y="3001"/>
                    <a:ext cx="453" cy="108"/>
                  </a:xfrm>
                  <a:custGeom>
                    <a:avLst/>
                    <a:gdLst>
                      <a:gd name="T0" fmla="*/ 0 w 2716"/>
                      <a:gd name="T1" fmla="*/ 0 h 653"/>
                      <a:gd name="T2" fmla="*/ 0 w 2716"/>
                      <a:gd name="T3" fmla="*/ 0 h 653"/>
                      <a:gd name="T4" fmla="*/ 0 w 2716"/>
                      <a:gd name="T5" fmla="*/ 0 h 653"/>
                      <a:gd name="T6" fmla="*/ 0 w 2716"/>
                      <a:gd name="T7" fmla="*/ 0 h 653"/>
                      <a:gd name="T8" fmla="*/ 0 w 2716"/>
                      <a:gd name="T9" fmla="*/ 0 h 653"/>
                      <a:gd name="T10" fmla="*/ 0 w 2716"/>
                      <a:gd name="T11" fmla="*/ 0 h 653"/>
                      <a:gd name="T12" fmla="*/ 0 w 2716"/>
                      <a:gd name="T13" fmla="*/ 0 h 653"/>
                      <a:gd name="T14" fmla="*/ 0 w 2716"/>
                      <a:gd name="T15" fmla="*/ 0 h 653"/>
                      <a:gd name="T16" fmla="*/ 0 w 2716"/>
                      <a:gd name="T17" fmla="*/ 0 h 653"/>
                      <a:gd name="T18" fmla="*/ 0 w 2716"/>
                      <a:gd name="T19" fmla="*/ 0 h 653"/>
                      <a:gd name="T20" fmla="*/ 0 w 2716"/>
                      <a:gd name="T21" fmla="*/ 0 h 653"/>
                      <a:gd name="T22" fmla="*/ 0 w 2716"/>
                      <a:gd name="T23" fmla="*/ 0 h 653"/>
                      <a:gd name="T24" fmla="*/ 0 w 2716"/>
                      <a:gd name="T25" fmla="*/ 0 h 653"/>
                      <a:gd name="T26" fmla="*/ 0 w 2716"/>
                      <a:gd name="T27" fmla="*/ 0 h 653"/>
                      <a:gd name="T28" fmla="*/ 0 w 2716"/>
                      <a:gd name="T29" fmla="*/ 0 h 653"/>
                      <a:gd name="T30" fmla="*/ 0 w 2716"/>
                      <a:gd name="T31" fmla="*/ 0 h 653"/>
                      <a:gd name="T32" fmla="*/ 0 w 2716"/>
                      <a:gd name="T33" fmla="*/ 0 h 653"/>
                      <a:gd name="T34" fmla="*/ 0 w 2716"/>
                      <a:gd name="T35" fmla="*/ 0 h 653"/>
                      <a:gd name="T36" fmla="*/ 0 w 2716"/>
                      <a:gd name="T37" fmla="*/ 0 h 653"/>
                      <a:gd name="T38" fmla="*/ 0 w 2716"/>
                      <a:gd name="T39" fmla="*/ 0 h 653"/>
                      <a:gd name="T40" fmla="*/ 0 w 2716"/>
                      <a:gd name="T41" fmla="*/ 0 h 653"/>
                      <a:gd name="T42" fmla="*/ 0 w 2716"/>
                      <a:gd name="T43" fmla="*/ 0 h 653"/>
                      <a:gd name="T44" fmla="*/ 0 w 2716"/>
                      <a:gd name="T45" fmla="*/ 0 h 653"/>
                      <a:gd name="T46" fmla="*/ 0 w 2716"/>
                      <a:gd name="T47" fmla="*/ 0 h 653"/>
                      <a:gd name="T48" fmla="*/ 0 w 2716"/>
                      <a:gd name="T49" fmla="*/ 0 h 653"/>
                      <a:gd name="T50" fmla="*/ 0 w 2716"/>
                      <a:gd name="T51" fmla="*/ 0 h 653"/>
                      <a:gd name="T52" fmla="*/ 0 w 2716"/>
                      <a:gd name="T53" fmla="*/ 0 h 653"/>
                      <a:gd name="T54" fmla="*/ 0 w 2716"/>
                      <a:gd name="T55" fmla="*/ 0 h 653"/>
                      <a:gd name="T56" fmla="*/ 0 w 2716"/>
                      <a:gd name="T57" fmla="*/ 0 h 653"/>
                      <a:gd name="T58" fmla="*/ 0 w 2716"/>
                      <a:gd name="T59" fmla="*/ 0 h 653"/>
                      <a:gd name="T60" fmla="*/ 0 w 2716"/>
                      <a:gd name="T61" fmla="*/ 0 h 653"/>
                      <a:gd name="T62" fmla="*/ 0 w 2716"/>
                      <a:gd name="T63" fmla="*/ 0 h 653"/>
                      <a:gd name="T64" fmla="*/ 0 w 2716"/>
                      <a:gd name="T65" fmla="*/ 0 h 653"/>
                      <a:gd name="T66" fmla="*/ 0 w 2716"/>
                      <a:gd name="T67" fmla="*/ 0 h 653"/>
                      <a:gd name="T68" fmla="*/ 0 w 2716"/>
                      <a:gd name="T69" fmla="*/ 0 h 653"/>
                      <a:gd name="T70" fmla="*/ 0 w 2716"/>
                      <a:gd name="T71" fmla="*/ 0 h 653"/>
                      <a:gd name="T72" fmla="*/ 0 w 2716"/>
                      <a:gd name="T73" fmla="*/ 0 h 653"/>
                      <a:gd name="T74" fmla="*/ 0 w 2716"/>
                      <a:gd name="T75" fmla="*/ 0 h 653"/>
                      <a:gd name="T76" fmla="*/ 0 w 2716"/>
                      <a:gd name="T77" fmla="*/ 0 h 653"/>
                      <a:gd name="T78" fmla="*/ 0 w 2716"/>
                      <a:gd name="T79" fmla="*/ 0 h 653"/>
                      <a:gd name="T80" fmla="*/ 0 w 2716"/>
                      <a:gd name="T81" fmla="*/ 0 h 653"/>
                      <a:gd name="T82" fmla="*/ 0 w 2716"/>
                      <a:gd name="T83" fmla="*/ 0 h 653"/>
                      <a:gd name="T84" fmla="*/ 0 w 2716"/>
                      <a:gd name="T85" fmla="*/ 0 h 653"/>
                      <a:gd name="T86" fmla="*/ 0 w 2716"/>
                      <a:gd name="T87" fmla="*/ 0 h 653"/>
                      <a:gd name="T88" fmla="*/ 0 w 2716"/>
                      <a:gd name="T89" fmla="*/ 0 h 653"/>
                      <a:gd name="T90" fmla="*/ 0 w 2716"/>
                      <a:gd name="T91" fmla="*/ 0 h 653"/>
                      <a:gd name="T92" fmla="*/ 0 w 2716"/>
                      <a:gd name="T93" fmla="*/ 0 h 653"/>
                      <a:gd name="T94" fmla="*/ 0 w 2716"/>
                      <a:gd name="T95" fmla="*/ 0 h 653"/>
                      <a:gd name="T96" fmla="*/ 0 w 2716"/>
                      <a:gd name="T97" fmla="*/ 0 h 653"/>
                      <a:gd name="T98" fmla="*/ 0 w 2716"/>
                      <a:gd name="T99" fmla="*/ 0 h 653"/>
                      <a:gd name="T100" fmla="*/ 0 w 2716"/>
                      <a:gd name="T101" fmla="*/ 0 h 653"/>
                      <a:gd name="T102" fmla="*/ 0 w 2716"/>
                      <a:gd name="T103" fmla="*/ 0 h 653"/>
                      <a:gd name="T104" fmla="*/ 0 w 2716"/>
                      <a:gd name="T105" fmla="*/ 0 h 653"/>
                      <a:gd name="T106" fmla="*/ 0 w 2716"/>
                      <a:gd name="T107" fmla="*/ 0 h 6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16" h="653">
                        <a:moveTo>
                          <a:pt x="0" y="598"/>
                        </a:moveTo>
                        <a:lnTo>
                          <a:pt x="0" y="653"/>
                        </a:lnTo>
                        <a:lnTo>
                          <a:pt x="947" y="653"/>
                        </a:lnTo>
                        <a:lnTo>
                          <a:pt x="956" y="652"/>
                        </a:lnTo>
                        <a:lnTo>
                          <a:pt x="964" y="647"/>
                        </a:lnTo>
                        <a:lnTo>
                          <a:pt x="971" y="643"/>
                        </a:lnTo>
                        <a:lnTo>
                          <a:pt x="978" y="638"/>
                        </a:lnTo>
                        <a:lnTo>
                          <a:pt x="985" y="632"/>
                        </a:lnTo>
                        <a:lnTo>
                          <a:pt x="991" y="624"/>
                        </a:lnTo>
                        <a:lnTo>
                          <a:pt x="1000" y="612"/>
                        </a:lnTo>
                        <a:lnTo>
                          <a:pt x="1008" y="595"/>
                        </a:lnTo>
                        <a:lnTo>
                          <a:pt x="1014" y="586"/>
                        </a:lnTo>
                        <a:lnTo>
                          <a:pt x="1019" y="574"/>
                        </a:lnTo>
                        <a:lnTo>
                          <a:pt x="1030" y="552"/>
                        </a:lnTo>
                        <a:lnTo>
                          <a:pt x="1038" y="534"/>
                        </a:lnTo>
                        <a:lnTo>
                          <a:pt x="1047" y="516"/>
                        </a:lnTo>
                        <a:lnTo>
                          <a:pt x="1058" y="498"/>
                        </a:lnTo>
                        <a:lnTo>
                          <a:pt x="1069" y="482"/>
                        </a:lnTo>
                        <a:lnTo>
                          <a:pt x="1082" y="466"/>
                        </a:lnTo>
                        <a:lnTo>
                          <a:pt x="1098" y="448"/>
                        </a:lnTo>
                        <a:lnTo>
                          <a:pt x="1113" y="437"/>
                        </a:lnTo>
                        <a:lnTo>
                          <a:pt x="1128" y="421"/>
                        </a:lnTo>
                        <a:lnTo>
                          <a:pt x="1146" y="408"/>
                        </a:lnTo>
                        <a:lnTo>
                          <a:pt x="1167" y="395"/>
                        </a:lnTo>
                        <a:lnTo>
                          <a:pt x="1195" y="379"/>
                        </a:lnTo>
                        <a:lnTo>
                          <a:pt x="1223" y="367"/>
                        </a:lnTo>
                        <a:lnTo>
                          <a:pt x="1251" y="358"/>
                        </a:lnTo>
                        <a:lnTo>
                          <a:pt x="1264" y="355"/>
                        </a:lnTo>
                        <a:lnTo>
                          <a:pt x="1281" y="351"/>
                        </a:lnTo>
                        <a:lnTo>
                          <a:pt x="1294" y="348"/>
                        </a:lnTo>
                        <a:lnTo>
                          <a:pt x="1313" y="346"/>
                        </a:lnTo>
                        <a:lnTo>
                          <a:pt x="1326" y="344"/>
                        </a:lnTo>
                        <a:lnTo>
                          <a:pt x="1341" y="343"/>
                        </a:lnTo>
                        <a:lnTo>
                          <a:pt x="1406" y="342"/>
                        </a:lnTo>
                        <a:lnTo>
                          <a:pt x="1471" y="342"/>
                        </a:lnTo>
                        <a:lnTo>
                          <a:pt x="1570" y="342"/>
                        </a:lnTo>
                        <a:lnTo>
                          <a:pt x="1636" y="343"/>
                        </a:lnTo>
                        <a:lnTo>
                          <a:pt x="1663" y="343"/>
                        </a:lnTo>
                        <a:lnTo>
                          <a:pt x="1680" y="345"/>
                        </a:lnTo>
                        <a:lnTo>
                          <a:pt x="1696" y="347"/>
                        </a:lnTo>
                        <a:lnTo>
                          <a:pt x="1709" y="349"/>
                        </a:lnTo>
                        <a:lnTo>
                          <a:pt x="1723" y="353"/>
                        </a:lnTo>
                        <a:lnTo>
                          <a:pt x="1743" y="357"/>
                        </a:lnTo>
                        <a:lnTo>
                          <a:pt x="1760" y="361"/>
                        </a:lnTo>
                        <a:lnTo>
                          <a:pt x="1780" y="369"/>
                        </a:lnTo>
                        <a:lnTo>
                          <a:pt x="1800" y="376"/>
                        </a:lnTo>
                        <a:lnTo>
                          <a:pt x="1813" y="382"/>
                        </a:lnTo>
                        <a:lnTo>
                          <a:pt x="1828" y="391"/>
                        </a:lnTo>
                        <a:lnTo>
                          <a:pt x="1847" y="399"/>
                        </a:lnTo>
                        <a:lnTo>
                          <a:pt x="1866" y="411"/>
                        </a:lnTo>
                        <a:lnTo>
                          <a:pt x="1884" y="422"/>
                        </a:lnTo>
                        <a:lnTo>
                          <a:pt x="1899" y="432"/>
                        </a:lnTo>
                        <a:lnTo>
                          <a:pt x="1913" y="444"/>
                        </a:lnTo>
                        <a:lnTo>
                          <a:pt x="1923" y="453"/>
                        </a:lnTo>
                        <a:lnTo>
                          <a:pt x="1933" y="464"/>
                        </a:lnTo>
                        <a:lnTo>
                          <a:pt x="1943" y="476"/>
                        </a:lnTo>
                        <a:lnTo>
                          <a:pt x="1964" y="499"/>
                        </a:lnTo>
                        <a:lnTo>
                          <a:pt x="1980" y="521"/>
                        </a:lnTo>
                        <a:lnTo>
                          <a:pt x="1994" y="543"/>
                        </a:lnTo>
                        <a:lnTo>
                          <a:pt x="2007" y="561"/>
                        </a:lnTo>
                        <a:lnTo>
                          <a:pt x="2020" y="579"/>
                        </a:lnTo>
                        <a:lnTo>
                          <a:pt x="2030" y="596"/>
                        </a:lnTo>
                        <a:lnTo>
                          <a:pt x="2038" y="605"/>
                        </a:lnTo>
                        <a:lnTo>
                          <a:pt x="2043" y="616"/>
                        </a:lnTo>
                        <a:lnTo>
                          <a:pt x="2049" y="624"/>
                        </a:lnTo>
                        <a:lnTo>
                          <a:pt x="2056" y="628"/>
                        </a:lnTo>
                        <a:lnTo>
                          <a:pt x="2066" y="632"/>
                        </a:lnTo>
                        <a:lnTo>
                          <a:pt x="2081" y="632"/>
                        </a:lnTo>
                        <a:lnTo>
                          <a:pt x="2169" y="631"/>
                        </a:lnTo>
                        <a:lnTo>
                          <a:pt x="2716" y="631"/>
                        </a:lnTo>
                        <a:lnTo>
                          <a:pt x="2716" y="457"/>
                        </a:lnTo>
                        <a:lnTo>
                          <a:pt x="2715" y="214"/>
                        </a:lnTo>
                        <a:lnTo>
                          <a:pt x="2714" y="80"/>
                        </a:lnTo>
                        <a:lnTo>
                          <a:pt x="2714" y="72"/>
                        </a:lnTo>
                        <a:lnTo>
                          <a:pt x="2714" y="61"/>
                        </a:lnTo>
                        <a:lnTo>
                          <a:pt x="2713" y="52"/>
                        </a:lnTo>
                        <a:lnTo>
                          <a:pt x="2710" y="41"/>
                        </a:lnTo>
                        <a:lnTo>
                          <a:pt x="2706" y="32"/>
                        </a:lnTo>
                        <a:lnTo>
                          <a:pt x="2699" y="22"/>
                        </a:lnTo>
                        <a:lnTo>
                          <a:pt x="2689" y="15"/>
                        </a:lnTo>
                        <a:lnTo>
                          <a:pt x="2680" y="7"/>
                        </a:lnTo>
                        <a:lnTo>
                          <a:pt x="2670" y="3"/>
                        </a:lnTo>
                        <a:lnTo>
                          <a:pt x="2659" y="1"/>
                        </a:lnTo>
                        <a:lnTo>
                          <a:pt x="2645" y="0"/>
                        </a:lnTo>
                        <a:lnTo>
                          <a:pt x="2650" y="6"/>
                        </a:lnTo>
                        <a:lnTo>
                          <a:pt x="2658" y="14"/>
                        </a:lnTo>
                        <a:lnTo>
                          <a:pt x="2663" y="23"/>
                        </a:lnTo>
                        <a:lnTo>
                          <a:pt x="2669" y="36"/>
                        </a:lnTo>
                        <a:lnTo>
                          <a:pt x="2675" y="48"/>
                        </a:lnTo>
                        <a:lnTo>
                          <a:pt x="2679" y="62"/>
                        </a:lnTo>
                        <a:lnTo>
                          <a:pt x="2680" y="78"/>
                        </a:lnTo>
                        <a:lnTo>
                          <a:pt x="2679" y="214"/>
                        </a:lnTo>
                        <a:lnTo>
                          <a:pt x="2679" y="451"/>
                        </a:lnTo>
                        <a:lnTo>
                          <a:pt x="2680" y="553"/>
                        </a:lnTo>
                        <a:lnTo>
                          <a:pt x="2679" y="570"/>
                        </a:lnTo>
                        <a:lnTo>
                          <a:pt x="2676" y="579"/>
                        </a:lnTo>
                        <a:lnTo>
                          <a:pt x="2672" y="588"/>
                        </a:lnTo>
                        <a:lnTo>
                          <a:pt x="2665" y="595"/>
                        </a:lnTo>
                        <a:lnTo>
                          <a:pt x="2657" y="597"/>
                        </a:lnTo>
                        <a:lnTo>
                          <a:pt x="2641" y="597"/>
                        </a:lnTo>
                        <a:lnTo>
                          <a:pt x="2627" y="597"/>
                        </a:lnTo>
                        <a:lnTo>
                          <a:pt x="2176" y="597"/>
                        </a:lnTo>
                        <a:lnTo>
                          <a:pt x="2107" y="597"/>
                        </a:lnTo>
                        <a:lnTo>
                          <a:pt x="2095" y="597"/>
                        </a:lnTo>
                        <a:lnTo>
                          <a:pt x="2084" y="595"/>
                        </a:lnTo>
                        <a:lnTo>
                          <a:pt x="2075" y="594"/>
                        </a:lnTo>
                        <a:lnTo>
                          <a:pt x="2067" y="590"/>
                        </a:lnTo>
                        <a:lnTo>
                          <a:pt x="2059" y="584"/>
                        </a:lnTo>
                        <a:lnTo>
                          <a:pt x="2051" y="578"/>
                        </a:lnTo>
                        <a:lnTo>
                          <a:pt x="2046" y="572"/>
                        </a:lnTo>
                        <a:lnTo>
                          <a:pt x="2040" y="564"/>
                        </a:lnTo>
                        <a:lnTo>
                          <a:pt x="2028" y="547"/>
                        </a:lnTo>
                        <a:lnTo>
                          <a:pt x="2019" y="533"/>
                        </a:lnTo>
                        <a:lnTo>
                          <a:pt x="2000" y="508"/>
                        </a:lnTo>
                        <a:lnTo>
                          <a:pt x="1979" y="484"/>
                        </a:lnTo>
                        <a:lnTo>
                          <a:pt x="1961" y="461"/>
                        </a:lnTo>
                        <a:lnTo>
                          <a:pt x="1949" y="445"/>
                        </a:lnTo>
                        <a:lnTo>
                          <a:pt x="1938" y="432"/>
                        </a:lnTo>
                        <a:lnTo>
                          <a:pt x="1929" y="423"/>
                        </a:lnTo>
                        <a:lnTo>
                          <a:pt x="1920" y="416"/>
                        </a:lnTo>
                        <a:lnTo>
                          <a:pt x="1908" y="406"/>
                        </a:lnTo>
                        <a:lnTo>
                          <a:pt x="1895" y="397"/>
                        </a:lnTo>
                        <a:lnTo>
                          <a:pt x="1879" y="388"/>
                        </a:lnTo>
                        <a:lnTo>
                          <a:pt x="1863" y="379"/>
                        </a:lnTo>
                        <a:lnTo>
                          <a:pt x="1850" y="373"/>
                        </a:lnTo>
                        <a:lnTo>
                          <a:pt x="1830" y="365"/>
                        </a:lnTo>
                        <a:lnTo>
                          <a:pt x="1818" y="358"/>
                        </a:lnTo>
                        <a:lnTo>
                          <a:pt x="1800" y="351"/>
                        </a:lnTo>
                        <a:lnTo>
                          <a:pt x="1781" y="344"/>
                        </a:lnTo>
                        <a:lnTo>
                          <a:pt x="1763" y="338"/>
                        </a:lnTo>
                        <a:lnTo>
                          <a:pt x="1745" y="332"/>
                        </a:lnTo>
                        <a:lnTo>
                          <a:pt x="1729" y="329"/>
                        </a:lnTo>
                        <a:lnTo>
                          <a:pt x="1702" y="324"/>
                        </a:lnTo>
                        <a:lnTo>
                          <a:pt x="1682" y="322"/>
                        </a:lnTo>
                        <a:lnTo>
                          <a:pt x="1659" y="318"/>
                        </a:lnTo>
                        <a:lnTo>
                          <a:pt x="1626" y="317"/>
                        </a:lnTo>
                        <a:lnTo>
                          <a:pt x="1571" y="316"/>
                        </a:lnTo>
                        <a:lnTo>
                          <a:pt x="1517" y="316"/>
                        </a:lnTo>
                        <a:lnTo>
                          <a:pt x="1461" y="315"/>
                        </a:lnTo>
                        <a:lnTo>
                          <a:pt x="1394" y="315"/>
                        </a:lnTo>
                        <a:lnTo>
                          <a:pt x="1340" y="318"/>
                        </a:lnTo>
                        <a:lnTo>
                          <a:pt x="1314" y="320"/>
                        </a:lnTo>
                        <a:lnTo>
                          <a:pt x="1281" y="323"/>
                        </a:lnTo>
                        <a:lnTo>
                          <a:pt x="1254" y="328"/>
                        </a:lnTo>
                        <a:lnTo>
                          <a:pt x="1225" y="335"/>
                        </a:lnTo>
                        <a:lnTo>
                          <a:pt x="1190" y="347"/>
                        </a:lnTo>
                        <a:lnTo>
                          <a:pt x="1154" y="362"/>
                        </a:lnTo>
                        <a:lnTo>
                          <a:pt x="1123" y="382"/>
                        </a:lnTo>
                        <a:lnTo>
                          <a:pt x="1100" y="403"/>
                        </a:lnTo>
                        <a:lnTo>
                          <a:pt x="1074" y="426"/>
                        </a:lnTo>
                        <a:lnTo>
                          <a:pt x="1057" y="445"/>
                        </a:lnTo>
                        <a:lnTo>
                          <a:pt x="1041" y="463"/>
                        </a:lnTo>
                        <a:lnTo>
                          <a:pt x="1029" y="482"/>
                        </a:lnTo>
                        <a:lnTo>
                          <a:pt x="1017" y="500"/>
                        </a:lnTo>
                        <a:lnTo>
                          <a:pt x="1007" y="521"/>
                        </a:lnTo>
                        <a:lnTo>
                          <a:pt x="993" y="548"/>
                        </a:lnTo>
                        <a:lnTo>
                          <a:pt x="984" y="567"/>
                        </a:lnTo>
                        <a:lnTo>
                          <a:pt x="977" y="578"/>
                        </a:lnTo>
                        <a:lnTo>
                          <a:pt x="971" y="586"/>
                        </a:lnTo>
                        <a:lnTo>
                          <a:pt x="965" y="594"/>
                        </a:lnTo>
                        <a:lnTo>
                          <a:pt x="956" y="598"/>
                        </a:lnTo>
                        <a:lnTo>
                          <a:pt x="947" y="598"/>
                        </a:lnTo>
                        <a:lnTo>
                          <a:pt x="0" y="598"/>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274" name="Group 2287">
                  <a:extLst>
                    <a:ext uri="{FF2B5EF4-FFF2-40B4-BE49-F238E27FC236}">
                      <a16:creationId xmlns:a16="http://schemas.microsoft.com/office/drawing/2014/main" id="{199AB9B6-82C6-3A6A-881E-E82DBB8405D0}"/>
                    </a:ext>
                  </a:extLst>
                </p:cNvPr>
                <p:cNvGrpSpPr>
                  <a:grpSpLocks/>
                </p:cNvGrpSpPr>
                <p:nvPr/>
              </p:nvGrpSpPr>
              <p:grpSpPr bwMode="auto">
                <a:xfrm>
                  <a:off x="4809" y="3007"/>
                  <a:ext cx="188" cy="11"/>
                  <a:chOff x="4809" y="3007"/>
                  <a:chExt cx="188" cy="11"/>
                </a:xfrm>
              </p:grpSpPr>
              <p:grpSp>
                <p:nvGrpSpPr>
                  <p:cNvPr id="137281" name="Group 2288">
                    <a:extLst>
                      <a:ext uri="{FF2B5EF4-FFF2-40B4-BE49-F238E27FC236}">
                        <a16:creationId xmlns:a16="http://schemas.microsoft.com/office/drawing/2014/main" id="{D39FC98A-B109-FE83-6F5B-EC29D7B34306}"/>
                      </a:ext>
                    </a:extLst>
                  </p:cNvPr>
                  <p:cNvGrpSpPr>
                    <a:grpSpLocks/>
                  </p:cNvGrpSpPr>
                  <p:nvPr/>
                </p:nvGrpSpPr>
                <p:grpSpPr bwMode="auto">
                  <a:xfrm>
                    <a:off x="4957" y="3007"/>
                    <a:ext cx="40" cy="11"/>
                    <a:chOff x="4957" y="3007"/>
                    <a:chExt cx="40" cy="11"/>
                  </a:xfrm>
                </p:grpSpPr>
                <p:grpSp>
                  <p:nvGrpSpPr>
                    <p:cNvPr id="137289" name="Group 2289">
                      <a:extLst>
                        <a:ext uri="{FF2B5EF4-FFF2-40B4-BE49-F238E27FC236}">
                          <a16:creationId xmlns:a16="http://schemas.microsoft.com/office/drawing/2014/main" id="{4CA2914F-2C06-9156-80DB-1588B9F53DE9}"/>
                        </a:ext>
                      </a:extLst>
                    </p:cNvPr>
                    <p:cNvGrpSpPr>
                      <a:grpSpLocks/>
                    </p:cNvGrpSpPr>
                    <p:nvPr/>
                  </p:nvGrpSpPr>
                  <p:grpSpPr bwMode="auto">
                    <a:xfrm>
                      <a:off x="4962" y="3007"/>
                      <a:ext cx="22" cy="10"/>
                      <a:chOff x="4962" y="3007"/>
                      <a:chExt cx="22" cy="10"/>
                    </a:xfrm>
                  </p:grpSpPr>
                  <p:sp>
                    <p:nvSpPr>
                      <p:cNvPr id="137293" name="Freeform 2290">
                        <a:extLst>
                          <a:ext uri="{FF2B5EF4-FFF2-40B4-BE49-F238E27FC236}">
                            <a16:creationId xmlns:a16="http://schemas.microsoft.com/office/drawing/2014/main" id="{32EBA0BD-0FF1-BB1E-D630-765582CD39AB}"/>
                          </a:ext>
                        </a:extLst>
                      </p:cNvPr>
                      <p:cNvSpPr>
                        <a:spLocks/>
                      </p:cNvSpPr>
                      <p:nvPr/>
                    </p:nvSpPr>
                    <p:spPr bwMode="auto">
                      <a:xfrm>
                        <a:off x="4962"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8" y="11"/>
                            </a:lnTo>
                            <a:lnTo>
                              <a:pt x="122" y="6"/>
                            </a:lnTo>
                            <a:lnTo>
                              <a:pt x="116" y="2"/>
                            </a:lnTo>
                            <a:lnTo>
                              <a:pt x="109" y="0"/>
                            </a:lnTo>
                            <a:lnTo>
                              <a:pt x="19" y="0"/>
                            </a:lnTo>
                            <a:lnTo>
                              <a:pt x="14" y="3"/>
                            </a:lnTo>
                            <a:lnTo>
                              <a:pt x="8" y="8"/>
                            </a:lnTo>
                            <a:lnTo>
                              <a:pt x="3"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94" name="Freeform 2291">
                        <a:extLst>
                          <a:ext uri="{FF2B5EF4-FFF2-40B4-BE49-F238E27FC236}">
                            <a16:creationId xmlns:a16="http://schemas.microsoft.com/office/drawing/2014/main" id="{99008132-27D9-607C-388B-F916D566796F}"/>
                          </a:ext>
                        </a:extLst>
                      </p:cNvPr>
                      <p:cNvSpPr>
                        <a:spLocks/>
                      </p:cNvSpPr>
                      <p:nvPr/>
                    </p:nvSpPr>
                    <p:spPr bwMode="auto">
                      <a:xfrm>
                        <a:off x="4965" y="3009"/>
                        <a:ext cx="17" cy="8"/>
                      </a:xfrm>
                      <a:custGeom>
                        <a:avLst/>
                        <a:gdLst>
                          <a:gd name="T0" fmla="*/ 0 w 99"/>
                          <a:gd name="T1" fmla="*/ 0 h 47"/>
                          <a:gd name="T2" fmla="*/ 0 w 99"/>
                          <a:gd name="T3" fmla="*/ 0 h 47"/>
                          <a:gd name="T4" fmla="*/ 0 w 99"/>
                          <a:gd name="T5" fmla="*/ 0 h 47"/>
                          <a:gd name="T6" fmla="*/ 0 w 99"/>
                          <a:gd name="T7" fmla="*/ 0 h 47"/>
                          <a:gd name="T8" fmla="*/ 0 w 99"/>
                          <a:gd name="T9" fmla="*/ 0 h 47"/>
                          <a:gd name="T10" fmla="*/ 0 w 99"/>
                          <a:gd name="T11" fmla="*/ 0 h 47"/>
                          <a:gd name="T12" fmla="*/ 0 w 99"/>
                          <a:gd name="T13" fmla="*/ 0 h 47"/>
                          <a:gd name="T14" fmla="*/ 0 w 99"/>
                          <a:gd name="T15" fmla="*/ 0 h 47"/>
                          <a:gd name="T16" fmla="*/ 0 w 99"/>
                          <a:gd name="T17" fmla="*/ 0 h 47"/>
                          <a:gd name="T18" fmla="*/ 0 w 99"/>
                          <a:gd name="T19" fmla="*/ 0 h 47"/>
                          <a:gd name="T20" fmla="*/ 0 w 99"/>
                          <a:gd name="T21" fmla="*/ 0 h 47"/>
                          <a:gd name="T22" fmla="*/ 0 w 99"/>
                          <a:gd name="T23" fmla="*/ 0 h 47"/>
                          <a:gd name="T24" fmla="*/ 0 w 9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47">
                            <a:moveTo>
                              <a:pt x="0" y="47"/>
                            </a:moveTo>
                            <a:lnTo>
                              <a:pt x="99" y="47"/>
                            </a:lnTo>
                            <a:lnTo>
                              <a:pt x="99" y="13"/>
                            </a:lnTo>
                            <a:lnTo>
                              <a:pt x="96" y="9"/>
                            </a:lnTo>
                            <a:lnTo>
                              <a:pt x="93" y="5"/>
                            </a:lnTo>
                            <a:lnTo>
                              <a:pt x="88" y="2"/>
                            </a:lnTo>
                            <a:lnTo>
                              <a:pt x="82" y="0"/>
                            </a:lnTo>
                            <a:lnTo>
                              <a:pt x="14" y="0"/>
                            </a:lnTo>
                            <a:lnTo>
                              <a:pt x="10"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290" name="Group 2292">
                      <a:extLst>
                        <a:ext uri="{FF2B5EF4-FFF2-40B4-BE49-F238E27FC236}">
                          <a16:creationId xmlns:a16="http://schemas.microsoft.com/office/drawing/2014/main" id="{3812878D-A306-CE84-9E4A-3E8A227625D9}"/>
                        </a:ext>
                      </a:extLst>
                    </p:cNvPr>
                    <p:cNvGrpSpPr>
                      <a:grpSpLocks/>
                    </p:cNvGrpSpPr>
                    <p:nvPr/>
                  </p:nvGrpSpPr>
                  <p:grpSpPr bwMode="auto">
                    <a:xfrm>
                      <a:off x="4957" y="3009"/>
                      <a:ext cx="40" cy="9"/>
                      <a:chOff x="4957" y="3009"/>
                      <a:chExt cx="40" cy="9"/>
                    </a:xfrm>
                  </p:grpSpPr>
                  <p:sp>
                    <p:nvSpPr>
                      <p:cNvPr id="137291" name="Freeform 2293">
                        <a:extLst>
                          <a:ext uri="{FF2B5EF4-FFF2-40B4-BE49-F238E27FC236}">
                            <a16:creationId xmlns:a16="http://schemas.microsoft.com/office/drawing/2014/main" id="{9D51FBC7-6BE1-C5EA-4913-9EA0E6D885CC}"/>
                          </a:ext>
                        </a:extLst>
                      </p:cNvPr>
                      <p:cNvSpPr>
                        <a:spLocks/>
                      </p:cNvSpPr>
                      <p:nvPr/>
                    </p:nvSpPr>
                    <p:spPr bwMode="auto">
                      <a:xfrm>
                        <a:off x="4957" y="3009"/>
                        <a:ext cx="40" cy="9"/>
                      </a:xfrm>
                      <a:custGeom>
                        <a:avLst/>
                        <a:gdLst>
                          <a:gd name="T0" fmla="*/ 0 w 238"/>
                          <a:gd name="T1" fmla="*/ 0 h 56"/>
                          <a:gd name="T2" fmla="*/ 0 w 238"/>
                          <a:gd name="T3" fmla="*/ 0 h 56"/>
                          <a:gd name="T4" fmla="*/ 0 w 238"/>
                          <a:gd name="T5" fmla="*/ 0 h 56"/>
                          <a:gd name="T6" fmla="*/ 0 w 238"/>
                          <a:gd name="T7" fmla="*/ 0 h 56"/>
                          <a:gd name="T8" fmla="*/ 0 w 238"/>
                          <a:gd name="T9" fmla="*/ 0 h 56"/>
                          <a:gd name="T10" fmla="*/ 0 w 238"/>
                          <a:gd name="T11" fmla="*/ 0 h 56"/>
                          <a:gd name="T12" fmla="*/ 0 w 238"/>
                          <a:gd name="T13" fmla="*/ 0 h 56"/>
                          <a:gd name="T14" fmla="*/ 0 w 238"/>
                          <a:gd name="T15" fmla="*/ 0 h 56"/>
                          <a:gd name="T16" fmla="*/ 0 w 238"/>
                          <a:gd name="T17" fmla="*/ 0 h 56"/>
                          <a:gd name="T18" fmla="*/ 0 w 238"/>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56">
                            <a:moveTo>
                              <a:pt x="6" y="0"/>
                            </a:moveTo>
                            <a:lnTo>
                              <a:pt x="238" y="0"/>
                            </a:lnTo>
                            <a:lnTo>
                              <a:pt x="238" y="56"/>
                            </a:lnTo>
                            <a:lnTo>
                              <a:pt x="168" y="56"/>
                            </a:lnTo>
                            <a:lnTo>
                              <a:pt x="168" y="26"/>
                            </a:lnTo>
                            <a:lnTo>
                              <a:pt x="4" y="26"/>
                            </a:lnTo>
                            <a:lnTo>
                              <a:pt x="1" y="20"/>
                            </a:lnTo>
                            <a:lnTo>
                              <a:pt x="0" y="12"/>
                            </a:lnTo>
                            <a:lnTo>
                              <a:pt x="2" y="5"/>
                            </a:lnTo>
                            <a:lnTo>
                              <a:pt x="6"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292" name="Rectangle 2294">
                        <a:extLst>
                          <a:ext uri="{FF2B5EF4-FFF2-40B4-BE49-F238E27FC236}">
                            <a16:creationId xmlns:a16="http://schemas.microsoft.com/office/drawing/2014/main" id="{4F4F5D22-090B-F64A-2EF9-AE261242CEB2}"/>
                          </a:ext>
                        </a:extLst>
                      </p:cNvPr>
                      <p:cNvSpPr>
                        <a:spLocks noChangeArrowheads="1"/>
                      </p:cNvSpPr>
                      <p:nvPr/>
                    </p:nvSpPr>
                    <p:spPr bwMode="auto">
                      <a:xfrm>
                        <a:off x="4987"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282" name="Group 2295">
                    <a:extLst>
                      <a:ext uri="{FF2B5EF4-FFF2-40B4-BE49-F238E27FC236}">
                        <a16:creationId xmlns:a16="http://schemas.microsoft.com/office/drawing/2014/main" id="{6A781741-11F9-56CE-C02A-988443B70A89}"/>
                      </a:ext>
                    </a:extLst>
                  </p:cNvPr>
                  <p:cNvGrpSpPr>
                    <a:grpSpLocks/>
                  </p:cNvGrpSpPr>
                  <p:nvPr/>
                </p:nvGrpSpPr>
                <p:grpSpPr bwMode="auto">
                  <a:xfrm>
                    <a:off x="4809" y="3007"/>
                    <a:ext cx="40" cy="11"/>
                    <a:chOff x="4809" y="3007"/>
                    <a:chExt cx="40" cy="11"/>
                  </a:xfrm>
                </p:grpSpPr>
                <p:grpSp>
                  <p:nvGrpSpPr>
                    <p:cNvPr id="137283" name="Group 2296">
                      <a:extLst>
                        <a:ext uri="{FF2B5EF4-FFF2-40B4-BE49-F238E27FC236}">
                          <a16:creationId xmlns:a16="http://schemas.microsoft.com/office/drawing/2014/main" id="{4D0FED8A-C0C5-40AB-6C9E-B846DDAFE0DA}"/>
                        </a:ext>
                      </a:extLst>
                    </p:cNvPr>
                    <p:cNvGrpSpPr>
                      <a:grpSpLocks/>
                    </p:cNvGrpSpPr>
                    <p:nvPr/>
                  </p:nvGrpSpPr>
                  <p:grpSpPr bwMode="auto">
                    <a:xfrm>
                      <a:off x="4814" y="3007"/>
                      <a:ext cx="22" cy="10"/>
                      <a:chOff x="4814" y="3007"/>
                      <a:chExt cx="22" cy="10"/>
                    </a:xfrm>
                  </p:grpSpPr>
                  <p:sp>
                    <p:nvSpPr>
                      <p:cNvPr id="137287" name="Freeform 2297">
                        <a:extLst>
                          <a:ext uri="{FF2B5EF4-FFF2-40B4-BE49-F238E27FC236}">
                            <a16:creationId xmlns:a16="http://schemas.microsoft.com/office/drawing/2014/main" id="{A85107FC-104F-49D3-7BC4-5B6A313E0934}"/>
                          </a:ext>
                        </a:extLst>
                      </p:cNvPr>
                      <p:cNvSpPr>
                        <a:spLocks/>
                      </p:cNvSpPr>
                      <p:nvPr/>
                    </p:nvSpPr>
                    <p:spPr bwMode="auto">
                      <a:xfrm>
                        <a:off x="4814" y="3007"/>
                        <a:ext cx="22" cy="10"/>
                      </a:xfrm>
                      <a:custGeom>
                        <a:avLst/>
                        <a:gdLst>
                          <a:gd name="T0" fmla="*/ 0 w 131"/>
                          <a:gd name="T1" fmla="*/ 0 h 62"/>
                          <a:gd name="T2" fmla="*/ 0 w 131"/>
                          <a:gd name="T3" fmla="*/ 0 h 62"/>
                          <a:gd name="T4" fmla="*/ 0 w 131"/>
                          <a:gd name="T5" fmla="*/ 0 h 62"/>
                          <a:gd name="T6" fmla="*/ 0 w 131"/>
                          <a:gd name="T7" fmla="*/ 0 h 62"/>
                          <a:gd name="T8" fmla="*/ 0 w 131"/>
                          <a:gd name="T9" fmla="*/ 0 h 62"/>
                          <a:gd name="T10" fmla="*/ 0 w 131"/>
                          <a:gd name="T11" fmla="*/ 0 h 62"/>
                          <a:gd name="T12" fmla="*/ 0 w 131"/>
                          <a:gd name="T13" fmla="*/ 0 h 62"/>
                          <a:gd name="T14" fmla="*/ 0 w 131"/>
                          <a:gd name="T15" fmla="*/ 0 h 62"/>
                          <a:gd name="T16" fmla="*/ 0 w 131"/>
                          <a:gd name="T17" fmla="*/ 0 h 62"/>
                          <a:gd name="T18" fmla="*/ 0 w 131"/>
                          <a:gd name="T19" fmla="*/ 0 h 62"/>
                          <a:gd name="T20" fmla="*/ 0 w 131"/>
                          <a:gd name="T21" fmla="*/ 0 h 62"/>
                          <a:gd name="T22" fmla="*/ 0 w 131"/>
                          <a:gd name="T23" fmla="*/ 0 h 62"/>
                          <a:gd name="T24" fmla="*/ 0 w 131"/>
                          <a:gd name="T25" fmla="*/ 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 h="62">
                            <a:moveTo>
                              <a:pt x="0" y="62"/>
                            </a:moveTo>
                            <a:lnTo>
                              <a:pt x="131" y="62"/>
                            </a:lnTo>
                            <a:lnTo>
                              <a:pt x="131" y="17"/>
                            </a:lnTo>
                            <a:lnTo>
                              <a:pt x="127" y="11"/>
                            </a:lnTo>
                            <a:lnTo>
                              <a:pt x="122" y="6"/>
                            </a:lnTo>
                            <a:lnTo>
                              <a:pt x="116" y="2"/>
                            </a:lnTo>
                            <a:lnTo>
                              <a:pt x="109" y="0"/>
                            </a:lnTo>
                            <a:lnTo>
                              <a:pt x="19" y="0"/>
                            </a:lnTo>
                            <a:lnTo>
                              <a:pt x="14" y="3"/>
                            </a:lnTo>
                            <a:lnTo>
                              <a:pt x="8" y="8"/>
                            </a:lnTo>
                            <a:lnTo>
                              <a:pt x="4" y="12"/>
                            </a:lnTo>
                            <a:lnTo>
                              <a:pt x="0" y="18"/>
                            </a:lnTo>
                            <a:lnTo>
                              <a:pt x="0" y="6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88" name="Freeform 2298">
                        <a:extLst>
                          <a:ext uri="{FF2B5EF4-FFF2-40B4-BE49-F238E27FC236}">
                            <a16:creationId xmlns:a16="http://schemas.microsoft.com/office/drawing/2014/main" id="{C83AC0C9-137F-97CF-40B6-F96397A6D9C9}"/>
                          </a:ext>
                        </a:extLst>
                      </p:cNvPr>
                      <p:cNvSpPr>
                        <a:spLocks/>
                      </p:cNvSpPr>
                      <p:nvPr/>
                    </p:nvSpPr>
                    <p:spPr bwMode="auto">
                      <a:xfrm>
                        <a:off x="4817" y="3009"/>
                        <a:ext cx="16" cy="8"/>
                      </a:xfrm>
                      <a:custGeom>
                        <a:avLst/>
                        <a:gdLst>
                          <a:gd name="T0" fmla="*/ 0 w 100"/>
                          <a:gd name="T1" fmla="*/ 0 h 47"/>
                          <a:gd name="T2" fmla="*/ 0 w 100"/>
                          <a:gd name="T3" fmla="*/ 0 h 47"/>
                          <a:gd name="T4" fmla="*/ 0 w 100"/>
                          <a:gd name="T5" fmla="*/ 0 h 47"/>
                          <a:gd name="T6" fmla="*/ 0 w 100"/>
                          <a:gd name="T7" fmla="*/ 0 h 47"/>
                          <a:gd name="T8" fmla="*/ 0 w 100"/>
                          <a:gd name="T9" fmla="*/ 0 h 47"/>
                          <a:gd name="T10" fmla="*/ 0 w 100"/>
                          <a:gd name="T11" fmla="*/ 0 h 47"/>
                          <a:gd name="T12" fmla="*/ 0 w 100"/>
                          <a:gd name="T13" fmla="*/ 0 h 47"/>
                          <a:gd name="T14" fmla="*/ 0 w 100"/>
                          <a:gd name="T15" fmla="*/ 0 h 47"/>
                          <a:gd name="T16" fmla="*/ 0 w 100"/>
                          <a:gd name="T17" fmla="*/ 0 h 47"/>
                          <a:gd name="T18" fmla="*/ 0 w 100"/>
                          <a:gd name="T19" fmla="*/ 0 h 47"/>
                          <a:gd name="T20" fmla="*/ 0 w 100"/>
                          <a:gd name="T21" fmla="*/ 0 h 47"/>
                          <a:gd name="T22" fmla="*/ 0 w 100"/>
                          <a:gd name="T23" fmla="*/ 0 h 47"/>
                          <a:gd name="T24" fmla="*/ 0 w 100"/>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 h="47">
                            <a:moveTo>
                              <a:pt x="0" y="47"/>
                            </a:moveTo>
                            <a:lnTo>
                              <a:pt x="100" y="47"/>
                            </a:lnTo>
                            <a:lnTo>
                              <a:pt x="100" y="13"/>
                            </a:lnTo>
                            <a:lnTo>
                              <a:pt x="98" y="9"/>
                            </a:lnTo>
                            <a:lnTo>
                              <a:pt x="93" y="5"/>
                            </a:lnTo>
                            <a:lnTo>
                              <a:pt x="89" y="2"/>
                            </a:lnTo>
                            <a:lnTo>
                              <a:pt x="84" y="0"/>
                            </a:lnTo>
                            <a:lnTo>
                              <a:pt x="15" y="0"/>
                            </a:lnTo>
                            <a:lnTo>
                              <a:pt x="11" y="3"/>
                            </a:lnTo>
                            <a:lnTo>
                              <a:pt x="6" y="6"/>
                            </a:lnTo>
                            <a:lnTo>
                              <a:pt x="2" y="10"/>
                            </a:lnTo>
                            <a:lnTo>
                              <a:pt x="0" y="13"/>
                            </a:lnTo>
                            <a:lnTo>
                              <a:pt x="0" y="4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7284" name="Group 2299">
                      <a:extLst>
                        <a:ext uri="{FF2B5EF4-FFF2-40B4-BE49-F238E27FC236}">
                          <a16:creationId xmlns:a16="http://schemas.microsoft.com/office/drawing/2014/main" id="{14D5C45E-03BF-40AC-A292-796EFB5027A8}"/>
                        </a:ext>
                      </a:extLst>
                    </p:cNvPr>
                    <p:cNvGrpSpPr>
                      <a:grpSpLocks/>
                    </p:cNvGrpSpPr>
                    <p:nvPr/>
                  </p:nvGrpSpPr>
                  <p:grpSpPr bwMode="auto">
                    <a:xfrm>
                      <a:off x="4809" y="3009"/>
                      <a:ext cx="40" cy="9"/>
                      <a:chOff x="4809" y="3009"/>
                      <a:chExt cx="40" cy="9"/>
                    </a:xfrm>
                  </p:grpSpPr>
                  <p:sp>
                    <p:nvSpPr>
                      <p:cNvPr id="137285" name="Freeform 2300">
                        <a:extLst>
                          <a:ext uri="{FF2B5EF4-FFF2-40B4-BE49-F238E27FC236}">
                            <a16:creationId xmlns:a16="http://schemas.microsoft.com/office/drawing/2014/main" id="{CE5ECE5D-B4F5-EB4F-DCC9-F423216AE661}"/>
                          </a:ext>
                        </a:extLst>
                      </p:cNvPr>
                      <p:cNvSpPr>
                        <a:spLocks/>
                      </p:cNvSpPr>
                      <p:nvPr/>
                    </p:nvSpPr>
                    <p:spPr bwMode="auto">
                      <a:xfrm>
                        <a:off x="4809" y="3009"/>
                        <a:ext cx="40" cy="9"/>
                      </a:xfrm>
                      <a:custGeom>
                        <a:avLst/>
                        <a:gdLst>
                          <a:gd name="T0" fmla="*/ 0 w 240"/>
                          <a:gd name="T1" fmla="*/ 0 h 56"/>
                          <a:gd name="T2" fmla="*/ 0 w 240"/>
                          <a:gd name="T3" fmla="*/ 0 h 56"/>
                          <a:gd name="T4" fmla="*/ 0 w 240"/>
                          <a:gd name="T5" fmla="*/ 0 h 56"/>
                          <a:gd name="T6" fmla="*/ 0 w 240"/>
                          <a:gd name="T7" fmla="*/ 0 h 56"/>
                          <a:gd name="T8" fmla="*/ 0 w 240"/>
                          <a:gd name="T9" fmla="*/ 0 h 56"/>
                          <a:gd name="T10" fmla="*/ 0 w 240"/>
                          <a:gd name="T11" fmla="*/ 0 h 56"/>
                          <a:gd name="T12" fmla="*/ 0 w 240"/>
                          <a:gd name="T13" fmla="*/ 0 h 56"/>
                          <a:gd name="T14" fmla="*/ 0 w 240"/>
                          <a:gd name="T15" fmla="*/ 0 h 56"/>
                          <a:gd name="T16" fmla="*/ 0 w 240"/>
                          <a:gd name="T17" fmla="*/ 0 h 56"/>
                          <a:gd name="T18" fmla="*/ 0 w 24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56">
                            <a:moveTo>
                              <a:pt x="7" y="0"/>
                            </a:moveTo>
                            <a:lnTo>
                              <a:pt x="240" y="0"/>
                            </a:lnTo>
                            <a:lnTo>
                              <a:pt x="240" y="56"/>
                            </a:lnTo>
                            <a:lnTo>
                              <a:pt x="169" y="56"/>
                            </a:lnTo>
                            <a:lnTo>
                              <a:pt x="169" y="26"/>
                            </a:lnTo>
                            <a:lnTo>
                              <a:pt x="5" y="26"/>
                            </a:lnTo>
                            <a:lnTo>
                              <a:pt x="1" y="20"/>
                            </a:lnTo>
                            <a:lnTo>
                              <a:pt x="0" y="12"/>
                            </a:lnTo>
                            <a:lnTo>
                              <a:pt x="2" y="5"/>
                            </a:lnTo>
                            <a:lnTo>
                              <a:pt x="7" y="0"/>
                            </a:lnTo>
                            <a:close/>
                          </a:path>
                        </a:pathLst>
                      </a:custGeom>
                      <a:solidFill>
                        <a:srgbClr val="E0E0E0"/>
                      </a:solidFill>
                      <a:ln w="1588">
                        <a:solidFill>
                          <a:srgbClr val="808080"/>
                        </a:solidFill>
                        <a:prstDash val="solid"/>
                        <a:round/>
                        <a:headEnd/>
                        <a:tailEnd/>
                      </a:ln>
                    </p:spPr>
                    <p:txBody>
                      <a:bodyPr/>
                      <a:lstStyle/>
                      <a:p>
                        <a:endParaRPr lang="zh-CN" altLang="en-US"/>
                      </a:p>
                    </p:txBody>
                  </p:sp>
                  <p:sp>
                    <p:nvSpPr>
                      <p:cNvPr id="137286" name="Rectangle 2301">
                        <a:extLst>
                          <a:ext uri="{FF2B5EF4-FFF2-40B4-BE49-F238E27FC236}">
                            <a16:creationId xmlns:a16="http://schemas.microsoft.com/office/drawing/2014/main" id="{24C9E8D3-EFC3-8AF9-2C37-8D9CE673A063}"/>
                          </a:ext>
                        </a:extLst>
                      </p:cNvPr>
                      <p:cNvSpPr>
                        <a:spLocks noChangeArrowheads="1"/>
                      </p:cNvSpPr>
                      <p:nvPr/>
                    </p:nvSpPr>
                    <p:spPr bwMode="auto">
                      <a:xfrm>
                        <a:off x="4839" y="3014"/>
                        <a:ext cx="8" cy="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grpSp>
              <p:nvGrpSpPr>
                <p:cNvPr id="137275" name="Group 2302">
                  <a:extLst>
                    <a:ext uri="{FF2B5EF4-FFF2-40B4-BE49-F238E27FC236}">
                      <a16:creationId xmlns:a16="http://schemas.microsoft.com/office/drawing/2014/main" id="{F0E09990-6C43-F381-24C8-FB8B02AB58FD}"/>
                    </a:ext>
                  </a:extLst>
                </p:cNvPr>
                <p:cNvGrpSpPr>
                  <a:grpSpLocks/>
                </p:cNvGrpSpPr>
                <p:nvPr/>
              </p:nvGrpSpPr>
              <p:grpSpPr bwMode="auto">
                <a:xfrm>
                  <a:off x="4676" y="2918"/>
                  <a:ext cx="328" cy="204"/>
                  <a:chOff x="4676" y="2918"/>
                  <a:chExt cx="328" cy="204"/>
                </a:xfrm>
              </p:grpSpPr>
              <p:sp>
                <p:nvSpPr>
                  <p:cNvPr id="137279" name="Freeform 2303">
                    <a:extLst>
                      <a:ext uri="{FF2B5EF4-FFF2-40B4-BE49-F238E27FC236}">
                        <a16:creationId xmlns:a16="http://schemas.microsoft.com/office/drawing/2014/main" id="{9E666D59-A449-210D-6C3E-8FAF398FDA81}"/>
                      </a:ext>
                    </a:extLst>
                  </p:cNvPr>
                  <p:cNvSpPr>
                    <a:spLocks/>
                  </p:cNvSpPr>
                  <p:nvPr/>
                </p:nvSpPr>
                <p:spPr bwMode="auto">
                  <a:xfrm>
                    <a:off x="4849" y="2918"/>
                    <a:ext cx="16" cy="82"/>
                  </a:xfrm>
                  <a:custGeom>
                    <a:avLst/>
                    <a:gdLst>
                      <a:gd name="T0" fmla="*/ 0 w 100"/>
                      <a:gd name="T1" fmla="*/ 0 h 490"/>
                      <a:gd name="T2" fmla="*/ 0 w 100"/>
                      <a:gd name="T3" fmla="*/ 0 h 490"/>
                      <a:gd name="T4" fmla="*/ 0 w 100"/>
                      <a:gd name="T5" fmla="*/ 0 h 490"/>
                      <a:gd name="T6" fmla="*/ 0 w 100"/>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0">
                        <a:moveTo>
                          <a:pt x="0" y="1"/>
                        </a:moveTo>
                        <a:lnTo>
                          <a:pt x="43" y="490"/>
                        </a:lnTo>
                        <a:lnTo>
                          <a:pt x="59" y="490"/>
                        </a:lnTo>
                        <a:lnTo>
                          <a:pt x="100" y="0"/>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7280" name="Freeform 2304">
                    <a:extLst>
                      <a:ext uri="{FF2B5EF4-FFF2-40B4-BE49-F238E27FC236}">
                        <a16:creationId xmlns:a16="http://schemas.microsoft.com/office/drawing/2014/main" id="{6778BE94-76A2-8A79-B063-EA2A68B6A75C}"/>
                      </a:ext>
                    </a:extLst>
                  </p:cNvPr>
                  <p:cNvSpPr>
                    <a:spLocks/>
                  </p:cNvSpPr>
                  <p:nvPr/>
                </p:nvSpPr>
                <p:spPr bwMode="auto">
                  <a:xfrm>
                    <a:off x="4676" y="2918"/>
                    <a:ext cx="328" cy="204"/>
                  </a:xfrm>
                  <a:custGeom>
                    <a:avLst/>
                    <a:gdLst>
                      <a:gd name="T0" fmla="*/ 0 w 1965"/>
                      <a:gd name="T1" fmla="*/ 0 h 1223"/>
                      <a:gd name="T2" fmla="*/ 0 w 1965"/>
                      <a:gd name="T3" fmla="*/ 0 h 1223"/>
                      <a:gd name="T4" fmla="*/ 0 w 1965"/>
                      <a:gd name="T5" fmla="*/ 0 h 1223"/>
                      <a:gd name="T6" fmla="*/ 0 w 1965"/>
                      <a:gd name="T7" fmla="*/ 0 h 1223"/>
                      <a:gd name="T8" fmla="*/ 0 w 1965"/>
                      <a:gd name="T9" fmla="*/ 0 h 1223"/>
                      <a:gd name="T10" fmla="*/ 0 w 1965"/>
                      <a:gd name="T11" fmla="*/ 0 h 1223"/>
                      <a:gd name="T12" fmla="*/ 0 w 1965"/>
                      <a:gd name="T13" fmla="*/ 0 h 1223"/>
                      <a:gd name="T14" fmla="*/ 0 w 1965"/>
                      <a:gd name="T15" fmla="*/ 0 h 1223"/>
                      <a:gd name="T16" fmla="*/ 0 w 1965"/>
                      <a:gd name="T17" fmla="*/ 0 h 1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65" h="1223">
                        <a:moveTo>
                          <a:pt x="1088" y="494"/>
                        </a:moveTo>
                        <a:lnTo>
                          <a:pt x="1088" y="1223"/>
                        </a:lnTo>
                        <a:lnTo>
                          <a:pt x="0" y="1223"/>
                        </a:lnTo>
                        <a:lnTo>
                          <a:pt x="0" y="538"/>
                        </a:lnTo>
                        <a:lnTo>
                          <a:pt x="473" y="0"/>
                        </a:lnTo>
                        <a:lnTo>
                          <a:pt x="1911" y="3"/>
                        </a:lnTo>
                        <a:lnTo>
                          <a:pt x="1964" y="521"/>
                        </a:lnTo>
                        <a:lnTo>
                          <a:pt x="1965" y="1223"/>
                        </a:lnTo>
                        <a:lnTo>
                          <a:pt x="1084" y="1223"/>
                        </a:lnTo>
                      </a:path>
                    </a:pathLst>
                  </a:custGeom>
                  <a:noFill/>
                  <a:ln w="1588">
                    <a:solidFill>
                      <a:srgbClr val="201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7276" name="Group 2305">
                  <a:extLst>
                    <a:ext uri="{FF2B5EF4-FFF2-40B4-BE49-F238E27FC236}">
                      <a16:creationId xmlns:a16="http://schemas.microsoft.com/office/drawing/2014/main" id="{43BA6A4F-1E33-65CD-633F-100EE790EC1D}"/>
                    </a:ext>
                  </a:extLst>
                </p:cNvPr>
                <p:cNvGrpSpPr>
                  <a:grpSpLocks/>
                </p:cNvGrpSpPr>
                <p:nvPr/>
              </p:nvGrpSpPr>
              <p:grpSpPr bwMode="auto">
                <a:xfrm>
                  <a:off x="4738" y="2980"/>
                  <a:ext cx="14" cy="21"/>
                  <a:chOff x="4738" y="2980"/>
                  <a:chExt cx="14" cy="21"/>
                </a:xfrm>
              </p:grpSpPr>
              <p:sp>
                <p:nvSpPr>
                  <p:cNvPr id="137277" name="Freeform 2306">
                    <a:extLst>
                      <a:ext uri="{FF2B5EF4-FFF2-40B4-BE49-F238E27FC236}">
                        <a16:creationId xmlns:a16="http://schemas.microsoft.com/office/drawing/2014/main" id="{01EF49DF-790F-9EB7-0AD0-6CDAB6E2DAE1}"/>
                      </a:ext>
                    </a:extLst>
                  </p:cNvPr>
                  <p:cNvSpPr>
                    <a:spLocks/>
                  </p:cNvSpPr>
                  <p:nvPr/>
                </p:nvSpPr>
                <p:spPr bwMode="auto">
                  <a:xfrm>
                    <a:off x="4738" y="2984"/>
                    <a:ext cx="14" cy="17"/>
                  </a:xfrm>
                  <a:custGeom>
                    <a:avLst/>
                    <a:gdLst>
                      <a:gd name="T0" fmla="*/ 0 w 82"/>
                      <a:gd name="T1" fmla="*/ 0 h 100"/>
                      <a:gd name="T2" fmla="*/ 0 w 82"/>
                      <a:gd name="T3" fmla="*/ 0 h 100"/>
                      <a:gd name="T4" fmla="*/ 0 w 82"/>
                      <a:gd name="T5" fmla="*/ 0 h 100"/>
                      <a:gd name="T6" fmla="*/ 0 w 82"/>
                      <a:gd name="T7" fmla="*/ 0 h 100"/>
                      <a:gd name="T8" fmla="*/ 0 w 82"/>
                      <a:gd name="T9" fmla="*/ 0 h 100"/>
                      <a:gd name="T10" fmla="*/ 0 w 82"/>
                      <a:gd name="T11" fmla="*/ 0 h 100"/>
                      <a:gd name="T12" fmla="*/ 0 w 82"/>
                      <a:gd name="T13" fmla="*/ 0 h 1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100">
                        <a:moveTo>
                          <a:pt x="65" y="0"/>
                        </a:moveTo>
                        <a:lnTo>
                          <a:pt x="0" y="100"/>
                        </a:lnTo>
                        <a:lnTo>
                          <a:pt x="75" y="100"/>
                        </a:lnTo>
                        <a:lnTo>
                          <a:pt x="82" y="84"/>
                        </a:lnTo>
                        <a:lnTo>
                          <a:pt x="28" y="84"/>
                        </a:lnTo>
                        <a:lnTo>
                          <a:pt x="65" y="28"/>
                        </a:lnTo>
                        <a:lnTo>
                          <a:pt x="65"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78" name="AutoShape 2307">
                    <a:extLst>
                      <a:ext uri="{FF2B5EF4-FFF2-40B4-BE49-F238E27FC236}">
                        <a16:creationId xmlns:a16="http://schemas.microsoft.com/office/drawing/2014/main" id="{A3F9F1F0-51BE-03E9-E0CE-F708E5E9C3A0}"/>
                      </a:ext>
                    </a:extLst>
                  </p:cNvPr>
                  <p:cNvSpPr>
                    <a:spLocks noChangeArrowheads="1"/>
                  </p:cNvSpPr>
                  <p:nvPr/>
                </p:nvSpPr>
                <p:spPr bwMode="auto">
                  <a:xfrm>
                    <a:off x="4749" y="2980"/>
                    <a:ext cx="3" cy="15"/>
                  </a:xfrm>
                  <a:prstGeom prst="roundRect">
                    <a:avLst>
                      <a:gd name="adj" fmla="val 4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grpSp>
          <p:grpSp>
            <p:nvGrpSpPr>
              <p:cNvPr id="137266" name="Group 2308">
                <a:extLst>
                  <a:ext uri="{FF2B5EF4-FFF2-40B4-BE49-F238E27FC236}">
                    <a16:creationId xmlns:a16="http://schemas.microsoft.com/office/drawing/2014/main" id="{9A6B8DC0-2BE8-E9FF-9406-B42CDBD66E18}"/>
                  </a:ext>
                </a:extLst>
              </p:cNvPr>
              <p:cNvGrpSpPr>
                <a:grpSpLocks/>
              </p:cNvGrpSpPr>
              <p:nvPr/>
            </p:nvGrpSpPr>
            <p:grpSpPr bwMode="auto">
              <a:xfrm>
                <a:off x="5447" y="3096"/>
                <a:ext cx="24" cy="35"/>
                <a:chOff x="5447" y="3096"/>
                <a:chExt cx="24" cy="35"/>
              </a:xfrm>
            </p:grpSpPr>
            <p:sp>
              <p:nvSpPr>
                <p:cNvPr id="137267" name="Freeform 2309">
                  <a:extLst>
                    <a:ext uri="{FF2B5EF4-FFF2-40B4-BE49-F238E27FC236}">
                      <a16:creationId xmlns:a16="http://schemas.microsoft.com/office/drawing/2014/main" id="{59FC9A8C-CFB8-413F-B986-ED8C4437C6D3}"/>
                    </a:ext>
                  </a:extLst>
                </p:cNvPr>
                <p:cNvSpPr>
                  <a:spLocks/>
                </p:cNvSpPr>
                <p:nvPr/>
              </p:nvSpPr>
              <p:spPr bwMode="auto">
                <a:xfrm>
                  <a:off x="5462" y="3103"/>
                  <a:ext cx="9" cy="28"/>
                </a:xfrm>
                <a:custGeom>
                  <a:avLst/>
                  <a:gdLst>
                    <a:gd name="T0" fmla="*/ 0 w 55"/>
                    <a:gd name="T1" fmla="*/ 0 h 170"/>
                    <a:gd name="T2" fmla="*/ 0 w 55"/>
                    <a:gd name="T3" fmla="*/ 0 h 170"/>
                    <a:gd name="T4" fmla="*/ 0 w 55"/>
                    <a:gd name="T5" fmla="*/ 0 h 170"/>
                    <a:gd name="T6" fmla="*/ 0 w 55"/>
                    <a:gd name="T7" fmla="*/ 0 h 170"/>
                    <a:gd name="T8" fmla="*/ 0 w 55"/>
                    <a:gd name="T9" fmla="*/ 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70">
                      <a:moveTo>
                        <a:pt x="0" y="170"/>
                      </a:moveTo>
                      <a:lnTo>
                        <a:pt x="0" y="14"/>
                      </a:lnTo>
                      <a:lnTo>
                        <a:pt x="55" y="0"/>
                      </a:lnTo>
                      <a:lnTo>
                        <a:pt x="55" y="148"/>
                      </a:lnTo>
                      <a:lnTo>
                        <a:pt x="0" y="1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68" name="Rectangle 2310">
                  <a:extLst>
                    <a:ext uri="{FF2B5EF4-FFF2-40B4-BE49-F238E27FC236}">
                      <a16:creationId xmlns:a16="http://schemas.microsoft.com/office/drawing/2014/main" id="{30712F0F-CAEA-2BFA-A28A-23DD1C3F2CC3}"/>
                    </a:ext>
                  </a:extLst>
                </p:cNvPr>
                <p:cNvSpPr>
                  <a:spLocks noChangeArrowheads="1"/>
                </p:cNvSpPr>
                <p:nvPr/>
              </p:nvSpPr>
              <p:spPr bwMode="auto">
                <a:xfrm>
                  <a:off x="5447" y="3105"/>
                  <a:ext cx="15" cy="2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69" name="Rectangle 2311">
                  <a:extLst>
                    <a:ext uri="{FF2B5EF4-FFF2-40B4-BE49-F238E27FC236}">
                      <a16:creationId xmlns:a16="http://schemas.microsoft.com/office/drawing/2014/main" id="{EC6DCAFA-B712-ACE9-80D2-EAB37D2CE491}"/>
                    </a:ext>
                  </a:extLst>
                </p:cNvPr>
                <p:cNvSpPr>
                  <a:spLocks noChangeArrowheads="1"/>
                </p:cNvSpPr>
                <p:nvPr/>
              </p:nvSpPr>
              <p:spPr bwMode="auto">
                <a:xfrm>
                  <a:off x="5447" y="3110"/>
                  <a:ext cx="15"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37270" name="Freeform 2312">
                  <a:extLst>
                    <a:ext uri="{FF2B5EF4-FFF2-40B4-BE49-F238E27FC236}">
                      <a16:creationId xmlns:a16="http://schemas.microsoft.com/office/drawing/2014/main" id="{32A8CA59-D3D0-FFD3-09E3-F270CFDE87A2}"/>
                    </a:ext>
                  </a:extLst>
                </p:cNvPr>
                <p:cNvSpPr>
                  <a:spLocks/>
                </p:cNvSpPr>
                <p:nvPr/>
              </p:nvSpPr>
              <p:spPr bwMode="auto">
                <a:xfrm>
                  <a:off x="5462" y="3107"/>
                  <a:ext cx="9" cy="19"/>
                </a:xfrm>
                <a:custGeom>
                  <a:avLst/>
                  <a:gdLst>
                    <a:gd name="T0" fmla="*/ 0 w 55"/>
                    <a:gd name="T1" fmla="*/ 0 h 113"/>
                    <a:gd name="T2" fmla="*/ 0 w 55"/>
                    <a:gd name="T3" fmla="*/ 0 h 113"/>
                    <a:gd name="T4" fmla="*/ 0 w 55"/>
                    <a:gd name="T5" fmla="*/ 0 h 113"/>
                    <a:gd name="T6" fmla="*/ 0 w 55"/>
                    <a:gd name="T7" fmla="*/ 0 h 113"/>
                    <a:gd name="T8" fmla="*/ 0 w 55"/>
                    <a:gd name="T9" fmla="*/ 0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3">
                      <a:moveTo>
                        <a:pt x="0" y="17"/>
                      </a:moveTo>
                      <a:lnTo>
                        <a:pt x="0" y="113"/>
                      </a:lnTo>
                      <a:lnTo>
                        <a:pt x="55" y="91"/>
                      </a:lnTo>
                      <a:lnTo>
                        <a:pt x="55" y="0"/>
                      </a:lnTo>
                      <a:lnTo>
                        <a:pt x="0" y="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271" name="Freeform 2313">
                  <a:extLst>
                    <a:ext uri="{FF2B5EF4-FFF2-40B4-BE49-F238E27FC236}">
                      <a16:creationId xmlns:a16="http://schemas.microsoft.com/office/drawing/2014/main" id="{C2D5D1D5-476A-590B-7794-30F66D26943B}"/>
                    </a:ext>
                  </a:extLst>
                </p:cNvPr>
                <p:cNvSpPr>
                  <a:spLocks/>
                </p:cNvSpPr>
                <p:nvPr/>
              </p:nvSpPr>
              <p:spPr bwMode="auto">
                <a:xfrm>
                  <a:off x="5459" y="3096"/>
                  <a:ext cx="12" cy="9"/>
                </a:xfrm>
                <a:custGeom>
                  <a:avLst/>
                  <a:gdLst>
                    <a:gd name="T0" fmla="*/ 0 w 75"/>
                    <a:gd name="T1" fmla="*/ 0 h 51"/>
                    <a:gd name="T2" fmla="*/ 0 w 75"/>
                    <a:gd name="T3" fmla="*/ 0 h 51"/>
                    <a:gd name="T4" fmla="*/ 0 w 75"/>
                    <a:gd name="T5" fmla="*/ 0 h 51"/>
                    <a:gd name="T6" fmla="*/ 0 w 75"/>
                    <a:gd name="T7" fmla="*/ 0 h 51"/>
                    <a:gd name="T8" fmla="*/ 0 w 75"/>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51">
                      <a:moveTo>
                        <a:pt x="0" y="0"/>
                      </a:moveTo>
                      <a:lnTo>
                        <a:pt x="75" y="38"/>
                      </a:lnTo>
                      <a:lnTo>
                        <a:pt x="24" y="51"/>
                      </a:lnTo>
                      <a:lnTo>
                        <a:pt x="0" y="51"/>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137222" name="Group 2317">
            <a:extLst>
              <a:ext uri="{FF2B5EF4-FFF2-40B4-BE49-F238E27FC236}">
                <a16:creationId xmlns:a16="http://schemas.microsoft.com/office/drawing/2014/main" id="{D145B443-912B-2CA0-DE0B-0D16479D32B7}"/>
              </a:ext>
            </a:extLst>
          </p:cNvPr>
          <p:cNvGrpSpPr>
            <a:grpSpLocks/>
          </p:cNvGrpSpPr>
          <p:nvPr/>
        </p:nvGrpSpPr>
        <p:grpSpPr bwMode="auto">
          <a:xfrm>
            <a:off x="-252413" y="1762125"/>
            <a:ext cx="2349501" cy="536575"/>
            <a:chOff x="-159" y="787"/>
            <a:chExt cx="1480" cy="338"/>
          </a:xfrm>
        </p:grpSpPr>
        <p:sp>
          <p:nvSpPr>
            <p:cNvPr id="137227" name="Rectangle 2315">
              <a:extLst>
                <a:ext uri="{FF2B5EF4-FFF2-40B4-BE49-F238E27FC236}">
                  <a16:creationId xmlns:a16="http://schemas.microsoft.com/office/drawing/2014/main" id="{DC7BCD56-43D9-0736-0967-7CDBBED573A5}"/>
                </a:ext>
              </a:extLst>
            </p:cNvPr>
            <p:cNvSpPr>
              <a:spLocks noChangeArrowheads="1"/>
            </p:cNvSpPr>
            <p:nvPr/>
          </p:nvSpPr>
          <p:spPr bwMode="auto">
            <a:xfrm>
              <a:off x="-159" y="855"/>
              <a:ext cx="1429" cy="27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400" b="1">
                <a:latin typeface="Arial" panose="020B0604020202020204" pitchFamily="34" charset="0"/>
              </a:endParaRPr>
            </a:p>
          </p:txBody>
        </p:sp>
        <p:sp>
          <p:nvSpPr>
            <p:cNvPr id="137228" name="Text Box 561">
              <a:extLst>
                <a:ext uri="{FF2B5EF4-FFF2-40B4-BE49-F238E27FC236}">
                  <a16:creationId xmlns:a16="http://schemas.microsoft.com/office/drawing/2014/main" id="{84EF5C04-AC4B-E827-28C8-6617EBBA65E2}"/>
                </a:ext>
              </a:extLst>
            </p:cNvPr>
            <p:cNvSpPr txBox="1">
              <a:spLocks noChangeArrowheads="1"/>
            </p:cNvSpPr>
            <p:nvPr/>
          </p:nvSpPr>
          <p:spPr bwMode="auto">
            <a:xfrm>
              <a:off x="181" y="787"/>
              <a:ext cx="11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b="1">
                  <a:latin typeface="Arial" panose="020B0604020202020204" pitchFamily="34" charset="0"/>
                </a:rPr>
                <a:t>宽带线路</a:t>
              </a:r>
            </a:p>
          </p:txBody>
        </p:sp>
      </p:grpSp>
      <p:grpSp>
        <p:nvGrpSpPr>
          <p:cNvPr id="137223" name="Group 2318">
            <a:extLst>
              <a:ext uri="{FF2B5EF4-FFF2-40B4-BE49-F238E27FC236}">
                <a16:creationId xmlns:a16="http://schemas.microsoft.com/office/drawing/2014/main" id="{00C0DDEA-823C-9D75-B2E0-E66512CF7D37}"/>
              </a:ext>
            </a:extLst>
          </p:cNvPr>
          <p:cNvGrpSpPr>
            <a:grpSpLocks/>
          </p:cNvGrpSpPr>
          <p:nvPr/>
        </p:nvGrpSpPr>
        <p:grpSpPr bwMode="auto">
          <a:xfrm>
            <a:off x="-233363" y="2349500"/>
            <a:ext cx="2349501" cy="536575"/>
            <a:chOff x="-159" y="787"/>
            <a:chExt cx="1480" cy="338"/>
          </a:xfrm>
        </p:grpSpPr>
        <p:sp>
          <p:nvSpPr>
            <p:cNvPr id="137225" name="Rectangle 2319">
              <a:extLst>
                <a:ext uri="{FF2B5EF4-FFF2-40B4-BE49-F238E27FC236}">
                  <a16:creationId xmlns:a16="http://schemas.microsoft.com/office/drawing/2014/main" id="{575D9AFA-3DA6-4611-09B3-36AEE3185438}"/>
                </a:ext>
              </a:extLst>
            </p:cNvPr>
            <p:cNvSpPr>
              <a:spLocks noChangeArrowheads="1"/>
            </p:cNvSpPr>
            <p:nvPr/>
          </p:nvSpPr>
          <p:spPr bwMode="auto">
            <a:xfrm>
              <a:off x="-159" y="855"/>
              <a:ext cx="1429" cy="27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2400" b="1">
                <a:latin typeface="Arial" panose="020B0604020202020204" pitchFamily="34" charset="0"/>
              </a:endParaRPr>
            </a:p>
          </p:txBody>
        </p:sp>
        <p:sp>
          <p:nvSpPr>
            <p:cNvPr id="137226" name="Text Box 2320">
              <a:extLst>
                <a:ext uri="{FF2B5EF4-FFF2-40B4-BE49-F238E27FC236}">
                  <a16:creationId xmlns:a16="http://schemas.microsoft.com/office/drawing/2014/main" id="{49D31485-A7FE-2326-B081-7F5DF2EDFE76}"/>
                </a:ext>
              </a:extLst>
            </p:cNvPr>
            <p:cNvSpPr txBox="1">
              <a:spLocks noChangeArrowheads="1"/>
            </p:cNvSpPr>
            <p:nvPr/>
          </p:nvSpPr>
          <p:spPr bwMode="auto">
            <a:xfrm>
              <a:off x="181" y="787"/>
              <a:ext cx="11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b="1">
                  <a:latin typeface="Arial" panose="020B0604020202020204" pitchFamily="34" charset="0"/>
                </a:rPr>
                <a:t>窄带线路</a:t>
              </a:r>
            </a:p>
          </p:txBody>
        </p:sp>
      </p:grpSp>
      <p:sp>
        <p:nvSpPr>
          <p:cNvPr id="1852" name="Text Box 2321">
            <a:extLst>
              <a:ext uri="{FF2B5EF4-FFF2-40B4-BE49-F238E27FC236}">
                <a16:creationId xmlns:a16="http://schemas.microsoft.com/office/drawing/2014/main" id="{817E5433-F373-3A10-7D38-6DE9185D2725}"/>
              </a:ext>
            </a:extLst>
          </p:cNvPr>
          <p:cNvSpPr txBox="1">
            <a:spLocks noChangeArrowheads="1"/>
          </p:cNvSpPr>
          <p:nvPr/>
        </p:nvSpPr>
        <p:spPr bwMode="auto">
          <a:xfrm>
            <a:off x="2463800" y="3995738"/>
            <a:ext cx="4451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latin typeface="Arial" panose="020B0604020202020204" pitchFamily="34" charset="0"/>
              </a:rPr>
              <a:t>宽带和窄带线路：车速一样</a:t>
            </a:r>
          </a:p>
          <a:p>
            <a:pPr algn="ctr" eaLnBrk="1" hangingPunct="1">
              <a:lnSpc>
                <a:spcPct val="100000"/>
              </a:lnSpc>
              <a:spcBef>
                <a:spcPct val="0"/>
              </a:spcBef>
              <a:buFontTx/>
              <a:buNone/>
            </a:pPr>
            <a:r>
              <a:rPr lang="zh-CN" altLang="en-US">
                <a:latin typeface="Arial" panose="020B0604020202020204" pitchFamily="34" charset="0"/>
              </a:rPr>
              <a:t>宽带线路：车距缩短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2.77778E-7 -3.7037E-7 L 1.38576 0.00486 " pathEditMode="relative" rAng="0" ptsTypes="AA">
                                      <p:cBhvr>
                                        <p:cTn id="6" dur="6000" fill="hold"/>
                                        <p:tgtEl>
                                          <p:spTgt spid="5"/>
                                        </p:tgtEl>
                                        <p:attrNameLst>
                                          <p:attrName>ppt_x</p:attrName>
                                          <p:attrName>ppt_y</p:attrName>
                                        </p:attrNameLst>
                                      </p:cBhvr>
                                      <p:rCtr x="69288" y="231"/>
                                    </p:animMotion>
                                  </p:childTnLst>
                                </p:cTn>
                              </p:par>
                            </p:childTnLst>
                          </p:cTn>
                        </p:par>
                        <p:par>
                          <p:cTn id="7" fill="hold" nodeType="afterGroup">
                            <p:stCondLst>
                              <p:cond delay="6000"/>
                            </p:stCondLst>
                            <p:childTnLst>
                              <p:par>
                                <p:cTn id="8" presetID="1" presetClass="entr" presetSubtype="0" fill="hold" grpId="0" nodeType="afterEffect">
                                  <p:stCondLst>
                                    <p:cond delay="0"/>
                                  </p:stCondLst>
                                  <p:childTnLst>
                                    <p:set>
                                      <p:cBhvr>
                                        <p:cTn id="9" dur="1" fill="hold">
                                          <p:stCondLst>
                                            <p:cond delay="0"/>
                                          </p:stCondLst>
                                        </p:cTn>
                                        <p:tgtEl>
                                          <p:spTgt spid="1852"/>
                                        </p:tgtEl>
                                        <p:attrNameLst>
                                          <p:attrName>style.visibility</p:attrName>
                                        </p:attrNameLst>
                                      </p:cBhvr>
                                      <p:to>
                                        <p:strVal val="visible"/>
                                      </p:to>
                                    </p:set>
                                  </p:childTnLst>
                                </p:cTn>
                              </p:par>
                            </p:childTnLst>
                          </p:cTn>
                        </p:par>
                        <p:par>
                          <p:cTn id="10" fill="hold" nodeType="afterGroup">
                            <p:stCondLst>
                              <p:cond delay="6000"/>
                            </p:stCondLst>
                            <p:childTnLst>
                              <p:par>
                                <p:cTn id="11" presetID="6" presetClass="emph" presetSubtype="0" fill="hold" grpId="1" nodeType="afterEffect">
                                  <p:stCondLst>
                                    <p:cond delay="0"/>
                                  </p:stCondLst>
                                  <p:childTnLst>
                                    <p:animScale>
                                      <p:cBhvr>
                                        <p:cTn id="12" dur="2000" fill="hold"/>
                                        <p:tgtEl>
                                          <p:spTgt spid="1852"/>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2" grpId="0"/>
      <p:bldP spid="185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a:extLst>
              <a:ext uri="{FF2B5EF4-FFF2-40B4-BE49-F238E27FC236}">
                <a16:creationId xmlns:a16="http://schemas.microsoft.com/office/drawing/2014/main" id="{DBA0CE9C-0BD8-037F-1448-B7F0D698AFD7}"/>
              </a:ext>
            </a:extLst>
          </p:cNvPr>
          <p:cNvSpPr>
            <a:spLocks noGrp="1" noChangeArrowheads="1"/>
          </p:cNvSpPr>
          <p:nvPr>
            <p:ph idx="1"/>
          </p:nvPr>
        </p:nvSpPr>
        <p:spPr>
          <a:xfrm>
            <a:off x="1042988" y="1978025"/>
            <a:ext cx="7772400" cy="4114800"/>
          </a:xfrm>
        </p:spPr>
        <p:txBody>
          <a:bodyPr/>
          <a:lstStyle/>
          <a:p>
            <a:pPr eaLnBrk="1" hangingPunct="1"/>
            <a:r>
              <a:rPr lang="zh-CN" altLang="en-US"/>
              <a:t>更常用的带宽单位是</a:t>
            </a:r>
          </a:p>
          <a:p>
            <a:pPr lvl="1" eaLnBrk="1" hangingPunct="1"/>
            <a:r>
              <a:rPr lang="zh-CN" altLang="en-US">
                <a:solidFill>
                  <a:srgbClr val="333399"/>
                </a:solidFill>
                <a:latin typeface="Arial" panose="020B0604020202020204" pitchFamily="34" charset="0"/>
                <a:ea typeface="黑体" panose="02010609060101010101" pitchFamily="49" charset="-122"/>
              </a:rPr>
              <a:t>千比每秒，即 </a:t>
            </a:r>
            <a:r>
              <a:rPr lang="en-US" altLang="zh-CN">
                <a:solidFill>
                  <a:srgbClr val="333399"/>
                </a:solidFill>
                <a:latin typeface="Arial" panose="020B0604020202020204" pitchFamily="34" charset="0"/>
                <a:ea typeface="黑体" panose="02010609060101010101" pitchFamily="49" charset="-122"/>
              </a:rPr>
              <a:t>kb/s </a:t>
            </a:r>
            <a:r>
              <a:rPr lang="zh-CN" altLang="en-US">
                <a:solidFill>
                  <a:srgbClr val="333399"/>
                </a:solidFill>
                <a:latin typeface="Arial" panose="020B0604020202020204" pitchFamily="34" charset="0"/>
                <a:ea typeface="黑体" panose="02010609060101010101" pitchFamily="49" charset="-122"/>
              </a:rPr>
              <a:t>（</a:t>
            </a:r>
            <a:r>
              <a:rPr lang="en-US" altLang="zh-CN">
                <a:solidFill>
                  <a:srgbClr val="333399"/>
                </a:solidFill>
                <a:latin typeface="Arial" panose="020B0604020202020204" pitchFamily="34" charset="0"/>
                <a:ea typeface="黑体" panose="02010609060101010101" pitchFamily="49" charset="-122"/>
              </a:rPr>
              <a:t>10</a:t>
            </a:r>
            <a:r>
              <a:rPr lang="en-US" altLang="zh-CN" baseline="30000">
                <a:solidFill>
                  <a:srgbClr val="333399"/>
                </a:solidFill>
                <a:latin typeface="Arial" panose="020B0604020202020204" pitchFamily="34" charset="0"/>
                <a:ea typeface="黑体" panose="02010609060101010101" pitchFamily="49" charset="-122"/>
              </a:rPr>
              <a:t>3</a:t>
            </a:r>
            <a:r>
              <a:rPr lang="en-US" altLang="zh-CN">
                <a:solidFill>
                  <a:srgbClr val="333399"/>
                </a:solidFill>
                <a:latin typeface="Arial" panose="020B0604020202020204" pitchFamily="34" charset="0"/>
                <a:ea typeface="黑体" panose="02010609060101010101" pitchFamily="49" charset="-122"/>
              </a:rPr>
              <a:t> b/s</a:t>
            </a:r>
            <a:r>
              <a:rPr lang="zh-CN" altLang="en-US">
                <a:solidFill>
                  <a:srgbClr val="333399"/>
                </a:solidFill>
                <a:latin typeface="Arial" panose="020B0604020202020204" pitchFamily="34" charset="0"/>
                <a:ea typeface="黑体" panose="02010609060101010101" pitchFamily="49" charset="-122"/>
              </a:rPr>
              <a:t>）</a:t>
            </a:r>
          </a:p>
          <a:p>
            <a:pPr lvl="1" eaLnBrk="1" hangingPunct="1"/>
            <a:r>
              <a:rPr lang="zh-CN" altLang="en-US">
                <a:solidFill>
                  <a:srgbClr val="333399"/>
                </a:solidFill>
                <a:latin typeface="Arial" panose="020B0604020202020204" pitchFamily="34" charset="0"/>
                <a:ea typeface="黑体" panose="02010609060101010101" pitchFamily="49" charset="-122"/>
              </a:rPr>
              <a:t>兆比每秒，即 </a:t>
            </a:r>
            <a:r>
              <a:rPr lang="en-US" altLang="zh-CN">
                <a:solidFill>
                  <a:srgbClr val="333399"/>
                </a:solidFill>
                <a:latin typeface="Arial" panose="020B0604020202020204" pitchFamily="34" charset="0"/>
                <a:ea typeface="黑体" panose="02010609060101010101" pitchFamily="49" charset="-122"/>
              </a:rPr>
              <a:t>Mb/s</a:t>
            </a:r>
            <a:r>
              <a:rPr lang="zh-CN" altLang="en-US">
                <a:solidFill>
                  <a:srgbClr val="333399"/>
                </a:solidFill>
                <a:latin typeface="Arial" panose="020B0604020202020204" pitchFamily="34" charset="0"/>
                <a:ea typeface="黑体" panose="02010609060101010101" pitchFamily="49" charset="-122"/>
              </a:rPr>
              <a:t>（</a:t>
            </a:r>
            <a:r>
              <a:rPr lang="en-US" altLang="zh-CN">
                <a:solidFill>
                  <a:srgbClr val="333399"/>
                </a:solidFill>
                <a:latin typeface="Arial" panose="020B0604020202020204" pitchFamily="34" charset="0"/>
                <a:ea typeface="黑体" panose="02010609060101010101" pitchFamily="49" charset="-122"/>
              </a:rPr>
              <a:t>10</a:t>
            </a:r>
            <a:r>
              <a:rPr lang="en-US" altLang="zh-CN" baseline="30000">
                <a:solidFill>
                  <a:srgbClr val="333399"/>
                </a:solidFill>
                <a:latin typeface="Arial" panose="020B0604020202020204" pitchFamily="34" charset="0"/>
                <a:ea typeface="黑体" panose="02010609060101010101" pitchFamily="49" charset="-122"/>
              </a:rPr>
              <a:t>6</a:t>
            </a:r>
            <a:r>
              <a:rPr lang="en-US" altLang="zh-CN">
                <a:solidFill>
                  <a:srgbClr val="333399"/>
                </a:solidFill>
                <a:latin typeface="Arial" panose="020B0604020202020204" pitchFamily="34" charset="0"/>
                <a:ea typeface="黑体" panose="02010609060101010101" pitchFamily="49" charset="-122"/>
              </a:rPr>
              <a:t> b/s</a:t>
            </a:r>
            <a:r>
              <a:rPr lang="zh-CN" altLang="en-US">
                <a:solidFill>
                  <a:srgbClr val="333399"/>
                </a:solidFill>
                <a:latin typeface="Arial" panose="020B0604020202020204" pitchFamily="34" charset="0"/>
                <a:ea typeface="黑体" panose="02010609060101010101" pitchFamily="49" charset="-122"/>
              </a:rPr>
              <a:t>）</a:t>
            </a:r>
          </a:p>
          <a:p>
            <a:pPr lvl="1" eaLnBrk="1" hangingPunct="1"/>
            <a:r>
              <a:rPr lang="zh-CN" altLang="en-US">
                <a:solidFill>
                  <a:srgbClr val="333399"/>
                </a:solidFill>
                <a:latin typeface="Arial" panose="020B0604020202020204" pitchFamily="34" charset="0"/>
                <a:ea typeface="黑体" panose="02010609060101010101" pitchFamily="49" charset="-122"/>
              </a:rPr>
              <a:t>吉比每秒，即 </a:t>
            </a:r>
            <a:r>
              <a:rPr lang="en-US" altLang="zh-CN">
                <a:solidFill>
                  <a:srgbClr val="333399"/>
                </a:solidFill>
                <a:latin typeface="Arial" panose="020B0604020202020204" pitchFamily="34" charset="0"/>
                <a:ea typeface="黑体" panose="02010609060101010101" pitchFamily="49" charset="-122"/>
              </a:rPr>
              <a:t>Gb/s</a:t>
            </a:r>
            <a:r>
              <a:rPr lang="zh-CN" altLang="en-US">
                <a:solidFill>
                  <a:srgbClr val="333399"/>
                </a:solidFill>
                <a:latin typeface="Arial" panose="020B0604020202020204" pitchFamily="34" charset="0"/>
                <a:ea typeface="黑体" panose="02010609060101010101" pitchFamily="49" charset="-122"/>
              </a:rPr>
              <a:t>（</a:t>
            </a:r>
            <a:r>
              <a:rPr lang="en-US" altLang="zh-CN">
                <a:solidFill>
                  <a:srgbClr val="333399"/>
                </a:solidFill>
                <a:latin typeface="Arial" panose="020B0604020202020204" pitchFamily="34" charset="0"/>
                <a:ea typeface="黑体" panose="02010609060101010101" pitchFamily="49" charset="-122"/>
              </a:rPr>
              <a:t>10</a:t>
            </a:r>
            <a:r>
              <a:rPr lang="en-US" altLang="zh-CN" baseline="30000">
                <a:solidFill>
                  <a:srgbClr val="333399"/>
                </a:solidFill>
                <a:latin typeface="Arial" panose="020B0604020202020204" pitchFamily="34" charset="0"/>
                <a:ea typeface="黑体" panose="02010609060101010101" pitchFamily="49" charset="-122"/>
              </a:rPr>
              <a:t>9</a:t>
            </a:r>
            <a:r>
              <a:rPr lang="en-US" altLang="zh-CN">
                <a:solidFill>
                  <a:srgbClr val="333399"/>
                </a:solidFill>
                <a:latin typeface="Arial" panose="020B0604020202020204" pitchFamily="34" charset="0"/>
                <a:ea typeface="黑体" panose="02010609060101010101" pitchFamily="49" charset="-122"/>
              </a:rPr>
              <a:t> b/s</a:t>
            </a:r>
            <a:r>
              <a:rPr lang="zh-CN" altLang="en-US">
                <a:solidFill>
                  <a:srgbClr val="333399"/>
                </a:solidFill>
                <a:latin typeface="Arial" panose="020B0604020202020204" pitchFamily="34" charset="0"/>
                <a:ea typeface="黑体" panose="02010609060101010101" pitchFamily="49" charset="-122"/>
              </a:rPr>
              <a:t>）</a:t>
            </a:r>
          </a:p>
          <a:p>
            <a:pPr lvl="1" eaLnBrk="1" hangingPunct="1"/>
            <a:r>
              <a:rPr lang="zh-CN" altLang="en-US">
                <a:solidFill>
                  <a:srgbClr val="333399"/>
                </a:solidFill>
                <a:latin typeface="Arial" panose="020B0604020202020204" pitchFamily="34" charset="0"/>
                <a:ea typeface="黑体" panose="02010609060101010101" pitchFamily="49" charset="-122"/>
              </a:rPr>
              <a:t>太比每秒，即 </a:t>
            </a:r>
            <a:r>
              <a:rPr lang="en-US" altLang="zh-CN">
                <a:solidFill>
                  <a:srgbClr val="333399"/>
                </a:solidFill>
                <a:latin typeface="Arial" panose="020B0604020202020204" pitchFamily="34" charset="0"/>
                <a:ea typeface="黑体" panose="02010609060101010101" pitchFamily="49" charset="-122"/>
              </a:rPr>
              <a:t>Tb/s</a:t>
            </a:r>
            <a:r>
              <a:rPr lang="zh-CN" altLang="en-US">
                <a:solidFill>
                  <a:srgbClr val="333399"/>
                </a:solidFill>
                <a:latin typeface="Arial" panose="020B0604020202020204" pitchFamily="34" charset="0"/>
                <a:ea typeface="黑体" panose="02010609060101010101" pitchFamily="49" charset="-122"/>
              </a:rPr>
              <a:t>（</a:t>
            </a:r>
            <a:r>
              <a:rPr lang="en-US" altLang="zh-CN">
                <a:solidFill>
                  <a:srgbClr val="333399"/>
                </a:solidFill>
                <a:latin typeface="Arial" panose="020B0604020202020204" pitchFamily="34" charset="0"/>
                <a:ea typeface="黑体" panose="02010609060101010101" pitchFamily="49" charset="-122"/>
              </a:rPr>
              <a:t>10</a:t>
            </a:r>
            <a:r>
              <a:rPr lang="en-US" altLang="zh-CN" baseline="30000">
                <a:solidFill>
                  <a:srgbClr val="333399"/>
                </a:solidFill>
                <a:latin typeface="Arial" panose="020B0604020202020204" pitchFamily="34" charset="0"/>
                <a:ea typeface="黑体" panose="02010609060101010101" pitchFamily="49" charset="-122"/>
              </a:rPr>
              <a:t>12</a:t>
            </a:r>
            <a:r>
              <a:rPr lang="en-US" altLang="zh-CN">
                <a:solidFill>
                  <a:srgbClr val="333399"/>
                </a:solidFill>
                <a:latin typeface="Arial" panose="020B0604020202020204" pitchFamily="34" charset="0"/>
                <a:ea typeface="黑体" panose="02010609060101010101" pitchFamily="49" charset="-122"/>
              </a:rPr>
              <a:t> b/s</a:t>
            </a:r>
            <a:r>
              <a:rPr lang="zh-CN" altLang="en-US">
                <a:solidFill>
                  <a:srgbClr val="333399"/>
                </a:solidFill>
                <a:latin typeface="Arial" panose="020B0604020202020204" pitchFamily="34" charset="0"/>
                <a:ea typeface="黑体" panose="02010609060101010101" pitchFamily="49" charset="-122"/>
              </a:rPr>
              <a:t>）</a:t>
            </a:r>
          </a:p>
          <a:p>
            <a:pPr eaLnBrk="1" hangingPunct="1"/>
            <a:r>
              <a:rPr lang="zh-CN" altLang="en-US"/>
              <a:t>请注意：</a:t>
            </a:r>
            <a:endParaRPr lang="en-US" altLang="zh-CN"/>
          </a:p>
          <a:p>
            <a:pPr lvl="1" eaLnBrk="1" hangingPunct="1"/>
            <a:r>
              <a:rPr lang="en-US" altLang="zh-CN"/>
              <a:t>K = 2</a:t>
            </a:r>
            <a:r>
              <a:rPr lang="en-US" altLang="zh-CN" baseline="30000"/>
              <a:t>10</a:t>
            </a:r>
            <a:r>
              <a:rPr lang="en-US" altLang="zh-CN"/>
              <a:t> = 1024</a:t>
            </a:r>
            <a:r>
              <a:rPr lang="zh-CN" altLang="en-US"/>
              <a:t>，</a:t>
            </a:r>
            <a:r>
              <a:rPr lang="en-US" altLang="zh-CN"/>
              <a:t>M = 2</a:t>
            </a:r>
            <a:r>
              <a:rPr lang="en-US" altLang="zh-CN" baseline="30000"/>
              <a:t>20</a:t>
            </a:r>
            <a:r>
              <a:rPr lang="en-US" altLang="zh-CN"/>
              <a:t>, G = 2</a:t>
            </a:r>
            <a:r>
              <a:rPr lang="en-US" altLang="zh-CN" baseline="30000"/>
              <a:t>30</a:t>
            </a:r>
            <a:r>
              <a:rPr lang="en-US" altLang="zh-CN"/>
              <a:t>, T = 2</a:t>
            </a:r>
            <a:r>
              <a:rPr lang="en-US" altLang="zh-CN" baseline="30000"/>
              <a:t>40</a:t>
            </a:r>
            <a:r>
              <a:rPr lang="zh-CN" altLang="en-US"/>
              <a:t>。</a:t>
            </a:r>
            <a:endParaRPr lang="en-US" altLang="zh-CN"/>
          </a:p>
          <a:p>
            <a:pPr lvl="1" eaLnBrk="1" hangingPunct="1"/>
            <a:r>
              <a:rPr lang="en-US" altLang="zh-CN"/>
              <a:t>b/s</a:t>
            </a:r>
            <a:r>
              <a:rPr lang="zh-CN" altLang="en-US"/>
              <a:t>与</a:t>
            </a:r>
            <a:r>
              <a:rPr lang="en-US" altLang="zh-CN"/>
              <a:t>B/s</a:t>
            </a:r>
            <a:r>
              <a:rPr lang="zh-CN" altLang="en-US"/>
              <a:t>的区别？</a:t>
            </a:r>
          </a:p>
        </p:txBody>
      </p:sp>
      <p:sp>
        <p:nvSpPr>
          <p:cNvPr id="139267" name="Rectangle 2">
            <a:extLst>
              <a:ext uri="{FF2B5EF4-FFF2-40B4-BE49-F238E27FC236}">
                <a16:creationId xmlns:a16="http://schemas.microsoft.com/office/drawing/2014/main" id="{AA450017-1E08-AC9F-76E6-BCD8BBBC9E62}"/>
              </a:ext>
            </a:extLst>
          </p:cNvPr>
          <p:cNvSpPr>
            <a:spLocks noGrp="1" noChangeArrowheads="1"/>
          </p:cNvSpPr>
          <p:nvPr>
            <p:ph type="title"/>
          </p:nvPr>
        </p:nvSpPr>
        <p:spPr>
          <a:xfrm>
            <a:off x="1150938" y="214313"/>
            <a:ext cx="7165975" cy="1462087"/>
          </a:xfrm>
        </p:spPr>
        <p:txBody>
          <a:bodyPr/>
          <a:lstStyle/>
          <a:p>
            <a:pPr algn="ctr" eaLnBrk="1" hangingPunct="1"/>
            <a:r>
              <a:rPr lang="zh-CN" altLang="en-US"/>
              <a:t>常用的带宽单位</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51A2AC18-5EF4-C267-AB97-C3A447237591}"/>
              </a:ext>
            </a:extLst>
          </p:cNvPr>
          <p:cNvSpPr>
            <a:spLocks noGrp="1" noChangeArrowheads="1"/>
          </p:cNvSpPr>
          <p:nvPr>
            <p:ph idx="1"/>
          </p:nvPr>
        </p:nvSpPr>
        <p:spPr>
          <a:xfrm>
            <a:off x="628650" y="2041525"/>
            <a:ext cx="7886700" cy="3908425"/>
          </a:xfrm>
        </p:spPr>
        <p:txBody>
          <a:bodyPr/>
          <a:lstStyle/>
          <a:p>
            <a:pPr eaLnBrk="1" hangingPunct="1"/>
            <a:r>
              <a:rPr lang="zh-CN" altLang="en-US" b="1"/>
              <a:t>连通性</a:t>
            </a:r>
            <a:r>
              <a:rPr lang="en-US" altLang="zh-CN"/>
              <a:t>——</a:t>
            </a:r>
            <a:r>
              <a:rPr lang="zh-CN" altLang="en-US"/>
              <a:t>计算机网络使上网用户之间都可以交换信息，好像这些用户的计算机都可以彼此直接连通一样。 </a:t>
            </a:r>
          </a:p>
          <a:p>
            <a:pPr eaLnBrk="1" hangingPunct="1"/>
            <a:r>
              <a:rPr lang="zh-CN" altLang="en-US" b="1"/>
              <a:t>共享</a:t>
            </a:r>
            <a:r>
              <a:rPr lang="en-US" altLang="zh-CN"/>
              <a:t>——</a:t>
            </a:r>
            <a:r>
              <a:rPr lang="zh-CN" altLang="en-US"/>
              <a:t>即资源共享。可以是信息共享、软件共享，也可以是硬件共享。 </a:t>
            </a:r>
          </a:p>
        </p:txBody>
      </p:sp>
      <p:sp>
        <p:nvSpPr>
          <p:cNvPr id="16387" name="Rectangle 2">
            <a:extLst>
              <a:ext uri="{FF2B5EF4-FFF2-40B4-BE49-F238E27FC236}">
                <a16:creationId xmlns:a16="http://schemas.microsoft.com/office/drawing/2014/main" id="{763FC044-4C77-F78F-B0F1-357F19F9DB3F}"/>
              </a:ext>
            </a:extLst>
          </p:cNvPr>
          <p:cNvSpPr>
            <a:spLocks noGrp="1" noChangeArrowheads="1"/>
          </p:cNvSpPr>
          <p:nvPr>
            <p:ph type="title"/>
          </p:nvPr>
        </p:nvSpPr>
        <p:spPr/>
        <p:txBody>
          <a:bodyPr/>
          <a:lstStyle/>
          <a:p>
            <a:pPr algn="ctr" eaLnBrk="1" hangingPunct="1"/>
            <a:r>
              <a:rPr lang="zh-CN" altLang="en-US"/>
              <a:t>计算机网络向用户提供的</a:t>
            </a:r>
            <a:br>
              <a:rPr lang="zh-CN" altLang="en-US"/>
            </a:br>
            <a:r>
              <a:rPr lang="zh-CN" altLang="en-US"/>
              <a:t>最重要的功能 </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a:extLst>
              <a:ext uri="{FF2B5EF4-FFF2-40B4-BE49-F238E27FC236}">
                <a16:creationId xmlns:a16="http://schemas.microsoft.com/office/drawing/2014/main" id="{FF37AC8C-5C33-0E6E-B4BA-4F94AF6CAD45}"/>
              </a:ext>
            </a:extLst>
          </p:cNvPr>
          <p:cNvSpPr>
            <a:spLocks noGrp="1" noChangeArrowheads="1"/>
          </p:cNvSpPr>
          <p:nvPr>
            <p:ph idx="1"/>
          </p:nvPr>
        </p:nvSpPr>
        <p:spPr>
          <a:xfrm>
            <a:off x="1042988" y="1906588"/>
            <a:ext cx="7772400" cy="1306512"/>
          </a:xfrm>
        </p:spPr>
        <p:txBody>
          <a:bodyPr/>
          <a:lstStyle/>
          <a:p>
            <a:pPr eaLnBrk="1" hangingPunct="1"/>
            <a:r>
              <a:rPr lang="zh-CN" altLang="en-US"/>
              <a:t>在</a:t>
            </a:r>
            <a:r>
              <a:rPr lang="zh-CN" altLang="en-US">
                <a:solidFill>
                  <a:schemeClr val="hlink"/>
                </a:solidFill>
              </a:rPr>
              <a:t>时间轴上</a:t>
            </a:r>
            <a:r>
              <a:rPr lang="zh-CN" altLang="en-US"/>
              <a:t>信号的宽度随带宽的增大而变窄。     </a:t>
            </a:r>
          </a:p>
        </p:txBody>
      </p:sp>
      <p:sp>
        <p:nvSpPr>
          <p:cNvPr id="141315" name="Rectangle 2">
            <a:extLst>
              <a:ext uri="{FF2B5EF4-FFF2-40B4-BE49-F238E27FC236}">
                <a16:creationId xmlns:a16="http://schemas.microsoft.com/office/drawing/2014/main" id="{5777A95F-5D0D-272A-8296-18C8C458ACFB}"/>
              </a:ext>
            </a:extLst>
          </p:cNvPr>
          <p:cNvSpPr>
            <a:spLocks noGrp="1" noChangeArrowheads="1"/>
          </p:cNvSpPr>
          <p:nvPr>
            <p:ph type="title"/>
          </p:nvPr>
        </p:nvSpPr>
        <p:spPr>
          <a:xfrm>
            <a:off x="1150938" y="214313"/>
            <a:ext cx="7165975" cy="1462087"/>
          </a:xfrm>
        </p:spPr>
        <p:txBody>
          <a:bodyPr/>
          <a:lstStyle/>
          <a:p>
            <a:pPr algn="ctr" eaLnBrk="1" hangingPunct="1"/>
            <a:r>
              <a:rPr lang="zh-CN" altLang="en-US"/>
              <a:t>数字信号流随时间的变化</a:t>
            </a:r>
          </a:p>
        </p:txBody>
      </p:sp>
      <p:grpSp>
        <p:nvGrpSpPr>
          <p:cNvPr id="87073" name="Group 33">
            <a:extLst>
              <a:ext uri="{FF2B5EF4-FFF2-40B4-BE49-F238E27FC236}">
                <a16:creationId xmlns:a16="http://schemas.microsoft.com/office/drawing/2014/main" id="{A2AEB85F-5BC3-0CA1-A8E4-7FE39D9FDD58}"/>
              </a:ext>
            </a:extLst>
          </p:cNvPr>
          <p:cNvGrpSpPr>
            <a:grpSpLocks/>
          </p:cNvGrpSpPr>
          <p:nvPr/>
        </p:nvGrpSpPr>
        <p:grpSpPr bwMode="auto">
          <a:xfrm>
            <a:off x="323850" y="2855913"/>
            <a:ext cx="8612188" cy="1658937"/>
            <a:chOff x="204" y="1799"/>
            <a:chExt cx="5425" cy="1045"/>
          </a:xfrm>
        </p:grpSpPr>
        <p:sp>
          <p:nvSpPr>
            <p:cNvPr id="141332" name="Line 4">
              <a:extLst>
                <a:ext uri="{FF2B5EF4-FFF2-40B4-BE49-F238E27FC236}">
                  <a16:creationId xmlns:a16="http://schemas.microsoft.com/office/drawing/2014/main" id="{6A17E15C-F630-1A34-CE30-A65069F0C448}"/>
                </a:ext>
              </a:extLst>
            </p:cNvPr>
            <p:cNvSpPr>
              <a:spLocks noChangeShapeType="1"/>
            </p:cNvSpPr>
            <p:nvPr/>
          </p:nvSpPr>
          <p:spPr bwMode="auto">
            <a:xfrm>
              <a:off x="1345" y="2602"/>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3" name="Line 5">
              <a:extLst>
                <a:ext uri="{FF2B5EF4-FFF2-40B4-BE49-F238E27FC236}">
                  <a16:creationId xmlns:a16="http://schemas.microsoft.com/office/drawing/2014/main" id="{53EB0C73-D939-CEB7-FC70-57081F76210D}"/>
                </a:ext>
              </a:extLst>
            </p:cNvPr>
            <p:cNvSpPr>
              <a:spLocks noChangeShapeType="1"/>
            </p:cNvSpPr>
            <p:nvPr/>
          </p:nvSpPr>
          <p:spPr bwMode="auto">
            <a:xfrm>
              <a:off x="1122" y="2357"/>
              <a:ext cx="434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4" name="Line 6">
              <a:extLst>
                <a:ext uri="{FF2B5EF4-FFF2-40B4-BE49-F238E27FC236}">
                  <a16:creationId xmlns:a16="http://schemas.microsoft.com/office/drawing/2014/main" id="{B37CD872-71DE-B8B0-B7A3-338EBBC524F2}"/>
                </a:ext>
              </a:extLst>
            </p:cNvPr>
            <p:cNvSpPr>
              <a:spLocks noChangeShapeType="1"/>
            </p:cNvSpPr>
            <p:nvPr/>
          </p:nvSpPr>
          <p:spPr bwMode="auto">
            <a:xfrm>
              <a:off x="1353" y="2724"/>
              <a:ext cx="3782"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5" name="Freeform 8">
              <a:extLst>
                <a:ext uri="{FF2B5EF4-FFF2-40B4-BE49-F238E27FC236}">
                  <a16:creationId xmlns:a16="http://schemas.microsoft.com/office/drawing/2014/main" id="{D2EB002C-5EF6-E61A-1F58-3E3F16DD5777}"/>
                </a:ext>
              </a:extLst>
            </p:cNvPr>
            <p:cNvSpPr>
              <a:spLocks/>
            </p:cNvSpPr>
            <p:nvPr/>
          </p:nvSpPr>
          <p:spPr bwMode="auto">
            <a:xfrm>
              <a:off x="1345" y="2161"/>
              <a:ext cx="2559" cy="392"/>
            </a:xfrm>
            <a:custGeom>
              <a:avLst/>
              <a:gdLst>
                <a:gd name="T0" fmla="*/ 0 w 2208"/>
                <a:gd name="T1" fmla="*/ 471 h 384"/>
                <a:gd name="T2" fmla="*/ 0 w 2208"/>
                <a:gd name="T3" fmla="*/ 0 h 384"/>
                <a:gd name="T4" fmla="*/ 1681 w 2208"/>
                <a:gd name="T5" fmla="*/ 0 h 384"/>
                <a:gd name="T6" fmla="*/ 1681 w 2208"/>
                <a:gd name="T7" fmla="*/ 471 h 384"/>
                <a:gd name="T8" fmla="*/ 3356 w 2208"/>
                <a:gd name="T9" fmla="*/ 471 h 384"/>
                <a:gd name="T10" fmla="*/ 3356 w 2208"/>
                <a:gd name="T11" fmla="*/ 0 h 384"/>
                <a:gd name="T12" fmla="*/ 5036 w 2208"/>
                <a:gd name="T13" fmla="*/ 0 h 384"/>
                <a:gd name="T14" fmla="*/ 5036 w 2208"/>
                <a:gd name="T15" fmla="*/ 471 h 384"/>
                <a:gd name="T16" fmla="*/ 6715 w 2208"/>
                <a:gd name="T17" fmla="*/ 471 h 384"/>
                <a:gd name="T18" fmla="*/ 6715 w 2208"/>
                <a:gd name="T19" fmla="*/ 0 h 384"/>
                <a:gd name="T20" fmla="*/ 8396 w 2208"/>
                <a:gd name="T21" fmla="*/ 0 h 384"/>
                <a:gd name="T22" fmla="*/ 8396 w 2208"/>
                <a:gd name="T23" fmla="*/ 471 h 384"/>
                <a:gd name="T24" fmla="*/ 9652 w 2208"/>
                <a:gd name="T25" fmla="*/ 471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6" name="Freeform 9">
              <a:extLst>
                <a:ext uri="{FF2B5EF4-FFF2-40B4-BE49-F238E27FC236}">
                  <a16:creationId xmlns:a16="http://schemas.microsoft.com/office/drawing/2014/main" id="{B3A4DE96-DAB2-5CCE-09B9-90C8BDA633D4}"/>
                </a:ext>
              </a:extLst>
            </p:cNvPr>
            <p:cNvSpPr>
              <a:spLocks/>
            </p:cNvSpPr>
            <p:nvPr/>
          </p:nvSpPr>
          <p:spPr bwMode="auto">
            <a:xfrm>
              <a:off x="4404" y="2161"/>
              <a:ext cx="724" cy="392"/>
            </a:xfrm>
            <a:custGeom>
              <a:avLst/>
              <a:gdLst>
                <a:gd name="T0" fmla="*/ 0 w 624"/>
                <a:gd name="T1" fmla="*/ 471 h 384"/>
                <a:gd name="T2" fmla="*/ 1062 w 624"/>
                <a:gd name="T3" fmla="*/ 471 h 384"/>
                <a:gd name="T4" fmla="*/ 1062 w 624"/>
                <a:gd name="T5" fmla="*/ 0 h 384"/>
                <a:gd name="T6" fmla="*/ 2758 w 624"/>
                <a:gd name="T7" fmla="*/ 0 h 384"/>
                <a:gd name="T8" fmla="*/ 2758 w 624"/>
                <a:gd name="T9" fmla="*/ 471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7" name="Line 11">
              <a:extLst>
                <a:ext uri="{FF2B5EF4-FFF2-40B4-BE49-F238E27FC236}">
                  <a16:creationId xmlns:a16="http://schemas.microsoft.com/office/drawing/2014/main" id="{441BAD01-0BB2-DF65-7EF7-F3AABA44DEBB}"/>
                </a:ext>
              </a:extLst>
            </p:cNvPr>
            <p:cNvSpPr>
              <a:spLocks noChangeShapeType="1"/>
            </p:cNvSpPr>
            <p:nvPr/>
          </p:nvSpPr>
          <p:spPr bwMode="auto">
            <a:xfrm>
              <a:off x="2235" y="2063"/>
              <a:ext cx="44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8" name="Line 13">
              <a:extLst>
                <a:ext uri="{FF2B5EF4-FFF2-40B4-BE49-F238E27FC236}">
                  <a16:creationId xmlns:a16="http://schemas.microsoft.com/office/drawing/2014/main" id="{BB1D8548-B3B7-FA17-336D-F73244F98BF8}"/>
                </a:ext>
              </a:extLst>
            </p:cNvPr>
            <p:cNvSpPr>
              <a:spLocks noChangeShapeType="1"/>
            </p:cNvSpPr>
            <p:nvPr/>
          </p:nvSpPr>
          <p:spPr bwMode="auto">
            <a:xfrm>
              <a:off x="5128" y="2602"/>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9" name="Text Box 14">
              <a:extLst>
                <a:ext uri="{FF2B5EF4-FFF2-40B4-BE49-F238E27FC236}">
                  <a16:creationId xmlns:a16="http://schemas.microsoft.com/office/drawing/2014/main" id="{B96BB3FD-5951-EFD8-926D-B04316A09607}"/>
                </a:ext>
              </a:extLst>
            </p:cNvPr>
            <p:cNvSpPr txBox="1">
              <a:spLocks noChangeArrowheads="1"/>
            </p:cNvSpPr>
            <p:nvPr/>
          </p:nvSpPr>
          <p:spPr bwMode="auto">
            <a:xfrm>
              <a:off x="2528" y="2594"/>
              <a:ext cx="1199"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每</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秒</a:t>
              </a:r>
              <a:r>
                <a:rPr kumimoji="1" lang="zh-CN" altLang="en-US" sz="12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10</a:t>
              </a:r>
              <a:r>
                <a:rPr kumimoji="1" lang="en-US" altLang="zh-CN" sz="2000" baseline="30000">
                  <a:solidFill>
                    <a:srgbClr val="333399"/>
                  </a:solidFill>
                  <a:latin typeface="Arial" panose="020B0604020202020204" pitchFamily="34" charset="0"/>
                  <a:ea typeface="黑体" panose="02010609060101010101" pitchFamily="49" charset="-122"/>
                  <a:sym typeface="Symbol" panose="05050102010706020507" pitchFamily="18" charset="2"/>
                </a:rPr>
                <a:t>6</a:t>
              </a:r>
              <a:r>
                <a:rPr kumimoji="1" lang="en-US" altLang="zh-CN" sz="1400" baseline="300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个比特</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141340" name="Text Box 15">
              <a:extLst>
                <a:ext uri="{FF2B5EF4-FFF2-40B4-BE49-F238E27FC236}">
                  <a16:creationId xmlns:a16="http://schemas.microsoft.com/office/drawing/2014/main" id="{5F224AF1-3F0E-8A64-B104-E2E32F90D293}"/>
                </a:ext>
              </a:extLst>
            </p:cNvPr>
            <p:cNvSpPr txBox="1">
              <a:spLocks noChangeArrowheads="1"/>
            </p:cNvSpPr>
            <p:nvPr/>
          </p:nvSpPr>
          <p:spPr bwMode="auto">
            <a:xfrm>
              <a:off x="5193" y="2086"/>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时间</a:t>
              </a:r>
            </a:p>
          </p:txBody>
        </p:sp>
        <p:sp>
          <p:nvSpPr>
            <p:cNvPr id="141341" name="Text Box 27">
              <a:extLst>
                <a:ext uri="{FF2B5EF4-FFF2-40B4-BE49-F238E27FC236}">
                  <a16:creationId xmlns:a16="http://schemas.microsoft.com/office/drawing/2014/main" id="{2699BADB-F6BA-7A56-DBF2-30B918606087}"/>
                </a:ext>
              </a:extLst>
            </p:cNvPr>
            <p:cNvSpPr txBox="1">
              <a:spLocks noChangeArrowheads="1"/>
            </p:cNvSpPr>
            <p:nvPr/>
          </p:nvSpPr>
          <p:spPr bwMode="auto">
            <a:xfrm>
              <a:off x="1440" y="2137"/>
              <a:ext cx="35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1 </a:t>
              </a:r>
              <a:r>
                <a:rPr kumimoji="1" lang="en-US" altLang="zh-CN" sz="12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      0        1    </a:t>
              </a:r>
              <a:r>
                <a:rPr kumimoji="1" lang="en-US" altLang="zh-CN" sz="14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   0  </a:t>
              </a:r>
              <a:r>
                <a:rPr kumimoji="1" lang="en-US" altLang="zh-CN" sz="18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    1                                 1</a:t>
              </a:r>
            </a:p>
          </p:txBody>
        </p:sp>
        <p:sp>
          <p:nvSpPr>
            <p:cNvPr id="141342" name="Text Box 12">
              <a:extLst>
                <a:ext uri="{FF2B5EF4-FFF2-40B4-BE49-F238E27FC236}">
                  <a16:creationId xmlns:a16="http://schemas.microsoft.com/office/drawing/2014/main" id="{082D93CC-CDB7-B953-926E-4B5107F8A9E2}"/>
                </a:ext>
              </a:extLst>
            </p:cNvPr>
            <p:cNvSpPr txBox="1">
              <a:spLocks noChangeArrowheads="1"/>
            </p:cNvSpPr>
            <p:nvPr/>
          </p:nvSpPr>
          <p:spPr bwMode="auto">
            <a:xfrm>
              <a:off x="2211" y="1799"/>
              <a:ext cx="4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1 </a:t>
              </a:r>
              <a:r>
                <a:rPr kumimoji="1" lang="en-US" altLang="zh-CN" sz="2000" b="1">
                  <a:solidFill>
                    <a:srgbClr val="333399"/>
                  </a:solidFill>
                  <a:latin typeface="Arial" panose="020B0604020202020204" pitchFamily="34" charset="0"/>
                  <a:ea typeface="黑体" panose="02010609060101010101" pitchFamily="49" charset="-122"/>
                  <a:sym typeface="Symbol" panose="05050102010706020507" pitchFamily="18" charset="2"/>
                </a:rPr>
                <a:t></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s</a:t>
              </a:r>
              <a:endParaRPr kumimoji="1" lang="en-US" altLang="zh-CN" sz="2000">
                <a:solidFill>
                  <a:srgbClr val="333399"/>
                </a:solidFill>
                <a:latin typeface="Arial" panose="020B0604020202020204" pitchFamily="34" charset="0"/>
                <a:ea typeface="黑体" panose="02010609060101010101" pitchFamily="49" charset="-122"/>
              </a:endParaRPr>
            </a:p>
          </p:txBody>
        </p:sp>
        <p:sp>
          <p:nvSpPr>
            <p:cNvPr id="141343" name="Text Box 31">
              <a:extLst>
                <a:ext uri="{FF2B5EF4-FFF2-40B4-BE49-F238E27FC236}">
                  <a16:creationId xmlns:a16="http://schemas.microsoft.com/office/drawing/2014/main" id="{1F6929BA-823F-8E9D-0A63-F8A567EB5A83}"/>
                </a:ext>
              </a:extLst>
            </p:cNvPr>
            <p:cNvSpPr txBox="1">
              <a:spLocks noChangeArrowheads="1"/>
            </p:cNvSpPr>
            <p:nvPr/>
          </p:nvSpPr>
          <p:spPr bwMode="auto">
            <a:xfrm>
              <a:off x="204" y="2115"/>
              <a:ext cx="751" cy="524"/>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带宽为</a:t>
              </a:r>
            </a:p>
            <a:p>
              <a:pPr eaLnBrk="1" hangingPunct="1">
                <a:lnSpc>
                  <a:spcPct val="100000"/>
                </a:lnSpc>
                <a:spcBef>
                  <a:spcPct val="0"/>
                </a:spcBef>
                <a:buFontTx/>
                <a:buNone/>
              </a:pPr>
              <a:r>
                <a:rPr lang="en-US" altLang="zh-CN" sz="2400">
                  <a:solidFill>
                    <a:srgbClr val="333399"/>
                  </a:solidFill>
                  <a:latin typeface="Arial" panose="020B0604020202020204" pitchFamily="34" charset="0"/>
                  <a:ea typeface="黑体" panose="02010609060101010101" pitchFamily="49" charset="-122"/>
                </a:rPr>
                <a:t>1 Mb/s </a:t>
              </a:r>
            </a:p>
          </p:txBody>
        </p:sp>
      </p:grpSp>
      <p:grpSp>
        <p:nvGrpSpPr>
          <p:cNvPr id="87074" name="Group 34">
            <a:extLst>
              <a:ext uri="{FF2B5EF4-FFF2-40B4-BE49-F238E27FC236}">
                <a16:creationId xmlns:a16="http://schemas.microsoft.com/office/drawing/2014/main" id="{ADCBAB62-8D6C-5214-F6FC-50B4AA729AA8}"/>
              </a:ext>
            </a:extLst>
          </p:cNvPr>
          <p:cNvGrpSpPr>
            <a:grpSpLocks/>
          </p:cNvGrpSpPr>
          <p:nvPr/>
        </p:nvGrpSpPr>
        <p:grpSpPr bwMode="auto">
          <a:xfrm>
            <a:off x="323850" y="4687888"/>
            <a:ext cx="8569325" cy="1693862"/>
            <a:chOff x="204" y="2953"/>
            <a:chExt cx="5398" cy="1067"/>
          </a:xfrm>
        </p:grpSpPr>
        <p:sp>
          <p:nvSpPr>
            <p:cNvPr id="141318" name="Freeform 7">
              <a:extLst>
                <a:ext uri="{FF2B5EF4-FFF2-40B4-BE49-F238E27FC236}">
                  <a16:creationId xmlns:a16="http://schemas.microsoft.com/office/drawing/2014/main" id="{25A36342-B667-D99C-2D2F-7146BB768D83}"/>
                </a:ext>
              </a:extLst>
            </p:cNvPr>
            <p:cNvSpPr>
              <a:spLocks/>
            </p:cNvSpPr>
            <p:nvPr/>
          </p:nvSpPr>
          <p:spPr bwMode="auto">
            <a:xfrm>
              <a:off x="1352" y="3337"/>
              <a:ext cx="2614" cy="392"/>
            </a:xfrm>
            <a:custGeom>
              <a:avLst/>
              <a:gdLst>
                <a:gd name="T0" fmla="*/ 0 w 2256"/>
                <a:gd name="T1" fmla="*/ 471 h 384"/>
                <a:gd name="T2" fmla="*/ 0 w 2256"/>
                <a:gd name="T3" fmla="*/ 0 h 384"/>
                <a:gd name="T4" fmla="*/ 419 w 2256"/>
                <a:gd name="T5" fmla="*/ 0 h 384"/>
                <a:gd name="T6" fmla="*/ 419 w 2256"/>
                <a:gd name="T7" fmla="*/ 471 h 384"/>
                <a:gd name="T8" fmla="*/ 834 w 2256"/>
                <a:gd name="T9" fmla="*/ 471 h 384"/>
                <a:gd name="T10" fmla="*/ 834 w 2256"/>
                <a:gd name="T11" fmla="*/ 0 h 384"/>
                <a:gd name="T12" fmla="*/ 1254 w 2256"/>
                <a:gd name="T13" fmla="*/ 0 h 384"/>
                <a:gd name="T14" fmla="*/ 1254 w 2256"/>
                <a:gd name="T15" fmla="*/ 471 h 384"/>
                <a:gd name="T16" fmla="*/ 1677 w 2256"/>
                <a:gd name="T17" fmla="*/ 471 h 384"/>
                <a:gd name="T18" fmla="*/ 1677 w 2256"/>
                <a:gd name="T19" fmla="*/ 0 h 384"/>
                <a:gd name="T20" fmla="*/ 2090 w 2256"/>
                <a:gd name="T21" fmla="*/ 0 h 384"/>
                <a:gd name="T22" fmla="*/ 2090 w 2256"/>
                <a:gd name="T23" fmla="*/ 471 h 384"/>
                <a:gd name="T24" fmla="*/ 2512 w 2256"/>
                <a:gd name="T25" fmla="*/ 471 h 384"/>
                <a:gd name="T26" fmla="*/ 2512 w 2256"/>
                <a:gd name="T27" fmla="*/ 0 h 384"/>
                <a:gd name="T28" fmla="*/ 2933 w 2256"/>
                <a:gd name="T29" fmla="*/ 0 h 384"/>
                <a:gd name="T30" fmla="*/ 2933 w 2256"/>
                <a:gd name="T31" fmla="*/ 471 h 384"/>
                <a:gd name="T32" fmla="*/ 3352 w 2256"/>
                <a:gd name="T33" fmla="*/ 471 h 384"/>
                <a:gd name="T34" fmla="*/ 3352 w 2256"/>
                <a:gd name="T35" fmla="*/ 0 h 384"/>
                <a:gd name="T36" fmla="*/ 3767 w 2256"/>
                <a:gd name="T37" fmla="*/ 0 h 384"/>
                <a:gd name="T38" fmla="*/ 3767 w 2256"/>
                <a:gd name="T39" fmla="*/ 471 h 384"/>
                <a:gd name="T40" fmla="*/ 4183 w 2256"/>
                <a:gd name="T41" fmla="*/ 471 h 384"/>
                <a:gd name="T42" fmla="*/ 4183 w 2256"/>
                <a:gd name="T43" fmla="*/ 0 h 384"/>
                <a:gd name="T44" fmla="*/ 4608 w 2256"/>
                <a:gd name="T45" fmla="*/ 0 h 384"/>
                <a:gd name="T46" fmla="*/ 4608 w 2256"/>
                <a:gd name="T47" fmla="*/ 471 h 384"/>
                <a:gd name="T48" fmla="*/ 5023 w 2256"/>
                <a:gd name="T49" fmla="*/ 471 h 384"/>
                <a:gd name="T50" fmla="*/ 5023 w 2256"/>
                <a:gd name="T51" fmla="*/ 0 h 384"/>
                <a:gd name="T52" fmla="*/ 5442 w 2256"/>
                <a:gd name="T53" fmla="*/ 0 h 384"/>
                <a:gd name="T54" fmla="*/ 5442 w 2256"/>
                <a:gd name="T55" fmla="*/ 471 h 384"/>
                <a:gd name="T56" fmla="*/ 5861 w 2256"/>
                <a:gd name="T57" fmla="*/ 471 h 384"/>
                <a:gd name="T58" fmla="*/ 5861 w 2256"/>
                <a:gd name="T59" fmla="*/ 0 h 384"/>
                <a:gd name="T60" fmla="*/ 6284 w 2256"/>
                <a:gd name="T61" fmla="*/ 0 h 384"/>
                <a:gd name="T62" fmla="*/ 6284 w 2256"/>
                <a:gd name="T63" fmla="*/ 471 h 384"/>
                <a:gd name="T64" fmla="*/ 6698 w 2256"/>
                <a:gd name="T65" fmla="*/ 471 h 384"/>
                <a:gd name="T66" fmla="*/ 6698 w 2256"/>
                <a:gd name="T67" fmla="*/ 0 h 384"/>
                <a:gd name="T68" fmla="*/ 7120 w 2256"/>
                <a:gd name="T69" fmla="*/ 0 h 384"/>
                <a:gd name="T70" fmla="*/ 7120 w 2256"/>
                <a:gd name="T71" fmla="*/ 471 h 384"/>
                <a:gd name="T72" fmla="*/ 7538 w 2256"/>
                <a:gd name="T73" fmla="*/ 471 h 384"/>
                <a:gd name="T74" fmla="*/ 7538 w 2256"/>
                <a:gd name="T75" fmla="*/ 0 h 384"/>
                <a:gd name="T76" fmla="*/ 7951 w 2256"/>
                <a:gd name="T77" fmla="*/ 0 h 384"/>
                <a:gd name="T78" fmla="*/ 7951 w 2256"/>
                <a:gd name="T79" fmla="*/ 471 h 384"/>
                <a:gd name="T80" fmla="*/ 9841 w 2256"/>
                <a:gd name="T81" fmla="*/ 471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19" name="Freeform 10">
              <a:extLst>
                <a:ext uri="{FF2B5EF4-FFF2-40B4-BE49-F238E27FC236}">
                  <a16:creationId xmlns:a16="http://schemas.microsoft.com/office/drawing/2014/main" id="{4F2156D4-7A34-4D51-C374-945D3565B039}"/>
                </a:ext>
              </a:extLst>
            </p:cNvPr>
            <p:cNvSpPr>
              <a:spLocks/>
            </p:cNvSpPr>
            <p:nvPr/>
          </p:nvSpPr>
          <p:spPr bwMode="auto">
            <a:xfrm>
              <a:off x="4245" y="3337"/>
              <a:ext cx="890" cy="392"/>
            </a:xfrm>
            <a:custGeom>
              <a:avLst/>
              <a:gdLst>
                <a:gd name="T0" fmla="*/ 3354 w 768"/>
                <a:gd name="T1" fmla="*/ 471 h 384"/>
                <a:gd name="T2" fmla="*/ 2937 w 768"/>
                <a:gd name="T3" fmla="*/ 471 h 384"/>
                <a:gd name="T4" fmla="*/ 2937 w 768"/>
                <a:gd name="T5" fmla="*/ 0 h 384"/>
                <a:gd name="T6" fmla="*/ 2517 w 768"/>
                <a:gd name="T7" fmla="*/ 0 h 384"/>
                <a:gd name="T8" fmla="*/ 2517 w 768"/>
                <a:gd name="T9" fmla="*/ 471 h 384"/>
                <a:gd name="T10" fmla="*/ 2094 w 768"/>
                <a:gd name="T11" fmla="*/ 471 h 384"/>
                <a:gd name="T12" fmla="*/ 2094 w 768"/>
                <a:gd name="T13" fmla="*/ 0 h 384"/>
                <a:gd name="T14" fmla="*/ 1679 w 768"/>
                <a:gd name="T15" fmla="*/ 0 h 384"/>
                <a:gd name="T16" fmla="*/ 1679 w 768"/>
                <a:gd name="T17" fmla="*/ 471 h 384"/>
                <a:gd name="T18" fmla="*/ 1256 w 768"/>
                <a:gd name="T19" fmla="*/ 471 h 384"/>
                <a:gd name="T20" fmla="*/ 1256 w 768"/>
                <a:gd name="T21" fmla="*/ 0 h 384"/>
                <a:gd name="T22" fmla="*/ 839 w 768"/>
                <a:gd name="T23" fmla="*/ 0 h 384"/>
                <a:gd name="T24" fmla="*/ 839 w 768"/>
                <a:gd name="T25" fmla="*/ 471 h 384"/>
                <a:gd name="T26" fmla="*/ 0 w 768"/>
                <a:gd name="T27" fmla="*/ 471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0" name="Line 16">
              <a:extLst>
                <a:ext uri="{FF2B5EF4-FFF2-40B4-BE49-F238E27FC236}">
                  <a16:creationId xmlns:a16="http://schemas.microsoft.com/office/drawing/2014/main" id="{42707D8E-C71A-56E8-B8FD-11CBA8E8E51E}"/>
                </a:ext>
              </a:extLst>
            </p:cNvPr>
            <p:cNvSpPr>
              <a:spLocks noChangeShapeType="1"/>
            </p:cNvSpPr>
            <p:nvPr/>
          </p:nvSpPr>
          <p:spPr bwMode="auto">
            <a:xfrm>
              <a:off x="1129" y="3533"/>
              <a:ext cx="434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1" name="Text Box 17">
              <a:extLst>
                <a:ext uri="{FF2B5EF4-FFF2-40B4-BE49-F238E27FC236}">
                  <a16:creationId xmlns:a16="http://schemas.microsoft.com/office/drawing/2014/main" id="{853FFE71-B1B0-8C02-A172-FCB4B3D83700}"/>
                </a:ext>
              </a:extLst>
            </p:cNvPr>
            <p:cNvSpPr txBox="1">
              <a:spLocks noChangeArrowheads="1"/>
            </p:cNvSpPr>
            <p:nvPr/>
          </p:nvSpPr>
          <p:spPr bwMode="auto">
            <a:xfrm>
              <a:off x="5166" y="3271"/>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时间</a:t>
              </a:r>
            </a:p>
          </p:txBody>
        </p:sp>
        <p:sp>
          <p:nvSpPr>
            <p:cNvPr id="141322" name="Line 18">
              <a:extLst>
                <a:ext uri="{FF2B5EF4-FFF2-40B4-BE49-F238E27FC236}">
                  <a16:creationId xmlns:a16="http://schemas.microsoft.com/office/drawing/2014/main" id="{08B28967-B3E1-2084-9A34-FC2A66A35DF8}"/>
                </a:ext>
              </a:extLst>
            </p:cNvPr>
            <p:cNvSpPr>
              <a:spLocks noChangeShapeType="1"/>
            </p:cNvSpPr>
            <p:nvPr/>
          </p:nvSpPr>
          <p:spPr bwMode="auto">
            <a:xfrm>
              <a:off x="1352" y="3778"/>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3" name="Line 19">
              <a:extLst>
                <a:ext uri="{FF2B5EF4-FFF2-40B4-BE49-F238E27FC236}">
                  <a16:creationId xmlns:a16="http://schemas.microsoft.com/office/drawing/2014/main" id="{008EBD4D-9D76-3A3C-16BA-CB6ACEBD75D6}"/>
                </a:ext>
              </a:extLst>
            </p:cNvPr>
            <p:cNvSpPr>
              <a:spLocks noChangeShapeType="1"/>
            </p:cNvSpPr>
            <p:nvPr/>
          </p:nvSpPr>
          <p:spPr bwMode="auto">
            <a:xfrm>
              <a:off x="5135" y="3778"/>
              <a:ext cx="0" cy="1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4" name="Line 20">
              <a:extLst>
                <a:ext uri="{FF2B5EF4-FFF2-40B4-BE49-F238E27FC236}">
                  <a16:creationId xmlns:a16="http://schemas.microsoft.com/office/drawing/2014/main" id="{88BA787C-ADB5-B582-7880-0C0DC33A2C7E}"/>
                </a:ext>
              </a:extLst>
            </p:cNvPr>
            <p:cNvSpPr>
              <a:spLocks noChangeShapeType="1"/>
            </p:cNvSpPr>
            <p:nvPr/>
          </p:nvSpPr>
          <p:spPr bwMode="auto">
            <a:xfrm>
              <a:off x="1352" y="3900"/>
              <a:ext cx="378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5" name="Text Box 21">
              <a:extLst>
                <a:ext uri="{FF2B5EF4-FFF2-40B4-BE49-F238E27FC236}">
                  <a16:creationId xmlns:a16="http://schemas.microsoft.com/office/drawing/2014/main" id="{C8048D38-6855-07F0-4CA3-192789ED9611}"/>
                </a:ext>
              </a:extLst>
            </p:cNvPr>
            <p:cNvSpPr txBox="1">
              <a:spLocks noChangeArrowheads="1"/>
            </p:cNvSpPr>
            <p:nvPr/>
          </p:nvSpPr>
          <p:spPr bwMode="auto">
            <a:xfrm>
              <a:off x="2468" y="3770"/>
              <a:ext cx="142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每</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秒</a:t>
              </a:r>
              <a:r>
                <a:rPr kumimoji="1" lang="zh-CN" altLang="en-US" sz="16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4</a:t>
              </a:r>
              <a:r>
                <a:rPr kumimoji="1" lang="en-US" altLang="zh-CN" sz="10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a:t>
              </a:r>
              <a:r>
                <a:rPr kumimoji="1" lang="en-US" altLang="zh-CN" sz="9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10</a:t>
              </a:r>
              <a:r>
                <a:rPr kumimoji="1" lang="en-US" altLang="zh-CN" sz="2000" baseline="30000">
                  <a:solidFill>
                    <a:srgbClr val="333399"/>
                  </a:solidFill>
                  <a:latin typeface="Arial" panose="020B0604020202020204" pitchFamily="34" charset="0"/>
                  <a:ea typeface="黑体" panose="02010609060101010101" pitchFamily="49" charset="-122"/>
                  <a:sym typeface="Symbol" panose="05050102010706020507" pitchFamily="18" charset="2"/>
                </a:rPr>
                <a:t>6</a:t>
              </a:r>
              <a:r>
                <a:rPr kumimoji="1" lang="en-US" altLang="zh-CN" sz="1400" baseline="30000">
                  <a:solidFill>
                    <a:srgbClr val="333399"/>
                  </a:solidFill>
                  <a:latin typeface="Arial" panose="020B0604020202020204" pitchFamily="34" charset="0"/>
                  <a:ea typeface="黑体" panose="02010609060101010101" pitchFamily="49" charset="-122"/>
                  <a:sym typeface="Symbol" panose="05050102010706020507" pitchFamily="18" charset="2"/>
                </a:rPr>
                <a:t> </a:t>
              </a:r>
              <a:r>
                <a:rPr kumimoji="1" lang="zh-CN" altLang="en-US" sz="2000">
                  <a:solidFill>
                    <a:srgbClr val="333399"/>
                  </a:solidFill>
                  <a:latin typeface="Arial" panose="020B0604020202020204" pitchFamily="34" charset="0"/>
                  <a:ea typeface="黑体" panose="02010609060101010101" pitchFamily="49" charset="-122"/>
                  <a:sym typeface="Symbol" panose="05050102010706020507" pitchFamily="18" charset="2"/>
                </a:rPr>
                <a:t>个比特</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141326" name="Line 22">
              <a:extLst>
                <a:ext uri="{FF2B5EF4-FFF2-40B4-BE49-F238E27FC236}">
                  <a16:creationId xmlns:a16="http://schemas.microsoft.com/office/drawing/2014/main" id="{D24B9B6A-D9F4-387B-0F9A-A3CCA21C7A09}"/>
                </a:ext>
              </a:extLst>
            </p:cNvPr>
            <p:cNvSpPr>
              <a:spLocks noChangeShapeType="1"/>
            </p:cNvSpPr>
            <p:nvPr/>
          </p:nvSpPr>
          <p:spPr bwMode="auto">
            <a:xfrm>
              <a:off x="2242" y="3190"/>
              <a:ext cx="0" cy="9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7" name="Line 23">
              <a:extLst>
                <a:ext uri="{FF2B5EF4-FFF2-40B4-BE49-F238E27FC236}">
                  <a16:creationId xmlns:a16="http://schemas.microsoft.com/office/drawing/2014/main" id="{59CFBD84-3F13-90F3-2ECC-F31611223E7B}"/>
                </a:ext>
              </a:extLst>
            </p:cNvPr>
            <p:cNvSpPr>
              <a:spLocks noChangeShapeType="1"/>
            </p:cNvSpPr>
            <p:nvPr/>
          </p:nvSpPr>
          <p:spPr bwMode="auto">
            <a:xfrm>
              <a:off x="2353" y="3190"/>
              <a:ext cx="0" cy="9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8" name="Line 24">
              <a:extLst>
                <a:ext uri="{FF2B5EF4-FFF2-40B4-BE49-F238E27FC236}">
                  <a16:creationId xmlns:a16="http://schemas.microsoft.com/office/drawing/2014/main" id="{DA13153A-7EA1-68F6-BA3C-4851E6AB32DF}"/>
                </a:ext>
              </a:extLst>
            </p:cNvPr>
            <p:cNvSpPr>
              <a:spLocks noChangeShapeType="1"/>
            </p:cNvSpPr>
            <p:nvPr/>
          </p:nvSpPr>
          <p:spPr bwMode="auto">
            <a:xfrm>
              <a:off x="1963" y="3239"/>
              <a:ext cx="279"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29" name="Line 25">
              <a:extLst>
                <a:ext uri="{FF2B5EF4-FFF2-40B4-BE49-F238E27FC236}">
                  <a16:creationId xmlns:a16="http://schemas.microsoft.com/office/drawing/2014/main" id="{A431D8F8-FC1C-F889-44BA-85021CCC9B02}"/>
                </a:ext>
              </a:extLst>
            </p:cNvPr>
            <p:cNvSpPr>
              <a:spLocks noChangeShapeType="1"/>
            </p:cNvSpPr>
            <p:nvPr/>
          </p:nvSpPr>
          <p:spPr bwMode="auto">
            <a:xfrm flipH="1">
              <a:off x="2353" y="3239"/>
              <a:ext cx="278"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330" name="Text Box 26">
              <a:extLst>
                <a:ext uri="{FF2B5EF4-FFF2-40B4-BE49-F238E27FC236}">
                  <a16:creationId xmlns:a16="http://schemas.microsoft.com/office/drawing/2014/main" id="{EA160885-8BB7-9DC3-6B77-07DFE8E00306}"/>
                </a:ext>
              </a:extLst>
            </p:cNvPr>
            <p:cNvSpPr txBox="1">
              <a:spLocks noChangeArrowheads="1"/>
            </p:cNvSpPr>
            <p:nvPr/>
          </p:nvSpPr>
          <p:spPr bwMode="auto">
            <a:xfrm>
              <a:off x="2074" y="2953"/>
              <a:ext cx="6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0.25 </a:t>
              </a:r>
              <a:r>
                <a:rPr kumimoji="1" lang="en-US" altLang="zh-CN" sz="2000">
                  <a:solidFill>
                    <a:srgbClr val="333399"/>
                  </a:solidFill>
                  <a:latin typeface="Arial" panose="020B0604020202020204" pitchFamily="34" charset="0"/>
                  <a:ea typeface="黑体" panose="02010609060101010101" pitchFamily="49" charset="-122"/>
                  <a:sym typeface="Symbol" panose="05050102010706020507" pitchFamily="18" charset="2"/>
                </a:rPr>
                <a:t>s</a:t>
              </a:r>
              <a:endParaRPr kumimoji="1" lang="en-US" altLang="zh-CN" sz="2000">
                <a:solidFill>
                  <a:srgbClr val="333399"/>
                </a:solidFill>
                <a:latin typeface="Arial" panose="020B0604020202020204" pitchFamily="34" charset="0"/>
                <a:ea typeface="黑体" panose="02010609060101010101" pitchFamily="49" charset="-122"/>
              </a:endParaRPr>
            </a:p>
          </p:txBody>
        </p:sp>
        <p:sp>
          <p:nvSpPr>
            <p:cNvPr id="141331" name="Text Box 32">
              <a:extLst>
                <a:ext uri="{FF2B5EF4-FFF2-40B4-BE49-F238E27FC236}">
                  <a16:creationId xmlns:a16="http://schemas.microsoft.com/office/drawing/2014/main" id="{8584484D-F5D0-FB0D-3603-071426C92FBE}"/>
                </a:ext>
              </a:extLst>
            </p:cNvPr>
            <p:cNvSpPr txBox="1">
              <a:spLocks noChangeArrowheads="1"/>
            </p:cNvSpPr>
            <p:nvPr/>
          </p:nvSpPr>
          <p:spPr bwMode="auto">
            <a:xfrm>
              <a:off x="204" y="3269"/>
              <a:ext cx="751" cy="524"/>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Arial" panose="020B0604020202020204" pitchFamily="34" charset="0"/>
                  <a:ea typeface="黑体" panose="02010609060101010101" pitchFamily="49" charset="-122"/>
                </a:rPr>
                <a:t>带宽为</a:t>
              </a:r>
            </a:p>
            <a:p>
              <a:pPr eaLnBrk="1" hangingPunct="1">
                <a:lnSpc>
                  <a:spcPct val="100000"/>
                </a:lnSpc>
                <a:spcBef>
                  <a:spcPct val="0"/>
                </a:spcBef>
                <a:buFontTx/>
                <a:buNone/>
              </a:pPr>
              <a:r>
                <a:rPr lang="en-US" altLang="zh-CN" sz="2400">
                  <a:solidFill>
                    <a:srgbClr val="333399"/>
                  </a:solidFill>
                  <a:latin typeface="Arial" panose="020B0604020202020204" pitchFamily="34" charset="0"/>
                  <a:ea typeface="黑体" panose="02010609060101010101" pitchFamily="49" charset="-122"/>
                </a:rPr>
                <a:t>4 Mb/s </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a:extLst>
              <a:ext uri="{FF2B5EF4-FFF2-40B4-BE49-F238E27FC236}">
                <a16:creationId xmlns:a16="http://schemas.microsoft.com/office/drawing/2014/main" id="{450417B0-C2C8-2308-4B53-B220942CAA7F}"/>
              </a:ext>
            </a:extLst>
          </p:cNvPr>
          <p:cNvSpPr>
            <a:spLocks noGrp="1" noChangeArrowheads="1"/>
          </p:cNvSpPr>
          <p:nvPr>
            <p:ph idx="1"/>
          </p:nvPr>
        </p:nvSpPr>
        <p:spPr>
          <a:xfrm>
            <a:off x="1042988" y="1773238"/>
            <a:ext cx="7772400" cy="4679950"/>
          </a:xfrm>
        </p:spPr>
        <p:txBody>
          <a:bodyPr/>
          <a:lstStyle/>
          <a:p>
            <a:pPr eaLnBrk="1" hangingPunct="1"/>
            <a:r>
              <a:rPr lang="zh-CN" altLang="en-US">
                <a:solidFill>
                  <a:srgbClr val="CC0000"/>
                </a:solidFill>
              </a:rPr>
              <a:t>吞吐量</a:t>
            </a:r>
            <a:r>
              <a:rPr lang="en-US" altLang="zh-CN"/>
              <a:t>(throughput)</a:t>
            </a:r>
            <a:r>
              <a:rPr lang="zh-CN" altLang="en-US"/>
              <a:t>表示在单位时间内通过某个网络（或信道、接口）的数据量。</a:t>
            </a:r>
          </a:p>
          <a:p>
            <a:pPr eaLnBrk="1" hangingPunct="1"/>
            <a:r>
              <a:rPr lang="zh-CN" altLang="en-US"/>
              <a:t>吞吐量更经常地用于对现实世界中的网络的一种测量，以便知道实际上到底有多少</a:t>
            </a:r>
            <a:r>
              <a:rPr lang="zh-CN" altLang="en-US">
                <a:solidFill>
                  <a:srgbClr val="FF0000"/>
                </a:solidFill>
              </a:rPr>
              <a:t>数据量</a:t>
            </a:r>
            <a:r>
              <a:rPr lang="zh-CN" altLang="en-US"/>
              <a:t>能够通过网络。</a:t>
            </a:r>
          </a:p>
          <a:p>
            <a:pPr eaLnBrk="1" hangingPunct="1"/>
            <a:r>
              <a:rPr lang="zh-CN" altLang="en-US"/>
              <a:t>吞吐量受网络的</a:t>
            </a:r>
            <a:r>
              <a:rPr lang="zh-CN" altLang="en-US">
                <a:solidFill>
                  <a:srgbClr val="FF0000"/>
                </a:solidFill>
              </a:rPr>
              <a:t>带宽</a:t>
            </a:r>
            <a:r>
              <a:rPr lang="zh-CN" altLang="en-US"/>
              <a:t>或网络的</a:t>
            </a:r>
            <a:r>
              <a:rPr lang="zh-CN" altLang="en-US">
                <a:solidFill>
                  <a:srgbClr val="FF0000"/>
                </a:solidFill>
              </a:rPr>
              <a:t>额定速率</a:t>
            </a:r>
            <a:r>
              <a:rPr lang="zh-CN" altLang="en-US"/>
              <a:t>的限制。  </a:t>
            </a:r>
          </a:p>
        </p:txBody>
      </p:sp>
      <p:sp>
        <p:nvSpPr>
          <p:cNvPr id="143363" name="Rectangle 2">
            <a:extLst>
              <a:ext uri="{FF2B5EF4-FFF2-40B4-BE49-F238E27FC236}">
                <a16:creationId xmlns:a16="http://schemas.microsoft.com/office/drawing/2014/main" id="{264E1357-3FA4-0391-8925-331B85D9727C}"/>
              </a:ext>
            </a:extLst>
          </p:cNvPr>
          <p:cNvSpPr>
            <a:spLocks noGrp="1" noChangeArrowheads="1"/>
          </p:cNvSpPr>
          <p:nvPr>
            <p:ph type="title"/>
          </p:nvPr>
        </p:nvSpPr>
        <p:spPr>
          <a:xfrm>
            <a:off x="1150938" y="214313"/>
            <a:ext cx="6877050" cy="1462087"/>
          </a:xfrm>
        </p:spPr>
        <p:txBody>
          <a:bodyPr/>
          <a:lstStyle/>
          <a:p>
            <a:pPr algn="ctr" eaLnBrk="1" hangingPunct="1"/>
            <a:r>
              <a:rPr lang="en-US" altLang="zh-CN"/>
              <a:t>3. </a:t>
            </a:r>
            <a:r>
              <a:rPr lang="zh-CN" altLang="en-US"/>
              <a:t>吞吐量</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F3CC3FC9-F43C-E416-582F-30A2CD5231DE}"/>
              </a:ext>
            </a:extLst>
          </p:cNvPr>
          <p:cNvSpPr>
            <a:spLocks noGrp="1" noChangeArrowheads="1"/>
          </p:cNvSpPr>
          <p:nvPr>
            <p:ph idx="1"/>
          </p:nvPr>
        </p:nvSpPr>
        <p:spPr>
          <a:xfrm>
            <a:off x="1042988" y="1916113"/>
            <a:ext cx="7772400" cy="2952750"/>
          </a:xfrm>
        </p:spPr>
        <p:txBody>
          <a:bodyPr/>
          <a:lstStyle/>
          <a:p>
            <a:pPr eaLnBrk="1" hangingPunct="1"/>
            <a:r>
              <a:rPr lang="zh-CN" altLang="en-US">
                <a:solidFill>
                  <a:schemeClr val="hlink"/>
                </a:solidFill>
              </a:rPr>
              <a:t>发送时延</a:t>
            </a:r>
            <a:r>
              <a:rPr lang="zh-CN" altLang="en-US"/>
              <a:t>    发送数据时，数据帧从结点进入到传输媒体所需要的时间。</a:t>
            </a:r>
          </a:p>
          <a:p>
            <a:pPr eaLnBrk="1" hangingPunct="1"/>
            <a:r>
              <a:rPr lang="zh-CN" altLang="en-US"/>
              <a:t>也就是从发送数据帧的第一个比特算起，到该帧的最后一个比特发送完毕所需的时间。 </a:t>
            </a:r>
          </a:p>
        </p:txBody>
      </p:sp>
      <p:sp>
        <p:nvSpPr>
          <p:cNvPr id="145411" name="Rectangle 2">
            <a:extLst>
              <a:ext uri="{FF2B5EF4-FFF2-40B4-BE49-F238E27FC236}">
                <a16:creationId xmlns:a16="http://schemas.microsoft.com/office/drawing/2014/main" id="{5C9DE22F-B35A-B369-D52E-7162EF2DBB17}"/>
              </a:ext>
            </a:extLst>
          </p:cNvPr>
          <p:cNvSpPr>
            <a:spLocks noGrp="1" noChangeArrowheads="1"/>
          </p:cNvSpPr>
          <p:nvPr>
            <p:ph type="title"/>
          </p:nvPr>
        </p:nvSpPr>
        <p:spPr>
          <a:xfrm>
            <a:off x="1150938" y="214313"/>
            <a:ext cx="7165975" cy="1462087"/>
          </a:xfrm>
        </p:spPr>
        <p:txBody>
          <a:bodyPr/>
          <a:lstStyle/>
          <a:p>
            <a:pPr algn="ctr" eaLnBrk="1" hangingPunct="1"/>
            <a:r>
              <a:rPr lang="en-US" altLang="zh-CN"/>
              <a:t>4.  </a:t>
            </a:r>
            <a:r>
              <a:rPr lang="zh-CN" altLang="en-US"/>
              <a:t>时延</a:t>
            </a:r>
            <a:r>
              <a:rPr lang="en-US" altLang="zh-CN"/>
              <a:t>(delay </a:t>
            </a:r>
            <a:r>
              <a:rPr lang="zh-CN" altLang="en-US"/>
              <a:t>或 </a:t>
            </a:r>
            <a:r>
              <a:rPr lang="en-US" altLang="zh-CN"/>
              <a:t>latency)</a:t>
            </a:r>
          </a:p>
        </p:txBody>
      </p:sp>
      <p:sp>
        <p:nvSpPr>
          <p:cNvPr id="145412" name="Rectangle 5">
            <a:extLst>
              <a:ext uri="{FF2B5EF4-FFF2-40B4-BE49-F238E27FC236}">
                <a16:creationId xmlns:a16="http://schemas.microsoft.com/office/drawing/2014/main" id="{3CA75B94-54C9-CD91-486E-E822688173D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88081" name="Group 17">
            <a:extLst>
              <a:ext uri="{FF2B5EF4-FFF2-40B4-BE49-F238E27FC236}">
                <a16:creationId xmlns:a16="http://schemas.microsoft.com/office/drawing/2014/main" id="{91E85956-58D0-DD2D-CB98-E522BDAF07CE}"/>
              </a:ext>
            </a:extLst>
          </p:cNvPr>
          <p:cNvGrpSpPr>
            <a:grpSpLocks/>
          </p:cNvGrpSpPr>
          <p:nvPr/>
        </p:nvGrpSpPr>
        <p:grpSpPr bwMode="auto">
          <a:xfrm>
            <a:off x="2051050" y="4941888"/>
            <a:ext cx="5257800" cy="1225550"/>
            <a:chOff x="1574" y="3066"/>
            <a:chExt cx="3211" cy="772"/>
          </a:xfrm>
        </p:grpSpPr>
        <p:sp>
          <p:nvSpPr>
            <p:cNvPr id="145414" name="Rectangle 14">
              <a:extLst>
                <a:ext uri="{FF2B5EF4-FFF2-40B4-BE49-F238E27FC236}">
                  <a16:creationId xmlns:a16="http://schemas.microsoft.com/office/drawing/2014/main" id="{C9A00759-4248-2D6E-49D9-18F329BDA80C}"/>
                </a:ext>
              </a:extLst>
            </p:cNvPr>
            <p:cNvSpPr>
              <a:spLocks noChangeArrowheads="1"/>
            </p:cNvSpPr>
            <p:nvPr/>
          </p:nvSpPr>
          <p:spPr bwMode="auto">
            <a:xfrm>
              <a:off x="1574" y="3066"/>
              <a:ext cx="3211" cy="772"/>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45415" name="Text Box 9">
              <a:extLst>
                <a:ext uri="{FF2B5EF4-FFF2-40B4-BE49-F238E27FC236}">
                  <a16:creationId xmlns:a16="http://schemas.microsoft.com/office/drawing/2014/main" id="{E7CA28B6-CFF5-9CB2-0E6D-93036CF24857}"/>
                </a:ext>
              </a:extLst>
            </p:cNvPr>
            <p:cNvSpPr txBox="1">
              <a:spLocks noChangeArrowheads="1"/>
            </p:cNvSpPr>
            <p:nvPr/>
          </p:nvSpPr>
          <p:spPr bwMode="auto">
            <a:xfrm>
              <a:off x="1688" y="3286"/>
              <a:ext cx="1110"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发送时延 </a:t>
              </a:r>
              <a:r>
                <a:rPr lang="en-US" altLang="zh-CN" sz="2400">
                  <a:solidFill>
                    <a:srgbClr val="333399"/>
                  </a:solidFill>
                  <a:latin typeface="Tahoma" panose="020B0604030504040204" pitchFamily="34" charset="0"/>
                  <a:ea typeface="黑体" panose="02010609060101010101" pitchFamily="49" charset="-122"/>
                </a:rPr>
                <a:t>= </a:t>
              </a:r>
            </a:p>
          </p:txBody>
        </p:sp>
        <p:sp>
          <p:nvSpPr>
            <p:cNvPr id="145416" name="Text Box 10">
              <a:extLst>
                <a:ext uri="{FF2B5EF4-FFF2-40B4-BE49-F238E27FC236}">
                  <a16:creationId xmlns:a16="http://schemas.microsoft.com/office/drawing/2014/main" id="{945395EC-D1C0-0195-D825-A97CD45BB44B}"/>
                </a:ext>
              </a:extLst>
            </p:cNvPr>
            <p:cNvSpPr txBox="1">
              <a:spLocks noChangeArrowheads="1"/>
            </p:cNvSpPr>
            <p:nvPr/>
          </p:nvSpPr>
          <p:spPr bwMode="auto">
            <a:xfrm>
              <a:off x="2789" y="3150"/>
              <a:ext cx="1518"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数据帧长度（</a:t>
              </a:r>
              <a:r>
                <a:rPr lang="en-US" altLang="zh-CN" sz="2400">
                  <a:solidFill>
                    <a:schemeClr val="hlink"/>
                  </a:solidFill>
                  <a:latin typeface="Tahoma" panose="020B0604030504040204" pitchFamily="34" charset="0"/>
                  <a:ea typeface="黑体" panose="02010609060101010101" pitchFamily="49" charset="-122"/>
                </a:rPr>
                <a:t>b</a:t>
              </a:r>
              <a:r>
                <a:rPr lang="zh-CN" altLang="en-US" sz="2400">
                  <a:solidFill>
                    <a:srgbClr val="333399"/>
                  </a:solidFill>
                  <a:latin typeface="Tahoma" panose="020B0604030504040204" pitchFamily="34" charset="0"/>
                  <a:ea typeface="黑体" panose="02010609060101010101" pitchFamily="49" charset="-122"/>
                </a:rPr>
                <a:t>）</a:t>
              </a:r>
            </a:p>
          </p:txBody>
        </p:sp>
        <p:sp>
          <p:nvSpPr>
            <p:cNvPr id="145417" name="Text Box 11">
              <a:extLst>
                <a:ext uri="{FF2B5EF4-FFF2-40B4-BE49-F238E27FC236}">
                  <a16:creationId xmlns:a16="http://schemas.microsoft.com/office/drawing/2014/main" id="{703C2D96-0088-EE6E-70AB-C0D95688D86F}"/>
                </a:ext>
              </a:extLst>
            </p:cNvPr>
            <p:cNvSpPr txBox="1">
              <a:spLocks noChangeArrowheads="1"/>
            </p:cNvSpPr>
            <p:nvPr/>
          </p:nvSpPr>
          <p:spPr bwMode="auto">
            <a:xfrm>
              <a:off x="2858" y="3467"/>
              <a:ext cx="1486"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发送速率（</a:t>
              </a:r>
              <a:r>
                <a:rPr lang="en-US" altLang="zh-CN" sz="2400">
                  <a:solidFill>
                    <a:schemeClr val="hlink"/>
                  </a:solidFill>
                  <a:latin typeface="Tahoma" panose="020B0604030504040204" pitchFamily="34" charset="0"/>
                  <a:ea typeface="黑体" panose="02010609060101010101" pitchFamily="49" charset="-122"/>
                </a:rPr>
                <a:t>b/s</a:t>
              </a:r>
              <a:r>
                <a:rPr lang="zh-CN" altLang="en-US" sz="2400">
                  <a:solidFill>
                    <a:srgbClr val="333399"/>
                  </a:solidFill>
                  <a:latin typeface="Tahoma" panose="020B0604030504040204" pitchFamily="34" charset="0"/>
                  <a:ea typeface="黑体" panose="02010609060101010101" pitchFamily="49" charset="-122"/>
                </a:rPr>
                <a:t>）</a:t>
              </a:r>
            </a:p>
          </p:txBody>
        </p:sp>
        <p:sp>
          <p:nvSpPr>
            <p:cNvPr id="145418" name="Line 12">
              <a:extLst>
                <a:ext uri="{FF2B5EF4-FFF2-40B4-BE49-F238E27FC236}">
                  <a16:creationId xmlns:a16="http://schemas.microsoft.com/office/drawing/2014/main" id="{F32F8B85-7591-2B58-422F-909D77712257}"/>
                </a:ext>
              </a:extLst>
            </p:cNvPr>
            <p:cNvSpPr>
              <a:spLocks noChangeShapeType="1"/>
            </p:cNvSpPr>
            <p:nvPr/>
          </p:nvSpPr>
          <p:spPr bwMode="auto">
            <a:xfrm flipV="1">
              <a:off x="2789" y="3449"/>
              <a:ext cx="1819" cy="1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81"/>
                                        </p:tgtEl>
                                        <p:attrNameLst>
                                          <p:attrName>style.visibility</p:attrName>
                                        </p:attrNameLst>
                                      </p:cBhvr>
                                      <p:to>
                                        <p:strVal val="visible"/>
                                      </p:to>
                                    </p:set>
                                  </p:childTnLst>
                                </p:cTn>
                              </p:par>
                            </p:childTnLst>
                          </p:cTn>
                        </p:par>
                        <p:par>
                          <p:cTn id="15" fill="hold" nodeType="afterGroup">
                            <p:stCondLst>
                              <p:cond delay="0"/>
                            </p:stCondLst>
                            <p:childTnLst>
                              <p:par>
                                <p:cTn id="16" presetID="6" presetClass="emph" presetSubtype="0" fill="hold" nodeType="afterEffect">
                                  <p:stCondLst>
                                    <p:cond delay="0"/>
                                  </p:stCondLst>
                                  <p:childTnLst>
                                    <p:animScale>
                                      <p:cBhvr>
                                        <p:cTn id="17" dur="1000" fill="hold"/>
                                        <p:tgtEl>
                                          <p:spTgt spid="8808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a:extLst>
              <a:ext uri="{FF2B5EF4-FFF2-40B4-BE49-F238E27FC236}">
                <a16:creationId xmlns:a16="http://schemas.microsoft.com/office/drawing/2014/main" id="{23C06BC1-77C9-28EF-6CDE-C703303F4E4A}"/>
              </a:ext>
            </a:extLst>
          </p:cNvPr>
          <p:cNvSpPr>
            <a:spLocks noGrp="1" noChangeArrowheads="1"/>
          </p:cNvSpPr>
          <p:nvPr>
            <p:ph idx="1"/>
          </p:nvPr>
        </p:nvSpPr>
        <p:spPr>
          <a:xfrm>
            <a:off x="1042988" y="1989138"/>
            <a:ext cx="7772400" cy="2663825"/>
          </a:xfrm>
        </p:spPr>
        <p:txBody>
          <a:bodyPr/>
          <a:lstStyle/>
          <a:p>
            <a:pPr eaLnBrk="1" hangingPunct="1"/>
            <a:r>
              <a:rPr lang="zh-CN" altLang="en-US">
                <a:solidFill>
                  <a:schemeClr val="hlink"/>
                </a:solidFill>
              </a:rPr>
              <a:t>传播时延    </a:t>
            </a:r>
            <a:r>
              <a:rPr lang="zh-CN" altLang="en-US"/>
              <a:t>电磁波在信道中需要传播一定的距离而花费的时间。 </a:t>
            </a:r>
          </a:p>
          <a:p>
            <a:pPr eaLnBrk="1" hangingPunct="1"/>
            <a:r>
              <a:rPr lang="zh-CN" altLang="en-US"/>
              <a:t>信号</a:t>
            </a:r>
            <a:r>
              <a:rPr lang="zh-CN" altLang="en-US">
                <a:solidFill>
                  <a:srgbClr val="FF0000"/>
                </a:solidFill>
              </a:rPr>
              <a:t>发送速率</a:t>
            </a:r>
            <a:r>
              <a:rPr lang="zh-CN" altLang="en-US"/>
              <a:t>和信号在信道上的</a:t>
            </a:r>
            <a:r>
              <a:rPr lang="zh-CN" altLang="en-US">
                <a:solidFill>
                  <a:schemeClr val="hlink"/>
                </a:solidFill>
              </a:rPr>
              <a:t>传播速率</a:t>
            </a:r>
            <a:r>
              <a:rPr lang="zh-CN" altLang="en-US"/>
              <a:t>是完全不同的概念。 </a:t>
            </a:r>
          </a:p>
          <a:p>
            <a:pPr eaLnBrk="1" hangingPunct="1"/>
            <a:endParaRPr lang="en-US" altLang="zh-CN"/>
          </a:p>
        </p:txBody>
      </p:sp>
      <p:sp>
        <p:nvSpPr>
          <p:cNvPr id="147459" name="Rectangle 2">
            <a:extLst>
              <a:ext uri="{FF2B5EF4-FFF2-40B4-BE49-F238E27FC236}">
                <a16:creationId xmlns:a16="http://schemas.microsoft.com/office/drawing/2014/main" id="{4988BE29-AFE0-36FF-73AB-5A35DBF6C2EE}"/>
              </a:ext>
            </a:extLst>
          </p:cNvPr>
          <p:cNvSpPr>
            <a:spLocks noGrp="1" noChangeArrowheads="1"/>
          </p:cNvSpPr>
          <p:nvPr>
            <p:ph type="title"/>
          </p:nvPr>
        </p:nvSpPr>
        <p:spPr>
          <a:xfrm>
            <a:off x="1150938" y="214313"/>
            <a:ext cx="7165975" cy="1462087"/>
          </a:xfrm>
        </p:spPr>
        <p:txBody>
          <a:bodyPr/>
          <a:lstStyle/>
          <a:p>
            <a:pPr algn="ctr" eaLnBrk="1" hangingPunct="1"/>
            <a:r>
              <a:rPr lang="zh-CN" altLang="en-US"/>
              <a:t>时延</a:t>
            </a:r>
            <a:r>
              <a:rPr lang="en-US" altLang="zh-CN"/>
              <a:t>(delay </a:t>
            </a:r>
            <a:r>
              <a:rPr lang="zh-CN" altLang="en-US"/>
              <a:t>或 </a:t>
            </a:r>
            <a:r>
              <a:rPr lang="en-US" altLang="zh-CN"/>
              <a:t>latency)</a:t>
            </a:r>
          </a:p>
        </p:txBody>
      </p:sp>
      <p:sp>
        <p:nvSpPr>
          <p:cNvPr id="147460" name="Rectangle 4">
            <a:extLst>
              <a:ext uri="{FF2B5EF4-FFF2-40B4-BE49-F238E27FC236}">
                <a16:creationId xmlns:a16="http://schemas.microsoft.com/office/drawing/2014/main" id="{10F2EFF9-EEA0-9848-8023-3E202FE56CA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89108" name="Group 20">
            <a:extLst>
              <a:ext uri="{FF2B5EF4-FFF2-40B4-BE49-F238E27FC236}">
                <a16:creationId xmlns:a16="http://schemas.microsoft.com/office/drawing/2014/main" id="{7B826696-48B2-91DC-3B41-5833B61D7A74}"/>
              </a:ext>
            </a:extLst>
          </p:cNvPr>
          <p:cNvGrpSpPr>
            <a:grpSpLocks/>
          </p:cNvGrpSpPr>
          <p:nvPr/>
        </p:nvGrpSpPr>
        <p:grpSpPr bwMode="auto">
          <a:xfrm>
            <a:off x="1187450" y="4508500"/>
            <a:ext cx="6769100" cy="1225550"/>
            <a:chOff x="1020" y="2840"/>
            <a:chExt cx="4264" cy="772"/>
          </a:xfrm>
        </p:grpSpPr>
        <p:sp>
          <p:nvSpPr>
            <p:cNvPr id="147462" name="Rectangle 7">
              <a:extLst>
                <a:ext uri="{FF2B5EF4-FFF2-40B4-BE49-F238E27FC236}">
                  <a16:creationId xmlns:a16="http://schemas.microsoft.com/office/drawing/2014/main" id="{B405710B-5EEC-3A38-064F-0D8581DA385D}"/>
                </a:ext>
              </a:extLst>
            </p:cNvPr>
            <p:cNvSpPr>
              <a:spLocks noChangeArrowheads="1"/>
            </p:cNvSpPr>
            <p:nvPr/>
          </p:nvSpPr>
          <p:spPr bwMode="auto">
            <a:xfrm>
              <a:off x="1020" y="2840"/>
              <a:ext cx="4264" cy="772"/>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47463" name="Text Box 9">
              <a:extLst>
                <a:ext uri="{FF2B5EF4-FFF2-40B4-BE49-F238E27FC236}">
                  <a16:creationId xmlns:a16="http://schemas.microsoft.com/office/drawing/2014/main" id="{ECFBDA81-A715-6AD0-6732-2695B14A0092}"/>
                </a:ext>
              </a:extLst>
            </p:cNvPr>
            <p:cNvSpPr txBox="1">
              <a:spLocks noChangeArrowheads="1"/>
            </p:cNvSpPr>
            <p:nvPr/>
          </p:nvSpPr>
          <p:spPr bwMode="auto">
            <a:xfrm>
              <a:off x="1134" y="3060"/>
              <a:ext cx="1144"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传播时延 </a:t>
              </a:r>
              <a:r>
                <a:rPr lang="en-US" altLang="zh-CN" sz="2400">
                  <a:solidFill>
                    <a:srgbClr val="333399"/>
                  </a:solidFill>
                  <a:latin typeface="Tahoma" panose="020B0604030504040204" pitchFamily="34" charset="0"/>
                  <a:ea typeface="黑体" panose="02010609060101010101" pitchFamily="49" charset="-122"/>
                </a:rPr>
                <a:t>= </a:t>
              </a:r>
            </a:p>
          </p:txBody>
        </p:sp>
        <p:sp>
          <p:nvSpPr>
            <p:cNvPr id="147464" name="Text Box 10">
              <a:extLst>
                <a:ext uri="{FF2B5EF4-FFF2-40B4-BE49-F238E27FC236}">
                  <a16:creationId xmlns:a16="http://schemas.microsoft.com/office/drawing/2014/main" id="{19A7143E-3B21-E2CD-5906-D907524F68A8}"/>
                </a:ext>
              </a:extLst>
            </p:cNvPr>
            <p:cNvSpPr txBox="1">
              <a:spLocks noChangeArrowheads="1"/>
            </p:cNvSpPr>
            <p:nvPr/>
          </p:nvSpPr>
          <p:spPr bwMode="auto">
            <a:xfrm>
              <a:off x="3053" y="2916"/>
              <a:ext cx="1460"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信道长度（</a:t>
              </a:r>
              <a:r>
                <a:rPr lang="zh-CN" altLang="en-US" sz="2400">
                  <a:solidFill>
                    <a:schemeClr val="hlink"/>
                  </a:solidFill>
                  <a:latin typeface="Tahoma" panose="020B0604030504040204" pitchFamily="34" charset="0"/>
                  <a:ea typeface="黑体" panose="02010609060101010101" pitchFamily="49" charset="-122"/>
                </a:rPr>
                <a:t>米</a:t>
              </a:r>
              <a:r>
                <a:rPr lang="zh-CN" altLang="en-US" sz="2400">
                  <a:solidFill>
                    <a:srgbClr val="333399"/>
                  </a:solidFill>
                  <a:latin typeface="Tahoma" panose="020B0604030504040204" pitchFamily="34" charset="0"/>
                  <a:ea typeface="黑体" panose="02010609060101010101" pitchFamily="49" charset="-122"/>
                </a:rPr>
                <a:t>）</a:t>
              </a:r>
            </a:p>
          </p:txBody>
        </p:sp>
        <p:sp>
          <p:nvSpPr>
            <p:cNvPr id="147465" name="Text Box 11">
              <a:extLst>
                <a:ext uri="{FF2B5EF4-FFF2-40B4-BE49-F238E27FC236}">
                  <a16:creationId xmlns:a16="http://schemas.microsoft.com/office/drawing/2014/main" id="{2683AC6B-A8B3-79A6-62A7-7EEE093A1C40}"/>
                </a:ext>
              </a:extLst>
            </p:cNvPr>
            <p:cNvSpPr txBox="1">
              <a:spLocks noChangeArrowheads="1"/>
            </p:cNvSpPr>
            <p:nvPr/>
          </p:nvSpPr>
          <p:spPr bwMode="auto">
            <a:xfrm>
              <a:off x="2185" y="3241"/>
              <a:ext cx="3069"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信号在信道上的传播速率（</a:t>
              </a:r>
              <a:r>
                <a:rPr lang="zh-CN" altLang="en-US" sz="2400">
                  <a:solidFill>
                    <a:schemeClr val="hlink"/>
                  </a:solidFill>
                  <a:latin typeface="Tahoma" panose="020B0604030504040204" pitchFamily="34" charset="0"/>
                  <a:ea typeface="黑体" panose="02010609060101010101" pitchFamily="49" charset="-122"/>
                </a:rPr>
                <a:t>米</a:t>
              </a:r>
              <a:r>
                <a:rPr lang="en-US" altLang="zh-CN" sz="2400">
                  <a:solidFill>
                    <a:schemeClr val="hlink"/>
                  </a:solidFill>
                  <a:latin typeface="Tahoma" panose="020B0604030504040204" pitchFamily="34" charset="0"/>
                  <a:ea typeface="黑体" panose="02010609060101010101" pitchFamily="49" charset="-122"/>
                </a:rPr>
                <a:t>/</a:t>
              </a:r>
              <a:r>
                <a:rPr lang="zh-CN" altLang="en-US" sz="2400">
                  <a:solidFill>
                    <a:schemeClr val="hlink"/>
                  </a:solidFill>
                  <a:latin typeface="Tahoma" panose="020B0604030504040204" pitchFamily="34" charset="0"/>
                  <a:ea typeface="黑体" panose="02010609060101010101" pitchFamily="49" charset="-122"/>
                </a:rPr>
                <a:t>秒</a:t>
              </a:r>
              <a:r>
                <a:rPr lang="zh-CN" altLang="en-US" sz="2400">
                  <a:solidFill>
                    <a:srgbClr val="333399"/>
                  </a:solidFill>
                  <a:latin typeface="Tahoma" panose="020B0604030504040204" pitchFamily="34" charset="0"/>
                  <a:ea typeface="黑体" panose="02010609060101010101" pitchFamily="49" charset="-122"/>
                </a:rPr>
                <a:t>）</a:t>
              </a:r>
            </a:p>
          </p:txBody>
        </p:sp>
        <p:sp>
          <p:nvSpPr>
            <p:cNvPr id="147466" name="Line 12">
              <a:extLst>
                <a:ext uri="{FF2B5EF4-FFF2-40B4-BE49-F238E27FC236}">
                  <a16:creationId xmlns:a16="http://schemas.microsoft.com/office/drawing/2014/main" id="{BFB19BDF-6024-9D2A-6864-223E741CD6B4}"/>
                </a:ext>
              </a:extLst>
            </p:cNvPr>
            <p:cNvSpPr>
              <a:spLocks noChangeShapeType="1"/>
            </p:cNvSpPr>
            <p:nvPr/>
          </p:nvSpPr>
          <p:spPr bwMode="auto">
            <a:xfrm>
              <a:off x="2190" y="3233"/>
              <a:ext cx="2913" cy="16"/>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108"/>
                                        </p:tgtEl>
                                        <p:attrNameLst>
                                          <p:attrName>style.visibility</p:attrName>
                                        </p:attrNameLst>
                                      </p:cBhvr>
                                      <p:to>
                                        <p:strVal val="visible"/>
                                      </p:to>
                                    </p:set>
                                  </p:childTnLst>
                                </p:cTn>
                              </p:par>
                            </p:childTnLst>
                          </p:cTn>
                        </p:par>
                        <p:par>
                          <p:cTn id="15" fill="hold" nodeType="afterGroup">
                            <p:stCondLst>
                              <p:cond delay="0"/>
                            </p:stCondLst>
                            <p:childTnLst>
                              <p:par>
                                <p:cTn id="16" presetID="6" presetClass="emph" presetSubtype="0" fill="hold" nodeType="afterEffect">
                                  <p:stCondLst>
                                    <p:cond delay="0"/>
                                  </p:stCondLst>
                                  <p:childTnLst>
                                    <p:animScale>
                                      <p:cBhvr>
                                        <p:cTn id="17" dur="1000" fill="hold"/>
                                        <p:tgtEl>
                                          <p:spTgt spid="89108"/>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2EAF70AF-31C9-F0B6-302F-1290293DA641}"/>
              </a:ext>
            </a:extLst>
          </p:cNvPr>
          <p:cNvSpPr>
            <a:spLocks noGrp="1" noChangeArrowheads="1"/>
          </p:cNvSpPr>
          <p:nvPr>
            <p:ph idx="1"/>
          </p:nvPr>
        </p:nvSpPr>
        <p:spPr>
          <a:xfrm>
            <a:off x="1042988" y="1989138"/>
            <a:ext cx="7772400" cy="4679950"/>
          </a:xfrm>
        </p:spPr>
        <p:txBody>
          <a:bodyPr/>
          <a:lstStyle/>
          <a:p>
            <a:pPr eaLnBrk="1" hangingPunct="1"/>
            <a:r>
              <a:rPr lang="zh-CN" altLang="en-US">
                <a:solidFill>
                  <a:schemeClr val="hlink"/>
                </a:solidFill>
              </a:rPr>
              <a:t>处理时延    </a:t>
            </a:r>
            <a:r>
              <a:rPr lang="zh-CN" altLang="en-US"/>
              <a:t>交换结点为存储转发而进行一些必要的处理所花费的时间。 </a:t>
            </a:r>
          </a:p>
          <a:p>
            <a:pPr eaLnBrk="1" hangingPunct="1"/>
            <a:r>
              <a:rPr lang="zh-CN" altLang="en-US">
                <a:solidFill>
                  <a:schemeClr val="hlink"/>
                </a:solidFill>
              </a:rPr>
              <a:t>排队时延    </a:t>
            </a:r>
            <a:r>
              <a:rPr lang="zh-CN" altLang="en-US"/>
              <a:t>结点缓存队列中分组</a:t>
            </a:r>
            <a:r>
              <a:rPr lang="zh-CN" altLang="en-US">
                <a:solidFill>
                  <a:schemeClr val="hlink"/>
                </a:solidFill>
              </a:rPr>
              <a:t>排队</a:t>
            </a:r>
            <a:r>
              <a:rPr lang="zh-CN" altLang="en-US"/>
              <a:t>所经历的时延。</a:t>
            </a:r>
          </a:p>
          <a:p>
            <a:pPr eaLnBrk="1" hangingPunct="1"/>
            <a:r>
              <a:rPr lang="zh-CN" altLang="en-US"/>
              <a:t>排队时延的长短往往取决于网络中</a:t>
            </a:r>
            <a:r>
              <a:rPr lang="zh-CN" altLang="en-US">
                <a:solidFill>
                  <a:schemeClr val="hlink"/>
                </a:solidFill>
              </a:rPr>
              <a:t>当时的通信量</a:t>
            </a:r>
            <a:r>
              <a:rPr lang="zh-CN" altLang="en-US"/>
              <a:t>。</a:t>
            </a:r>
          </a:p>
        </p:txBody>
      </p:sp>
      <p:sp>
        <p:nvSpPr>
          <p:cNvPr id="149507" name="Rectangle 2">
            <a:extLst>
              <a:ext uri="{FF2B5EF4-FFF2-40B4-BE49-F238E27FC236}">
                <a16:creationId xmlns:a16="http://schemas.microsoft.com/office/drawing/2014/main" id="{A2AAF8FF-7693-DF78-54A6-47D6972AE163}"/>
              </a:ext>
            </a:extLst>
          </p:cNvPr>
          <p:cNvSpPr>
            <a:spLocks noGrp="1" noChangeArrowheads="1"/>
          </p:cNvSpPr>
          <p:nvPr>
            <p:ph type="title"/>
          </p:nvPr>
        </p:nvSpPr>
        <p:spPr>
          <a:xfrm>
            <a:off x="1150938" y="214313"/>
            <a:ext cx="7165975" cy="1462087"/>
          </a:xfrm>
        </p:spPr>
        <p:txBody>
          <a:bodyPr/>
          <a:lstStyle/>
          <a:p>
            <a:pPr algn="ctr" eaLnBrk="1" hangingPunct="1"/>
            <a:r>
              <a:rPr lang="zh-CN" altLang="en-US"/>
              <a:t>时延</a:t>
            </a:r>
            <a:r>
              <a:rPr lang="en-US" altLang="zh-CN"/>
              <a:t>(delay </a:t>
            </a:r>
            <a:r>
              <a:rPr lang="zh-CN" altLang="en-US"/>
              <a:t>或 </a:t>
            </a:r>
            <a:r>
              <a:rPr lang="en-US" altLang="zh-CN"/>
              <a:t>latency)</a:t>
            </a:r>
          </a:p>
        </p:txBody>
      </p:sp>
      <p:sp>
        <p:nvSpPr>
          <p:cNvPr id="149508" name="Rectangle 4">
            <a:extLst>
              <a:ext uri="{FF2B5EF4-FFF2-40B4-BE49-F238E27FC236}">
                <a16:creationId xmlns:a16="http://schemas.microsoft.com/office/drawing/2014/main" id="{826143E4-8B91-7DFE-3BF7-9135A8DF95F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a:extLst>
              <a:ext uri="{FF2B5EF4-FFF2-40B4-BE49-F238E27FC236}">
                <a16:creationId xmlns:a16="http://schemas.microsoft.com/office/drawing/2014/main" id="{86E48D5F-B373-4A4F-6B3B-E8DAB0CE9551}"/>
              </a:ext>
            </a:extLst>
          </p:cNvPr>
          <p:cNvSpPr>
            <a:spLocks noGrp="1" noChangeArrowheads="1"/>
          </p:cNvSpPr>
          <p:nvPr>
            <p:ph idx="1"/>
          </p:nvPr>
        </p:nvSpPr>
        <p:spPr>
          <a:xfrm>
            <a:off x="1042988" y="1989138"/>
            <a:ext cx="7772400" cy="1368425"/>
          </a:xfrm>
        </p:spPr>
        <p:txBody>
          <a:bodyPr/>
          <a:lstStyle/>
          <a:p>
            <a:pPr eaLnBrk="1" hangingPunct="1"/>
            <a:r>
              <a:rPr lang="zh-CN" altLang="en-US"/>
              <a:t>数据经历的总时延就是发送时延、传播时延、处理时延和排队时延之和： </a:t>
            </a:r>
          </a:p>
          <a:p>
            <a:pPr eaLnBrk="1" hangingPunct="1"/>
            <a:endParaRPr lang="en-US" altLang="zh-CN"/>
          </a:p>
        </p:txBody>
      </p:sp>
      <p:sp>
        <p:nvSpPr>
          <p:cNvPr id="151555" name="Rectangle 2">
            <a:extLst>
              <a:ext uri="{FF2B5EF4-FFF2-40B4-BE49-F238E27FC236}">
                <a16:creationId xmlns:a16="http://schemas.microsoft.com/office/drawing/2014/main" id="{0CD8568E-6A5F-A13A-C50E-32F83E877692}"/>
              </a:ext>
            </a:extLst>
          </p:cNvPr>
          <p:cNvSpPr>
            <a:spLocks noGrp="1" noChangeArrowheads="1"/>
          </p:cNvSpPr>
          <p:nvPr>
            <p:ph type="title"/>
          </p:nvPr>
        </p:nvSpPr>
        <p:spPr>
          <a:xfrm>
            <a:off x="1150938" y="214313"/>
            <a:ext cx="7165975" cy="1462087"/>
          </a:xfrm>
        </p:spPr>
        <p:txBody>
          <a:bodyPr/>
          <a:lstStyle/>
          <a:p>
            <a:pPr algn="ctr" eaLnBrk="1" hangingPunct="1"/>
            <a:r>
              <a:rPr lang="zh-CN" altLang="en-US"/>
              <a:t>时延</a:t>
            </a:r>
            <a:r>
              <a:rPr lang="en-US" altLang="zh-CN"/>
              <a:t>(delay </a:t>
            </a:r>
            <a:r>
              <a:rPr lang="zh-CN" altLang="en-US"/>
              <a:t>或 </a:t>
            </a:r>
            <a:r>
              <a:rPr lang="en-US" altLang="zh-CN"/>
              <a:t>latency)</a:t>
            </a:r>
          </a:p>
        </p:txBody>
      </p:sp>
      <p:sp>
        <p:nvSpPr>
          <p:cNvPr id="151556" name="Rectangle 4">
            <a:extLst>
              <a:ext uri="{FF2B5EF4-FFF2-40B4-BE49-F238E27FC236}">
                <a16:creationId xmlns:a16="http://schemas.microsoft.com/office/drawing/2014/main" id="{DEBBE29A-6ACA-C2E3-1BDA-BF27448DA5C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91142" name="Text Box 6">
            <a:extLst>
              <a:ext uri="{FF2B5EF4-FFF2-40B4-BE49-F238E27FC236}">
                <a16:creationId xmlns:a16="http://schemas.microsoft.com/office/drawing/2014/main" id="{FEF55AB4-0045-D6EA-1BBB-586F040A5561}"/>
              </a:ext>
            </a:extLst>
          </p:cNvPr>
          <p:cNvSpPr txBox="1">
            <a:spLocks noChangeArrowheads="1"/>
          </p:cNvSpPr>
          <p:nvPr/>
        </p:nvSpPr>
        <p:spPr bwMode="auto">
          <a:xfrm>
            <a:off x="990600" y="3789363"/>
            <a:ext cx="7162800" cy="461962"/>
          </a:xfrm>
          <a:prstGeom prst="rect">
            <a:avLst/>
          </a:prstGeom>
          <a:solidFill>
            <a:srgbClr val="FFFF99"/>
          </a:solidFill>
          <a:ln>
            <a:noFill/>
          </a:ln>
          <a:effectLst/>
          <a:extLst>
            <a:ext uri="{91240B29-F687-4F45-9708-019B960494DF}">
              <a14:hiddenLine xmlns:a14="http://schemas.microsoft.com/office/drawing/2010/main" w="76200" cmpd="tri">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总时延 </a:t>
            </a:r>
            <a:r>
              <a:rPr lang="en-US" altLang="zh-CN" sz="2400">
                <a:solidFill>
                  <a:srgbClr val="333399"/>
                </a:solidFill>
                <a:latin typeface="Tahoma" panose="020B0604030504040204" pitchFamily="34" charset="0"/>
                <a:ea typeface="黑体" panose="02010609060101010101" pitchFamily="49" charset="-122"/>
              </a:rPr>
              <a:t>= </a:t>
            </a:r>
            <a:r>
              <a:rPr lang="zh-CN" altLang="en-US" sz="2400">
                <a:solidFill>
                  <a:srgbClr val="333399"/>
                </a:solidFill>
                <a:latin typeface="Tahoma" panose="020B0604030504040204" pitchFamily="34" charset="0"/>
                <a:ea typeface="黑体" panose="02010609060101010101" pitchFamily="49" charset="-122"/>
              </a:rPr>
              <a:t>发送时延</a:t>
            </a:r>
            <a:r>
              <a:rPr lang="en-US" altLang="zh-CN" sz="2400">
                <a:solidFill>
                  <a:srgbClr val="333399"/>
                </a:solidFill>
                <a:latin typeface="Tahoma" panose="020B0604030504040204" pitchFamily="34" charset="0"/>
                <a:ea typeface="黑体" panose="02010609060101010101" pitchFamily="49" charset="-122"/>
              </a:rPr>
              <a:t>+</a:t>
            </a:r>
            <a:r>
              <a:rPr lang="zh-CN" altLang="en-US" sz="2400">
                <a:solidFill>
                  <a:srgbClr val="333399"/>
                </a:solidFill>
                <a:latin typeface="Tahoma" panose="020B0604030504040204" pitchFamily="34" charset="0"/>
                <a:ea typeface="黑体" panose="02010609060101010101" pitchFamily="49" charset="-122"/>
              </a:rPr>
              <a:t>传播时延</a:t>
            </a:r>
            <a:r>
              <a:rPr lang="en-US" altLang="zh-CN" sz="2400">
                <a:solidFill>
                  <a:srgbClr val="333399"/>
                </a:solidFill>
                <a:latin typeface="Tahoma" panose="020B0604030504040204" pitchFamily="34" charset="0"/>
                <a:ea typeface="黑体" panose="02010609060101010101" pitchFamily="49" charset="-122"/>
              </a:rPr>
              <a:t>+</a:t>
            </a:r>
            <a:r>
              <a:rPr lang="zh-CN" altLang="en-US" sz="2400">
                <a:solidFill>
                  <a:srgbClr val="333399"/>
                </a:solidFill>
                <a:latin typeface="Tahoma" panose="020B0604030504040204" pitchFamily="34" charset="0"/>
                <a:ea typeface="黑体" panose="02010609060101010101" pitchFamily="49" charset="-122"/>
              </a:rPr>
              <a:t>处理时延</a:t>
            </a:r>
            <a:r>
              <a:rPr lang="en-US" altLang="zh-CN" sz="2400">
                <a:solidFill>
                  <a:srgbClr val="333399"/>
                </a:solidFill>
                <a:latin typeface="Tahoma" panose="020B0604030504040204" pitchFamily="34" charset="0"/>
              </a:rPr>
              <a:t>+</a:t>
            </a:r>
            <a:r>
              <a:rPr lang="zh-CN" altLang="en-US" sz="2400">
                <a:solidFill>
                  <a:srgbClr val="333399"/>
                </a:solidFill>
                <a:latin typeface="黑体" panose="02010609060101010101" pitchFamily="49" charset="-122"/>
                <a:ea typeface="黑体" panose="02010609060101010101" pitchFamily="49" charset="-122"/>
              </a:rPr>
              <a:t>排队时延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2"/>
                                        </p:tgtEl>
                                        <p:attrNameLst>
                                          <p:attrName>style.visibility</p:attrName>
                                        </p:attrNameLst>
                                      </p:cBhvr>
                                      <p:to>
                                        <p:strVal val="visible"/>
                                      </p:to>
                                    </p:set>
                                  </p:childTnLst>
                                </p:cTn>
                              </p:par>
                            </p:childTnLst>
                          </p:cTn>
                        </p:par>
                        <p:par>
                          <p:cTn id="11" fill="hold" nodeType="afterGroup">
                            <p:stCondLst>
                              <p:cond delay="0"/>
                            </p:stCondLst>
                            <p:childTnLst>
                              <p:par>
                                <p:cTn id="12" presetID="6" presetClass="emph" presetSubtype="0" fill="hold" grpId="1" nodeType="afterEffect">
                                  <p:stCondLst>
                                    <p:cond delay="0"/>
                                  </p:stCondLst>
                                  <p:childTnLst>
                                    <p:animScale>
                                      <p:cBhvr>
                                        <p:cTn id="13" dur="1000" fill="hold"/>
                                        <p:tgtEl>
                                          <p:spTgt spid="9114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P spid="91142" grpId="0" animBg="1"/>
      <p:bldP spid="91142"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2E75CEDF-F245-FD66-789D-B3CC021C4F4D}"/>
              </a:ext>
            </a:extLst>
          </p:cNvPr>
          <p:cNvSpPr>
            <a:spLocks noGrp="1" noChangeArrowheads="1"/>
          </p:cNvSpPr>
          <p:nvPr>
            <p:ph type="title"/>
          </p:nvPr>
        </p:nvSpPr>
        <p:spPr>
          <a:xfrm>
            <a:off x="1258888" y="115888"/>
            <a:ext cx="7165975" cy="768350"/>
          </a:xfrm>
        </p:spPr>
        <p:txBody>
          <a:bodyPr/>
          <a:lstStyle/>
          <a:p>
            <a:pPr algn="ctr" eaLnBrk="1" hangingPunct="1"/>
            <a:r>
              <a:rPr lang="zh-CN" altLang="en-US"/>
              <a:t>四种时延所产生的地方 </a:t>
            </a:r>
          </a:p>
        </p:txBody>
      </p:sp>
      <p:sp>
        <p:nvSpPr>
          <p:cNvPr id="153603" name="Rectangle 4">
            <a:extLst>
              <a:ext uri="{FF2B5EF4-FFF2-40B4-BE49-F238E27FC236}">
                <a16:creationId xmlns:a16="http://schemas.microsoft.com/office/drawing/2014/main" id="{647861C1-A200-6B29-7C12-5B1873FA677F}"/>
              </a:ext>
            </a:extLst>
          </p:cNvPr>
          <p:cNvSpPr>
            <a:spLocks noChangeArrowheads="1"/>
          </p:cNvSpPr>
          <p:nvPr/>
        </p:nvSpPr>
        <p:spPr bwMode="auto">
          <a:xfrm>
            <a:off x="10795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04" name="Rectangle 7">
            <a:extLst>
              <a:ext uri="{FF2B5EF4-FFF2-40B4-BE49-F238E27FC236}">
                <a16:creationId xmlns:a16="http://schemas.microsoft.com/office/drawing/2014/main" id="{A36D4956-8D9D-1BA5-DCA8-E16711C96238}"/>
              </a:ext>
            </a:extLst>
          </p:cNvPr>
          <p:cNvSpPr>
            <a:spLocks noChangeArrowheads="1"/>
          </p:cNvSpPr>
          <p:nvPr/>
        </p:nvSpPr>
        <p:spPr bwMode="auto">
          <a:xfrm>
            <a:off x="2136775" y="47021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05" name="Oval 9">
            <a:extLst>
              <a:ext uri="{FF2B5EF4-FFF2-40B4-BE49-F238E27FC236}">
                <a16:creationId xmlns:a16="http://schemas.microsoft.com/office/drawing/2014/main" id="{D3C92780-DDFA-1741-25AA-214EC6D7D3B0}"/>
              </a:ext>
            </a:extLst>
          </p:cNvPr>
          <p:cNvSpPr>
            <a:spLocks noChangeArrowheads="1"/>
          </p:cNvSpPr>
          <p:nvPr/>
        </p:nvSpPr>
        <p:spPr bwMode="auto">
          <a:xfrm>
            <a:off x="868363" y="41687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06" name="Oval 10">
            <a:extLst>
              <a:ext uri="{FF2B5EF4-FFF2-40B4-BE49-F238E27FC236}">
                <a16:creationId xmlns:a16="http://schemas.microsoft.com/office/drawing/2014/main" id="{46059C60-E020-802F-4199-2CDA46BC4101}"/>
              </a:ext>
            </a:extLst>
          </p:cNvPr>
          <p:cNvSpPr>
            <a:spLocks noChangeArrowheads="1"/>
          </p:cNvSpPr>
          <p:nvPr/>
        </p:nvSpPr>
        <p:spPr bwMode="auto">
          <a:xfrm>
            <a:off x="7569200" y="41687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nvGrpSpPr>
          <p:cNvPr id="153607" name="Group 11">
            <a:extLst>
              <a:ext uri="{FF2B5EF4-FFF2-40B4-BE49-F238E27FC236}">
                <a16:creationId xmlns:a16="http://schemas.microsoft.com/office/drawing/2014/main" id="{C2367743-CA9A-A2F2-FE88-8069202A132C}"/>
              </a:ext>
            </a:extLst>
          </p:cNvPr>
          <p:cNvGrpSpPr>
            <a:grpSpLocks/>
          </p:cNvGrpSpPr>
          <p:nvPr/>
        </p:nvGrpSpPr>
        <p:grpSpPr bwMode="auto">
          <a:xfrm>
            <a:off x="1230313" y="4576763"/>
            <a:ext cx="723900" cy="458787"/>
            <a:chOff x="1567" y="1056"/>
            <a:chExt cx="384" cy="336"/>
          </a:xfrm>
        </p:grpSpPr>
        <p:sp>
          <p:nvSpPr>
            <p:cNvPr id="153631" name="Rectangle 12">
              <a:extLst>
                <a:ext uri="{FF2B5EF4-FFF2-40B4-BE49-F238E27FC236}">
                  <a16:creationId xmlns:a16="http://schemas.microsoft.com/office/drawing/2014/main" id="{5B17A682-B057-5077-1468-D930D887A524}"/>
                </a:ext>
              </a:extLst>
            </p:cNvPr>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32" name="Freeform 13">
              <a:extLst>
                <a:ext uri="{FF2B5EF4-FFF2-40B4-BE49-F238E27FC236}">
                  <a16:creationId xmlns:a16="http://schemas.microsoft.com/office/drawing/2014/main" id="{5E7A0DDB-37CA-81F6-960F-40C0CE8986BD}"/>
                </a:ext>
              </a:extLst>
            </p:cNvPr>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3" name="Line 14">
              <a:extLst>
                <a:ext uri="{FF2B5EF4-FFF2-40B4-BE49-F238E27FC236}">
                  <a16:creationId xmlns:a16="http://schemas.microsoft.com/office/drawing/2014/main" id="{EEF4677D-7D4E-2D55-CEE2-947C5D583FC0}"/>
                </a:ext>
              </a:extLst>
            </p:cNvPr>
            <p:cNvSpPr>
              <a:spLocks noChangeShapeType="1"/>
            </p:cNvSpPr>
            <p:nvPr/>
          </p:nvSpPr>
          <p:spPr bwMode="auto">
            <a:xfrm>
              <a:off x="1855"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4" name="Line 15">
              <a:extLst>
                <a:ext uri="{FF2B5EF4-FFF2-40B4-BE49-F238E27FC236}">
                  <a16:creationId xmlns:a16="http://schemas.microsoft.com/office/drawing/2014/main" id="{2DD15D3C-6735-6C1F-A09F-072EFF41F72B}"/>
                </a:ext>
              </a:extLst>
            </p:cNvPr>
            <p:cNvSpPr>
              <a:spLocks noChangeShapeType="1"/>
            </p:cNvSpPr>
            <p:nvPr/>
          </p:nvSpPr>
          <p:spPr bwMode="auto">
            <a:xfrm>
              <a:off x="1759"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5" name="Line 16">
              <a:extLst>
                <a:ext uri="{FF2B5EF4-FFF2-40B4-BE49-F238E27FC236}">
                  <a16:creationId xmlns:a16="http://schemas.microsoft.com/office/drawing/2014/main" id="{1EA8049E-DC64-7576-108D-16721059220A}"/>
                </a:ext>
              </a:extLst>
            </p:cNvPr>
            <p:cNvSpPr>
              <a:spLocks noChangeShapeType="1"/>
            </p:cNvSpPr>
            <p:nvPr/>
          </p:nvSpPr>
          <p:spPr bwMode="auto">
            <a:xfrm>
              <a:off x="1663"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08" name="Line 17">
            <a:extLst>
              <a:ext uri="{FF2B5EF4-FFF2-40B4-BE49-F238E27FC236}">
                <a16:creationId xmlns:a16="http://schemas.microsoft.com/office/drawing/2014/main" id="{6528E648-AD2B-6CEB-96AB-F56D8F5B089A}"/>
              </a:ext>
            </a:extLst>
          </p:cNvPr>
          <p:cNvSpPr>
            <a:spLocks noChangeShapeType="1"/>
          </p:cNvSpPr>
          <p:nvPr/>
        </p:nvSpPr>
        <p:spPr bwMode="auto">
          <a:xfrm>
            <a:off x="1949450" y="4822825"/>
            <a:ext cx="271463" cy="63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09" name="Rectangle 18">
            <a:extLst>
              <a:ext uri="{FF2B5EF4-FFF2-40B4-BE49-F238E27FC236}">
                <a16:creationId xmlns:a16="http://schemas.microsoft.com/office/drawing/2014/main" id="{C7659CE9-1C5E-BBAA-8880-C037F88C46F5}"/>
              </a:ext>
            </a:extLst>
          </p:cNvPr>
          <p:cNvSpPr>
            <a:spLocks noChangeArrowheads="1"/>
          </p:cNvSpPr>
          <p:nvPr/>
        </p:nvSpPr>
        <p:spPr bwMode="auto">
          <a:xfrm>
            <a:off x="2011363" y="4729163"/>
            <a:ext cx="169862" cy="19367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10" name="AutoShape 21">
            <a:extLst>
              <a:ext uri="{FF2B5EF4-FFF2-40B4-BE49-F238E27FC236}">
                <a16:creationId xmlns:a16="http://schemas.microsoft.com/office/drawing/2014/main" id="{0B3D02F2-3C6F-2AF7-F077-49A9B61B8C74}"/>
              </a:ext>
            </a:extLst>
          </p:cNvPr>
          <p:cNvSpPr>
            <a:spLocks noChangeArrowheads="1"/>
          </p:cNvSpPr>
          <p:nvPr/>
        </p:nvSpPr>
        <p:spPr bwMode="auto">
          <a:xfrm>
            <a:off x="2770188" y="4754563"/>
            <a:ext cx="1266825" cy="177800"/>
          </a:xfrm>
          <a:prstGeom prst="rightArrow">
            <a:avLst>
              <a:gd name="adj1" fmla="val 50000"/>
              <a:gd name="adj2" fmla="val 178125"/>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11" name="AutoShape 26">
            <a:extLst>
              <a:ext uri="{FF2B5EF4-FFF2-40B4-BE49-F238E27FC236}">
                <a16:creationId xmlns:a16="http://schemas.microsoft.com/office/drawing/2014/main" id="{E4A27B40-F678-38D2-2584-3AF7405552EF}"/>
              </a:ext>
            </a:extLst>
          </p:cNvPr>
          <p:cNvSpPr>
            <a:spLocks noChangeArrowheads="1"/>
          </p:cNvSpPr>
          <p:nvPr/>
        </p:nvSpPr>
        <p:spPr bwMode="auto">
          <a:xfrm>
            <a:off x="139700" y="4754563"/>
            <a:ext cx="1268413" cy="177800"/>
          </a:xfrm>
          <a:prstGeom prst="rightArrow">
            <a:avLst>
              <a:gd name="adj1" fmla="val 50000"/>
              <a:gd name="adj2" fmla="val 178348"/>
            </a:avLst>
          </a:prstGeom>
          <a:solidFill>
            <a:srgbClr val="00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12" name="AutoShape 27">
            <a:extLst>
              <a:ext uri="{FF2B5EF4-FFF2-40B4-BE49-F238E27FC236}">
                <a16:creationId xmlns:a16="http://schemas.microsoft.com/office/drawing/2014/main" id="{EF39F6ED-D637-0C7A-E78C-A98327153B46}"/>
              </a:ext>
            </a:extLst>
          </p:cNvPr>
          <p:cNvSpPr>
            <a:spLocks noChangeArrowheads="1"/>
          </p:cNvSpPr>
          <p:nvPr/>
        </p:nvSpPr>
        <p:spPr bwMode="auto">
          <a:xfrm>
            <a:off x="6564313" y="4746625"/>
            <a:ext cx="1266825" cy="176213"/>
          </a:xfrm>
          <a:prstGeom prst="rightArrow">
            <a:avLst>
              <a:gd name="adj1" fmla="val 50000"/>
              <a:gd name="adj2" fmla="val 179729"/>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3613" name="Text Box 28">
            <a:extLst>
              <a:ext uri="{FF2B5EF4-FFF2-40B4-BE49-F238E27FC236}">
                <a16:creationId xmlns:a16="http://schemas.microsoft.com/office/drawing/2014/main" id="{E265CD85-FC61-770F-3E0B-1E2489AE35D2}"/>
              </a:ext>
            </a:extLst>
          </p:cNvPr>
          <p:cNvSpPr txBox="1">
            <a:spLocks noChangeArrowheads="1"/>
          </p:cNvSpPr>
          <p:nvPr/>
        </p:nvSpPr>
        <p:spPr bwMode="auto">
          <a:xfrm>
            <a:off x="4060825" y="4645025"/>
            <a:ext cx="15922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b="1">
                <a:solidFill>
                  <a:srgbClr val="333399"/>
                </a:solidFill>
                <a:latin typeface="Arial" panose="020B0604020202020204" pitchFamily="34" charset="0"/>
              </a:rPr>
              <a:t>1 0 1 1 0 0 1</a:t>
            </a:r>
          </a:p>
        </p:txBody>
      </p:sp>
      <p:sp>
        <p:nvSpPr>
          <p:cNvPr id="153614" name="Text Box 29">
            <a:extLst>
              <a:ext uri="{FF2B5EF4-FFF2-40B4-BE49-F238E27FC236}">
                <a16:creationId xmlns:a16="http://schemas.microsoft.com/office/drawing/2014/main" id="{A42FA2A6-7E78-F245-71FF-ADE253FF86DD}"/>
              </a:ext>
            </a:extLst>
          </p:cNvPr>
          <p:cNvSpPr txBox="1">
            <a:spLocks noChangeArrowheads="1"/>
          </p:cNvSpPr>
          <p:nvPr/>
        </p:nvSpPr>
        <p:spPr bwMode="auto">
          <a:xfrm>
            <a:off x="5675313" y="45116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400" b="1">
                <a:solidFill>
                  <a:srgbClr val="333399"/>
                </a:solidFill>
                <a:latin typeface="Times New Roman" panose="02020603050405020304" pitchFamily="18" charset="0"/>
              </a:rPr>
              <a:t>…</a:t>
            </a:r>
          </a:p>
        </p:txBody>
      </p:sp>
      <p:sp>
        <p:nvSpPr>
          <p:cNvPr id="153615" name="Text Box 32">
            <a:extLst>
              <a:ext uri="{FF2B5EF4-FFF2-40B4-BE49-F238E27FC236}">
                <a16:creationId xmlns:a16="http://schemas.microsoft.com/office/drawing/2014/main" id="{5E028245-A111-CAAC-D1AC-CDB65D1DD0ED}"/>
              </a:ext>
            </a:extLst>
          </p:cNvPr>
          <p:cNvSpPr txBox="1">
            <a:spLocks noChangeArrowheads="1"/>
          </p:cNvSpPr>
          <p:nvPr/>
        </p:nvSpPr>
        <p:spPr bwMode="auto">
          <a:xfrm>
            <a:off x="2232025" y="54737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发送器</a:t>
            </a:r>
          </a:p>
        </p:txBody>
      </p:sp>
      <p:sp>
        <p:nvSpPr>
          <p:cNvPr id="153616" name="Text Box 34">
            <a:extLst>
              <a:ext uri="{FF2B5EF4-FFF2-40B4-BE49-F238E27FC236}">
                <a16:creationId xmlns:a16="http://schemas.microsoft.com/office/drawing/2014/main" id="{AC903078-681C-5AFF-5E6C-C76D2A2EB38C}"/>
              </a:ext>
            </a:extLst>
          </p:cNvPr>
          <p:cNvSpPr txBox="1">
            <a:spLocks noChangeArrowheads="1"/>
          </p:cNvSpPr>
          <p:nvPr/>
        </p:nvSpPr>
        <p:spPr bwMode="auto">
          <a:xfrm>
            <a:off x="1187450" y="49879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队列</a:t>
            </a:r>
          </a:p>
        </p:txBody>
      </p:sp>
      <p:grpSp>
        <p:nvGrpSpPr>
          <p:cNvPr id="92205" name="Group 45">
            <a:extLst>
              <a:ext uri="{FF2B5EF4-FFF2-40B4-BE49-F238E27FC236}">
                <a16:creationId xmlns:a16="http://schemas.microsoft.com/office/drawing/2014/main" id="{D2D53053-7232-4346-0D81-788499B2BC8A}"/>
              </a:ext>
            </a:extLst>
          </p:cNvPr>
          <p:cNvGrpSpPr>
            <a:grpSpLocks/>
          </p:cNvGrpSpPr>
          <p:nvPr/>
        </p:nvGrpSpPr>
        <p:grpSpPr bwMode="auto">
          <a:xfrm>
            <a:off x="5535613" y="3068638"/>
            <a:ext cx="2089150" cy="1612900"/>
            <a:chOff x="3419" y="1933"/>
            <a:chExt cx="1316" cy="1016"/>
          </a:xfrm>
        </p:grpSpPr>
        <p:sp>
          <p:nvSpPr>
            <p:cNvPr id="153629" name="Line 33">
              <a:extLst>
                <a:ext uri="{FF2B5EF4-FFF2-40B4-BE49-F238E27FC236}">
                  <a16:creationId xmlns:a16="http://schemas.microsoft.com/office/drawing/2014/main" id="{E84BBCC4-3A36-7A76-328A-ED9449008BDB}"/>
                </a:ext>
              </a:extLst>
            </p:cNvPr>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30" name="Text Box 36">
              <a:extLst>
                <a:ext uri="{FF2B5EF4-FFF2-40B4-BE49-F238E27FC236}">
                  <a16:creationId xmlns:a16="http://schemas.microsoft.com/office/drawing/2014/main" id="{A2613BCA-C495-D904-3C33-BBF2E3136C13}"/>
                </a:ext>
              </a:extLst>
            </p:cNvPr>
            <p:cNvSpPr txBox="1">
              <a:spLocks noChangeArrowheads="1"/>
            </p:cNvSpPr>
            <p:nvPr/>
          </p:nvSpPr>
          <p:spPr bwMode="auto">
            <a:xfrm>
              <a:off x="3419" y="1933"/>
              <a:ext cx="1316" cy="566"/>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400">
                  <a:solidFill>
                    <a:srgbClr val="333399"/>
                  </a:solidFill>
                  <a:latin typeface="黑体" panose="02010609060101010101" pitchFamily="49" charset="-122"/>
                  <a:ea typeface="黑体" panose="02010609060101010101" pitchFamily="49" charset="-122"/>
                </a:rPr>
                <a:t>在链路上产生</a:t>
              </a:r>
            </a:p>
            <a:p>
              <a:pPr algn="ctr" eaLnBrk="1" hangingPunct="1">
                <a:lnSpc>
                  <a:spcPct val="100000"/>
                </a:lnSpc>
                <a:spcBef>
                  <a:spcPct val="0"/>
                </a:spcBef>
                <a:buFontTx/>
                <a:buNone/>
              </a:pPr>
              <a:r>
                <a:rPr kumimoji="1" lang="zh-CN" altLang="en-US" sz="2400">
                  <a:solidFill>
                    <a:srgbClr val="333399"/>
                  </a:solidFill>
                  <a:latin typeface="黑体" panose="02010609060101010101" pitchFamily="49" charset="-122"/>
                  <a:ea typeface="黑体" panose="02010609060101010101" pitchFamily="49" charset="-122"/>
                </a:rPr>
                <a:t>传播时延</a:t>
              </a:r>
            </a:p>
          </p:txBody>
        </p:sp>
      </p:grpSp>
      <p:sp>
        <p:nvSpPr>
          <p:cNvPr id="153618" name="Text Box 37">
            <a:extLst>
              <a:ext uri="{FF2B5EF4-FFF2-40B4-BE49-F238E27FC236}">
                <a16:creationId xmlns:a16="http://schemas.microsoft.com/office/drawing/2014/main" id="{8A5CA7BF-23B4-CDDA-3155-08A64E759743}"/>
              </a:ext>
            </a:extLst>
          </p:cNvPr>
          <p:cNvSpPr txBox="1">
            <a:spLocks noChangeArrowheads="1"/>
          </p:cNvSpPr>
          <p:nvPr/>
        </p:nvSpPr>
        <p:spPr bwMode="auto">
          <a:xfrm>
            <a:off x="7704138" y="5564188"/>
            <a:ext cx="105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结点</a:t>
            </a:r>
            <a:r>
              <a:rPr kumimoji="1" lang="zh-CN" altLang="en-US" sz="16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B</a:t>
            </a:r>
          </a:p>
        </p:txBody>
      </p:sp>
      <p:sp>
        <p:nvSpPr>
          <p:cNvPr id="153619" name="Text Box 38">
            <a:extLst>
              <a:ext uri="{FF2B5EF4-FFF2-40B4-BE49-F238E27FC236}">
                <a16:creationId xmlns:a16="http://schemas.microsoft.com/office/drawing/2014/main" id="{8C6045A6-65FE-4C5A-7340-54CB26CFAEAC}"/>
              </a:ext>
            </a:extLst>
          </p:cNvPr>
          <p:cNvSpPr txBox="1">
            <a:spLocks noChangeArrowheads="1"/>
          </p:cNvSpPr>
          <p:nvPr/>
        </p:nvSpPr>
        <p:spPr bwMode="auto">
          <a:xfrm>
            <a:off x="1008063" y="5473700"/>
            <a:ext cx="105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结点</a:t>
            </a:r>
            <a:r>
              <a:rPr kumimoji="1" lang="zh-CN" altLang="en-US" sz="16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A</a:t>
            </a:r>
          </a:p>
        </p:txBody>
      </p:sp>
      <p:grpSp>
        <p:nvGrpSpPr>
          <p:cNvPr id="92204" name="Group 44">
            <a:extLst>
              <a:ext uri="{FF2B5EF4-FFF2-40B4-BE49-F238E27FC236}">
                <a16:creationId xmlns:a16="http://schemas.microsoft.com/office/drawing/2014/main" id="{CE94D01D-709B-BF1F-EBA0-9004E0CEB6AC}"/>
              </a:ext>
            </a:extLst>
          </p:cNvPr>
          <p:cNvGrpSpPr>
            <a:grpSpLocks/>
          </p:cNvGrpSpPr>
          <p:nvPr/>
        </p:nvGrpSpPr>
        <p:grpSpPr bwMode="auto">
          <a:xfrm>
            <a:off x="1935163" y="3284538"/>
            <a:ext cx="3308350" cy="1470025"/>
            <a:chOff x="1151" y="2069"/>
            <a:chExt cx="2084" cy="926"/>
          </a:xfrm>
        </p:grpSpPr>
        <p:sp>
          <p:nvSpPr>
            <p:cNvPr id="153627" name="Text Box 24">
              <a:extLst>
                <a:ext uri="{FF2B5EF4-FFF2-40B4-BE49-F238E27FC236}">
                  <a16:creationId xmlns:a16="http://schemas.microsoft.com/office/drawing/2014/main" id="{C3D688C3-35DA-4EB8-928E-0C250C02C062}"/>
                </a:ext>
              </a:extLst>
            </p:cNvPr>
            <p:cNvSpPr txBox="1">
              <a:spLocks noChangeArrowheads="1"/>
            </p:cNvSpPr>
            <p:nvPr/>
          </p:nvSpPr>
          <p:spPr bwMode="auto">
            <a:xfrm>
              <a:off x="1151" y="2069"/>
              <a:ext cx="2084" cy="566"/>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400">
                  <a:solidFill>
                    <a:srgbClr val="333399"/>
                  </a:solidFill>
                  <a:latin typeface="黑体" panose="02010609060101010101" pitchFamily="49" charset="-122"/>
                  <a:ea typeface="黑体" panose="02010609060101010101" pitchFamily="49" charset="-122"/>
                </a:rPr>
                <a:t>在发送器产生发送时延</a:t>
              </a:r>
            </a:p>
            <a:p>
              <a:pPr algn="ctr" eaLnBrk="1" hangingPunct="1">
                <a:lnSpc>
                  <a:spcPct val="100000"/>
                </a:lnSpc>
                <a:spcBef>
                  <a:spcPct val="0"/>
                </a:spcBef>
                <a:buFontTx/>
                <a:buNone/>
              </a:pPr>
              <a:r>
                <a:rPr kumimoji="1" lang="en-US" altLang="zh-CN" sz="2400">
                  <a:solidFill>
                    <a:srgbClr val="333399"/>
                  </a:solidFill>
                  <a:latin typeface="黑体" panose="02010609060101010101" pitchFamily="49" charset="-122"/>
                  <a:ea typeface="黑体" panose="02010609060101010101" pitchFamily="49" charset="-122"/>
                </a:rPr>
                <a:t>(</a:t>
              </a:r>
              <a:r>
                <a:rPr kumimoji="1" lang="zh-CN" altLang="en-US" sz="2400">
                  <a:solidFill>
                    <a:srgbClr val="333399"/>
                  </a:solidFill>
                  <a:latin typeface="黑体" panose="02010609060101010101" pitchFamily="49" charset="-122"/>
                  <a:ea typeface="黑体" panose="02010609060101010101" pitchFamily="49" charset="-122"/>
                </a:rPr>
                <a:t>即传输时延</a:t>
              </a:r>
              <a:r>
                <a:rPr kumimoji="1" lang="en-US" altLang="zh-CN" sz="2400">
                  <a:solidFill>
                    <a:srgbClr val="333399"/>
                  </a:solidFill>
                  <a:latin typeface="黑体" panose="02010609060101010101" pitchFamily="49" charset="-122"/>
                  <a:ea typeface="黑体" panose="02010609060101010101" pitchFamily="49" charset="-122"/>
                </a:rPr>
                <a:t>)</a:t>
              </a:r>
            </a:p>
          </p:txBody>
        </p:sp>
        <p:sp>
          <p:nvSpPr>
            <p:cNvPr id="153628" name="Line 40">
              <a:extLst>
                <a:ext uri="{FF2B5EF4-FFF2-40B4-BE49-F238E27FC236}">
                  <a16:creationId xmlns:a16="http://schemas.microsoft.com/office/drawing/2014/main" id="{1907547B-74F4-719D-F9D2-ADC4E650798B}"/>
                </a:ext>
              </a:extLst>
            </p:cNvPr>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21" name="Line 41">
            <a:extLst>
              <a:ext uri="{FF2B5EF4-FFF2-40B4-BE49-F238E27FC236}">
                <a16:creationId xmlns:a16="http://schemas.microsoft.com/office/drawing/2014/main" id="{C910E30C-6B0D-F4ED-80AC-8383F0837693}"/>
              </a:ext>
            </a:extLst>
          </p:cNvPr>
          <p:cNvSpPr>
            <a:spLocks noChangeShapeType="1"/>
          </p:cNvSpPr>
          <p:nvPr/>
        </p:nvSpPr>
        <p:spPr bwMode="auto">
          <a:xfrm flipH="1" flipV="1">
            <a:off x="2087563" y="4897438"/>
            <a:ext cx="431800" cy="64770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2" name="Line 39">
            <a:extLst>
              <a:ext uri="{FF2B5EF4-FFF2-40B4-BE49-F238E27FC236}">
                <a16:creationId xmlns:a16="http://schemas.microsoft.com/office/drawing/2014/main" id="{EB35F2E7-332A-CE27-1EB5-703FAC497ADB}"/>
              </a:ext>
            </a:extLst>
          </p:cNvPr>
          <p:cNvSpPr>
            <a:spLocks noChangeShapeType="1"/>
          </p:cNvSpPr>
          <p:nvPr/>
        </p:nvSpPr>
        <p:spPr bwMode="auto">
          <a:xfrm flipH="1">
            <a:off x="1547813" y="3141663"/>
            <a:ext cx="55562" cy="100806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23" name="Text Box 42">
            <a:extLst>
              <a:ext uri="{FF2B5EF4-FFF2-40B4-BE49-F238E27FC236}">
                <a16:creationId xmlns:a16="http://schemas.microsoft.com/office/drawing/2014/main" id="{83D2CBF4-464E-B89D-AC44-0D53F6957DA9}"/>
              </a:ext>
            </a:extLst>
          </p:cNvPr>
          <p:cNvSpPr txBox="1">
            <a:spLocks noChangeArrowheads="1"/>
          </p:cNvSpPr>
          <p:nvPr/>
        </p:nvSpPr>
        <p:spPr bwMode="auto">
          <a:xfrm>
            <a:off x="128588" y="2224088"/>
            <a:ext cx="3003550" cy="898525"/>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kumimoji="1" lang="zh-CN" altLang="en-US" sz="2400">
                <a:solidFill>
                  <a:srgbClr val="333399"/>
                </a:solidFill>
                <a:latin typeface="黑体" panose="02010609060101010101" pitchFamily="49" charset="-122"/>
                <a:ea typeface="黑体" panose="02010609060101010101" pitchFamily="49" charset="-122"/>
              </a:rPr>
              <a:t>在结点</a:t>
            </a:r>
            <a:r>
              <a:rPr kumimoji="1" lang="zh-CN" altLang="en-US" sz="24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A </a:t>
            </a:r>
            <a:r>
              <a:rPr kumimoji="1" lang="zh-CN" altLang="en-US" sz="2400">
                <a:solidFill>
                  <a:srgbClr val="333399"/>
                </a:solidFill>
                <a:latin typeface="黑体" panose="02010609060101010101" pitchFamily="49" charset="-122"/>
                <a:ea typeface="黑体" panose="02010609060101010101" pitchFamily="49" charset="-122"/>
              </a:rPr>
              <a:t>中产生</a:t>
            </a:r>
          </a:p>
          <a:p>
            <a:pPr algn="ctr" eaLnBrk="1" hangingPunct="1">
              <a:lnSpc>
                <a:spcPct val="100000"/>
              </a:lnSpc>
              <a:spcBef>
                <a:spcPct val="0"/>
              </a:spcBef>
              <a:buFontTx/>
              <a:buNone/>
            </a:pPr>
            <a:r>
              <a:rPr kumimoji="1" lang="zh-CN" altLang="en-US" sz="2400">
                <a:solidFill>
                  <a:srgbClr val="333399"/>
                </a:solidFill>
                <a:latin typeface="黑体" panose="02010609060101010101" pitchFamily="49" charset="-122"/>
                <a:ea typeface="黑体" panose="02010609060101010101" pitchFamily="49" charset="-122"/>
              </a:rPr>
              <a:t>处理时延和排队时延</a:t>
            </a:r>
          </a:p>
        </p:txBody>
      </p:sp>
      <p:sp>
        <p:nvSpPr>
          <p:cNvPr id="153624" name="Text Box 46">
            <a:extLst>
              <a:ext uri="{FF2B5EF4-FFF2-40B4-BE49-F238E27FC236}">
                <a16:creationId xmlns:a16="http://schemas.microsoft.com/office/drawing/2014/main" id="{9E84267F-0599-577D-32E6-D53DB53D0936}"/>
              </a:ext>
            </a:extLst>
          </p:cNvPr>
          <p:cNvSpPr txBox="1">
            <a:spLocks noChangeArrowheads="1"/>
          </p:cNvSpPr>
          <p:nvPr/>
        </p:nvSpPr>
        <p:spPr bwMode="auto">
          <a:xfrm>
            <a:off x="107950" y="42926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数据</a:t>
            </a:r>
            <a:endParaRPr kumimoji="1" lang="zh-CN" altLang="en-US" sz="2400">
              <a:solidFill>
                <a:srgbClr val="333399"/>
              </a:solidFill>
              <a:latin typeface="Arial" panose="020B0604020202020204" pitchFamily="34" charset="0"/>
              <a:ea typeface="黑体" panose="02010609060101010101" pitchFamily="49" charset="-122"/>
            </a:endParaRPr>
          </a:p>
        </p:txBody>
      </p:sp>
      <p:sp>
        <p:nvSpPr>
          <p:cNvPr id="153625" name="Text Box 47">
            <a:extLst>
              <a:ext uri="{FF2B5EF4-FFF2-40B4-BE49-F238E27FC236}">
                <a16:creationId xmlns:a16="http://schemas.microsoft.com/office/drawing/2014/main" id="{60CC0FB0-9E20-F314-29B9-09A95ECCE2E2}"/>
              </a:ext>
            </a:extLst>
          </p:cNvPr>
          <p:cNvSpPr txBox="1">
            <a:spLocks noChangeArrowheads="1"/>
          </p:cNvSpPr>
          <p:nvPr/>
        </p:nvSpPr>
        <p:spPr bwMode="auto">
          <a:xfrm>
            <a:off x="2124075" y="981075"/>
            <a:ext cx="5241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3200">
                <a:solidFill>
                  <a:srgbClr val="333399"/>
                </a:solidFill>
                <a:latin typeface="Arial" panose="020B0604020202020204" pitchFamily="34" charset="0"/>
                <a:ea typeface="黑体" panose="02010609060101010101" pitchFamily="49" charset="-122"/>
              </a:rPr>
              <a:t>从结点 </a:t>
            </a:r>
            <a:r>
              <a:rPr kumimoji="1" lang="en-US" altLang="zh-CN" sz="3200">
                <a:solidFill>
                  <a:srgbClr val="333399"/>
                </a:solidFill>
                <a:latin typeface="Arial" panose="020B0604020202020204" pitchFamily="34" charset="0"/>
                <a:ea typeface="黑体" panose="02010609060101010101" pitchFamily="49" charset="-122"/>
              </a:rPr>
              <a:t>A </a:t>
            </a:r>
            <a:r>
              <a:rPr kumimoji="1" lang="zh-CN" altLang="en-US" sz="3200">
                <a:solidFill>
                  <a:srgbClr val="333399"/>
                </a:solidFill>
                <a:latin typeface="Arial" panose="020B0604020202020204" pitchFamily="34" charset="0"/>
                <a:ea typeface="黑体" panose="02010609060101010101" pitchFamily="49" charset="-122"/>
              </a:rPr>
              <a:t>向结点 </a:t>
            </a:r>
            <a:r>
              <a:rPr kumimoji="1" lang="en-US" altLang="zh-CN" sz="3200">
                <a:solidFill>
                  <a:srgbClr val="333399"/>
                </a:solidFill>
                <a:latin typeface="Arial" panose="020B0604020202020204" pitchFamily="34" charset="0"/>
                <a:ea typeface="黑体" panose="02010609060101010101" pitchFamily="49" charset="-122"/>
              </a:rPr>
              <a:t>B </a:t>
            </a:r>
            <a:r>
              <a:rPr kumimoji="1" lang="zh-CN" altLang="en-US" sz="3200">
                <a:solidFill>
                  <a:srgbClr val="333399"/>
                </a:solidFill>
                <a:latin typeface="Arial" panose="020B0604020202020204" pitchFamily="34" charset="0"/>
                <a:ea typeface="黑体" panose="02010609060101010101" pitchFamily="49" charset="-122"/>
              </a:rPr>
              <a:t>发送数据</a:t>
            </a:r>
          </a:p>
        </p:txBody>
      </p:sp>
      <p:sp>
        <p:nvSpPr>
          <p:cNvPr id="153626" name="Text Box 48">
            <a:extLst>
              <a:ext uri="{FF2B5EF4-FFF2-40B4-BE49-F238E27FC236}">
                <a16:creationId xmlns:a16="http://schemas.microsoft.com/office/drawing/2014/main" id="{2660FB24-8898-ACA3-61AB-967F0A23AECE}"/>
              </a:ext>
            </a:extLst>
          </p:cNvPr>
          <p:cNvSpPr txBox="1">
            <a:spLocks noChangeArrowheads="1"/>
          </p:cNvSpPr>
          <p:nvPr/>
        </p:nvSpPr>
        <p:spPr bwMode="auto">
          <a:xfrm>
            <a:off x="4356100" y="50133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400">
                <a:solidFill>
                  <a:srgbClr val="333399"/>
                </a:solidFill>
                <a:latin typeface="Times New Roman" panose="02020603050405020304" pitchFamily="18" charset="0"/>
                <a:ea typeface="黑体" panose="02010609060101010101" pitchFamily="49" charset="-122"/>
              </a:rPr>
              <a:t>链路</a:t>
            </a:r>
            <a:endParaRPr kumimoji="1" lang="zh-CN" altLang="en-US" sz="2400">
              <a:solidFill>
                <a:srgbClr val="333399"/>
              </a:solidFill>
              <a:latin typeface="Arial" panose="020B0604020202020204" pitchFamily="34"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a:extLst>
              <a:ext uri="{FF2B5EF4-FFF2-40B4-BE49-F238E27FC236}">
                <a16:creationId xmlns:a16="http://schemas.microsoft.com/office/drawing/2014/main" id="{44A188B0-F4BF-FC2B-29E8-6276442614F9}"/>
              </a:ext>
            </a:extLst>
          </p:cNvPr>
          <p:cNvSpPr>
            <a:spLocks noGrp="1" noChangeArrowheads="1"/>
          </p:cNvSpPr>
          <p:nvPr>
            <p:ph idx="1"/>
          </p:nvPr>
        </p:nvSpPr>
        <p:spPr>
          <a:xfrm>
            <a:off x="1042988" y="1978025"/>
            <a:ext cx="7772400" cy="4114800"/>
          </a:xfrm>
        </p:spPr>
        <p:txBody>
          <a:bodyPr/>
          <a:lstStyle/>
          <a:p>
            <a:pPr eaLnBrk="1" hangingPunct="1"/>
            <a:r>
              <a:rPr lang="zh-CN" altLang="en-US"/>
              <a:t>对于高速网络链路，我们提高的仅仅是数据的</a:t>
            </a:r>
            <a:r>
              <a:rPr lang="zh-CN" altLang="en-US">
                <a:solidFill>
                  <a:schemeClr val="hlink"/>
                </a:solidFill>
              </a:rPr>
              <a:t>发送速率</a:t>
            </a:r>
            <a:r>
              <a:rPr lang="zh-CN" altLang="en-US"/>
              <a:t>而不是比特在链路上的</a:t>
            </a:r>
            <a:r>
              <a:rPr lang="zh-CN" altLang="en-US">
                <a:solidFill>
                  <a:schemeClr val="hlink"/>
                </a:solidFill>
              </a:rPr>
              <a:t>传播速率</a:t>
            </a:r>
            <a:r>
              <a:rPr lang="zh-CN" altLang="en-US"/>
              <a:t>。 </a:t>
            </a:r>
          </a:p>
          <a:p>
            <a:pPr eaLnBrk="1" hangingPunct="1"/>
            <a:r>
              <a:rPr lang="zh-CN" altLang="en-US"/>
              <a:t>提高链路带宽减小了数据的哪种时延？</a:t>
            </a:r>
            <a:endParaRPr lang="en-US" altLang="zh-CN"/>
          </a:p>
          <a:p>
            <a:pPr eaLnBrk="1" hangingPunct="1"/>
            <a:r>
              <a:rPr lang="zh-CN" altLang="en-US">
                <a:solidFill>
                  <a:srgbClr val="FF0000"/>
                </a:solidFill>
              </a:rPr>
              <a:t>发送时延</a:t>
            </a:r>
            <a:endParaRPr lang="zh-CN" altLang="en-US"/>
          </a:p>
        </p:txBody>
      </p:sp>
      <p:sp>
        <p:nvSpPr>
          <p:cNvPr id="155651" name="Rectangle 2">
            <a:extLst>
              <a:ext uri="{FF2B5EF4-FFF2-40B4-BE49-F238E27FC236}">
                <a16:creationId xmlns:a16="http://schemas.microsoft.com/office/drawing/2014/main" id="{3A1BCCE7-7DE2-C06A-4A8E-AB367BD5BE9E}"/>
              </a:ext>
            </a:extLst>
          </p:cNvPr>
          <p:cNvSpPr>
            <a:spLocks noGrp="1" noChangeArrowheads="1"/>
          </p:cNvSpPr>
          <p:nvPr>
            <p:ph type="title"/>
          </p:nvPr>
        </p:nvSpPr>
        <p:spPr>
          <a:xfrm>
            <a:off x="1150938" y="214313"/>
            <a:ext cx="7165975" cy="1462087"/>
          </a:xfrm>
        </p:spPr>
        <p:txBody>
          <a:bodyPr/>
          <a:lstStyle/>
          <a:p>
            <a:pPr algn="ctr" eaLnBrk="1" hangingPunct="1"/>
            <a:r>
              <a:rPr lang="zh-CN" altLang="en-US"/>
              <a:t>小结</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8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28" name="Rectangle 44">
            <a:extLst>
              <a:ext uri="{FF2B5EF4-FFF2-40B4-BE49-F238E27FC236}">
                <a16:creationId xmlns:a16="http://schemas.microsoft.com/office/drawing/2014/main" id="{C3F536FD-6A14-2BCD-47EA-4BFB36957946}"/>
              </a:ext>
            </a:extLst>
          </p:cNvPr>
          <p:cNvSpPr>
            <a:spLocks noGrp="1" noChangeArrowheads="1"/>
          </p:cNvSpPr>
          <p:nvPr>
            <p:ph idx="1"/>
          </p:nvPr>
        </p:nvSpPr>
        <p:spPr>
          <a:xfrm>
            <a:off x="1042988" y="5445125"/>
            <a:ext cx="7772400" cy="1152525"/>
          </a:xfrm>
        </p:spPr>
        <p:txBody>
          <a:bodyPr/>
          <a:lstStyle/>
          <a:p>
            <a:pPr eaLnBrk="1" hangingPunct="1"/>
            <a:r>
              <a:rPr lang="zh-CN" altLang="en-US"/>
              <a:t>链路的时延带宽积又称为以</a:t>
            </a:r>
            <a:r>
              <a:rPr lang="zh-CN" altLang="en-US">
                <a:solidFill>
                  <a:schemeClr val="hlink"/>
                </a:solidFill>
              </a:rPr>
              <a:t>比特</a:t>
            </a:r>
            <a:r>
              <a:rPr lang="zh-CN" altLang="en-US"/>
              <a:t>为单位的</a:t>
            </a:r>
            <a:r>
              <a:rPr lang="zh-CN" altLang="en-US" b="1"/>
              <a:t>链路长度</a:t>
            </a:r>
            <a:r>
              <a:rPr lang="zh-CN" altLang="en-US"/>
              <a:t>。 </a:t>
            </a:r>
          </a:p>
        </p:txBody>
      </p:sp>
      <p:sp>
        <p:nvSpPr>
          <p:cNvPr id="157699" name="Rectangle 2">
            <a:extLst>
              <a:ext uri="{FF2B5EF4-FFF2-40B4-BE49-F238E27FC236}">
                <a16:creationId xmlns:a16="http://schemas.microsoft.com/office/drawing/2014/main" id="{89906E55-9C12-4890-8C93-0D55F3174A27}"/>
              </a:ext>
            </a:extLst>
          </p:cNvPr>
          <p:cNvSpPr>
            <a:spLocks noGrp="1" noChangeArrowheads="1"/>
          </p:cNvSpPr>
          <p:nvPr>
            <p:ph type="title"/>
          </p:nvPr>
        </p:nvSpPr>
        <p:spPr>
          <a:xfrm>
            <a:off x="1116013" y="214313"/>
            <a:ext cx="7704137" cy="1462087"/>
          </a:xfrm>
        </p:spPr>
        <p:txBody>
          <a:bodyPr/>
          <a:lstStyle/>
          <a:p>
            <a:pPr algn="ctr" eaLnBrk="1" hangingPunct="1"/>
            <a:r>
              <a:rPr lang="en-US" altLang="zh-CN"/>
              <a:t>5.  </a:t>
            </a:r>
            <a:r>
              <a:rPr lang="zh-CN" altLang="en-US"/>
              <a:t>时延带宽积</a:t>
            </a:r>
          </a:p>
        </p:txBody>
      </p:sp>
      <p:sp>
        <p:nvSpPr>
          <p:cNvPr id="157700" name="Rectangle 3">
            <a:extLst>
              <a:ext uri="{FF2B5EF4-FFF2-40B4-BE49-F238E27FC236}">
                <a16:creationId xmlns:a16="http://schemas.microsoft.com/office/drawing/2014/main" id="{C69BE066-8796-554B-964B-ACE2FCFCD90D}"/>
              </a:ext>
            </a:extLst>
          </p:cNvPr>
          <p:cNvSpPr>
            <a:spLocks noChangeArrowheads="1"/>
          </p:cNvSpPr>
          <p:nvPr/>
        </p:nvSpPr>
        <p:spPr bwMode="auto">
          <a:xfrm>
            <a:off x="10795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7701" name="AutoShape 37">
            <a:extLst>
              <a:ext uri="{FF2B5EF4-FFF2-40B4-BE49-F238E27FC236}">
                <a16:creationId xmlns:a16="http://schemas.microsoft.com/office/drawing/2014/main" id="{0587BA07-2F5F-2EAC-43DE-2C42CAE1398B}"/>
              </a:ext>
            </a:extLst>
          </p:cNvPr>
          <p:cNvSpPr>
            <a:spLocks noChangeArrowheads="1"/>
          </p:cNvSpPr>
          <p:nvPr/>
        </p:nvSpPr>
        <p:spPr bwMode="auto">
          <a:xfrm rot="-5400000">
            <a:off x="4484688" y="227013"/>
            <a:ext cx="1038225" cy="6626225"/>
          </a:xfrm>
          <a:prstGeom prst="can">
            <a:avLst>
              <a:gd name="adj" fmla="val 49847"/>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57702" name="Line 38">
            <a:extLst>
              <a:ext uri="{FF2B5EF4-FFF2-40B4-BE49-F238E27FC236}">
                <a16:creationId xmlns:a16="http://schemas.microsoft.com/office/drawing/2014/main" id="{DB70BE42-3F99-4700-EF16-B5DF54BF1C9B}"/>
              </a:ext>
            </a:extLst>
          </p:cNvPr>
          <p:cNvSpPr>
            <a:spLocks noChangeShapeType="1"/>
          </p:cNvSpPr>
          <p:nvPr/>
        </p:nvSpPr>
        <p:spPr bwMode="auto">
          <a:xfrm>
            <a:off x="1908175" y="2781300"/>
            <a:ext cx="61928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703" name="Text Box 39">
            <a:extLst>
              <a:ext uri="{FF2B5EF4-FFF2-40B4-BE49-F238E27FC236}">
                <a16:creationId xmlns:a16="http://schemas.microsoft.com/office/drawing/2014/main" id="{BB21BFE5-1175-CF7F-0AC7-EE3F4C8F7419}"/>
              </a:ext>
            </a:extLst>
          </p:cNvPr>
          <p:cNvSpPr txBox="1">
            <a:spLocks noChangeArrowheads="1"/>
          </p:cNvSpPr>
          <p:nvPr/>
        </p:nvSpPr>
        <p:spPr bwMode="auto">
          <a:xfrm>
            <a:off x="3779838" y="2492375"/>
            <a:ext cx="20129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（传播）时延</a:t>
            </a:r>
          </a:p>
        </p:txBody>
      </p:sp>
      <p:sp>
        <p:nvSpPr>
          <p:cNvPr id="157704" name="Text Box 40">
            <a:extLst>
              <a:ext uri="{FF2B5EF4-FFF2-40B4-BE49-F238E27FC236}">
                <a16:creationId xmlns:a16="http://schemas.microsoft.com/office/drawing/2014/main" id="{7829A558-AF4E-6836-67D1-11380B434231}"/>
              </a:ext>
            </a:extLst>
          </p:cNvPr>
          <p:cNvSpPr txBox="1">
            <a:spLocks noChangeArrowheads="1"/>
          </p:cNvSpPr>
          <p:nvPr/>
        </p:nvSpPr>
        <p:spPr bwMode="auto">
          <a:xfrm>
            <a:off x="4572000" y="3381375"/>
            <a:ext cx="7937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链路</a:t>
            </a:r>
          </a:p>
        </p:txBody>
      </p:sp>
      <p:sp>
        <p:nvSpPr>
          <p:cNvPr id="157705" name="Text Box 41">
            <a:extLst>
              <a:ext uri="{FF2B5EF4-FFF2-40B4-BE49-F238E27FC236}">
                <a16:creationId xmlns:a16="http://schemas.microsoft.com/office/drawing/2014/main" id="{48C54CF1-9813-8529-FD65-E442DAEC033C}"/>
              </a:ext>
            </a:extLst>
          </p:cNvPr>
          <p:cNvSpPr txBox="1">
            <a:spLocks noChangeArrowheads="1"/>
          </p:cNvSpPr>
          <p:nvPr/>
        </p:nvSpPr>
        <p:spPr bwMode="auto">
          <a:xfrm>
            <a:off x="395288" y="2805113"/>
            <a:ext cx="7937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带宽</a:t>
            </a:r>
          </a:p>
        </p:txBody>
      </p:sp>
      <p:sp>
        <p:nvSpPr>
          <p:cNvPr id="157706" name="Line 42">
            <a:extLst>
              <a:ext uri="{FF2B5EF4-FFF2-40B4-BE49-F238E27FC236}">
                <a16:creationId xmlns:a16="http://schemas.microsoft.com/office/drawing/2014/main" id="{DBACA289-6D49-F7A4-1603-0F7E761A02E4}"/>
              </a:ext>
            </a:extLst>
          </p:cNvPr>
          <p:cNvSpPr>
            <a:spLocks noChangeShapeType="1"/>
          </p:cNvSpPr>
          <p:nvPr/>
        </p:nvSpPr>
        <p:spPr bwMode="auto">
          <a:xfrm>
            <a:off x="827088" y="3236913"/>
            <a:ext cx="1081087" cy="288925"/>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707" name="Text Box 43">
            <a:extLst>
              <a:ext uri="{FF2B5EF4-FFF2-40B4-BE49-F238E27FC236}">
                <a16:creationId xmlns:a16="http://schemas.microsoft.com/office/drawing/2014/main" id="{5A97CE22-4202-20C9-644F-1CD358282CA5}"/>
              </a:ext>
            </a:extLst>
          </p:cNvPr>
          <p:cNvSpPr txBox="1">
            <a:spLocks noChangeArrowheads="1"/>
          </p:cNvSpPr>
          <p:nvPr/>
        </p:nvSpPr>
        <p:spPr bwMode="auto">
          <a:xfrm>
            <a:off x="2603500" y="4605338"/>
            <a:ext cx="4354513" cy="528637"/>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时延带宽积 </a:t>
            </a:r>
            <a:r>
              <a:rPr lang="en-US" altLang="zh-CN" sz="2400">
                <a:solidFill>
                  <a:srgbClr val="333399"/>
                </a:solidFill>
                <a:latin typeface="Tahoma" panose="020B0604030504040204" pitchFamily="34" charset="0"/>
                <a:ea typeface="黑体" panose="02010609060101010101" pitchFamily="49" charset="-122"/>
              </a:rPr>
              <a:t>= </a:t>
            </a:r>
            <a:r>
              <a:rPr lang="zh-CN" altLang="en-US" sz="2400">
                <a:solidFill>
                  <a:srgbClr val="333399"/>
                </a:solidFill>
                <a:latin typeface="Tahoma" panose="020B0604030504040204" pitchFamily="34" charset="0"/>
                <a:ea typeface="黑体" panose="02010609060101010101" pitchFamily="49" charset="-122"/>
              </a:rPr>
              <a:t>传播时延 </a:t>
            </a:r>
            <a:r>
              <a:rPr lang="zh-CN" altLang="en-US" b="1">
                <a:solidFill>
                  <a:srgbClr val="333399"/>
                </a:solidFill>
                <a:latin typeface="Tahoma" panose="020B0604030504040204" pitchFamily="34" charset="0"/>
                <a:ea typeface="黑体" panose="02010609060101010101" pitchFamily="49" charset="-122"/>
                <a:sym typeface="Symbol" panose="05050102010706020507" pitchFamily="18" charset="2"/>
              </a:rPr>
              <a:t> </a:t>
            </a:r>
            <a:r>
              <a:rPr lang="zh-CN" altLang="en-US" sz="2400">
                <a:solidFill>
                  <a:srgbClr val="333399"/>
                </a:solidFill>
                <a:latin typeface="Tahoma" panose="020B0604030504040204" pitchFamily="34" charset="0"/>
                <a:ea typeface="黑体" panose="02010609060101010101" pitchFamily="49" charset="-122"/>
                <a:sym typeface="Symbol" panose="05050102010706020507" pitchFamily="18" charset="2"/>
              </a:rPr>
              <a:t>带宽</a:t>
            </a:r>
          </a:p>
        </p:txBody>
      </p:sp>
      <p:sp>
        <p:nvSpPr>
          <p:cNvPr id="157708" name="Text Box 45">
            <a:extLst>
              <a:ext uri="{FF2B5EF4-FFF2-40B4-BE49-F238E27FC236}">
                <a16:creationId xmlns:a16="http://schemas.microsoft.com/office/drawing/2014/main" id="{0B837EB3-8027-D061-4006-2EEE2355E767}"/>
              </a:ext>
            </a:extLst>
          </p:cNvPr>
          <p:cNvSpPr txBox="1">
            <a:spLocks noChangeArrowheads="1"/>
          </p:cNvSpPr>
          <p:nvPr/>
        </p:nvSpPr>
        <p:spPr bwMode="auto">
          <a:xfrm>
            <a:off x="3708400" y="1841500"/>
            <a:ext cx="2225675" cy="588963"/>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rgbClr val="333399"/>
                </a:solidFill>
                <a:latin typeface="Tahoma" panose="020B0604030504040204" pitchFamily="34" charset="0"/>
                <a:ea typeface="黑体" panose="02010609060101010101" pitchFamily="49" charset="-122"/>
              </a:rPr>
              <a:t>时延带宽积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a:extLst>
              <a:ext uri="{FF2B5EF4-FFF2-40B4-BE49-F238E27FC236}">
                <a16:creationId xmlns:a16="http://schemas.microsoft.com/office/drawing/2014/main" id="{D38E0121-3A7D-7232-C194-E8EA6ADD36B2}"/>
              </a:ext>
            </a:extLst>
          </p:cNvPr>
          <p:cNvSpPr>
            <a:spLocks noGrp="1" noChangeArrowheads="1"/>
          </p:cNvSpPr>
          <p:nvPr>
            <p:ph idx="1"/>
          </p:nvPr>
        </p:nvSpPr>
        <p:spPr>
          <a:xfrm>
            <a:off x="539750" y="1825625"/>
            <a:ext cx="7886700" cy="4351338"/>
          </a:xfrm>
        </p:spPr>
        <p:txBody>
          <a:bodyPr/>
          <a:lstStyle/>
          <a:p>
            <a:pPr eaLnBrk="1" hangingPunct="1"/>
            <a:r>
              <a:rPr lang="zh-CN" altLang="en-US">
                <a:solidFill>
                  <a:srgbClr val="CC0000"/>
                </a:solidFill>
              </a:rPr>
              <a:t>信道利用率</a:t>
            </a:r>
            <a:r>
              <a:rPr lang="zh-CN" altLang="en-US"/>
              <a:t>指出某信道有百分之几的时间是被利用的（有数据通过）。完全空闲的信道的利用率是零。</a:t>
            </a:r>
          </a:p>
          <a:p>
            <a:pPr eaLnBrk="1" hangingPunct="1"/>
            <a:r>
              <a:rPr lang="zh-CN" altLang="en-US">
                <a:solidFill>
                  <a:srgbClr val="CC0000"/>
                </a:solidFill>
              </a:rPr>
              <a:t>网络利用率</a:t>
            </a:r>
            <a:r>
              <a:rPr lang="zh-CN" altLang="en-US"/>
              <a:t>则是全网络的信道利用率的加权平均值。</a:t>
            </a:r>
          </a:p>
          <a:p>
            <a:pPr eaLnBrk="1" hangingPunct="1"/>
            <a:r>
              <a:rPr lang="zh-CN" altLang="en-US"/>
              <a:t>信道利用率并非越高越好。为什么？ </a:t>
            </a:r>
          </a:p>
        </p:txBody>
      </p:sp>
      <p:sp>
        <p:nvSpPr>
          <p:cNvPr id="159747" name="Rectangle 2">
            <a:extLst>
              <a:ext uri="{FF2B5EF4-FFF2-40B4-BE49-F238E27FC236}">
                <a16:creationId xmlns:a16="http://schemas.microsoft.com/office/drawing/2014/main" id="{7161C625-04F9-7A3D-EEA0-FF3374CE2667}"/>
              </a:ext>
            </a:extLst>
          </p:cNvPr>
          <p:cNvSpPr>
            <a:spLocks noGrp="1" noChangeArrowheads="1"/>
          </p:cNvSpPr>
          <p:nvPr>
            <p:ph type="title"/>
          </p:nvPr>
        </p:nvSpPr>
        <p:spPr>
          <a:xfrm>
            <a:off x="1150938" y="214313"/>
            <a:ext cx="6734175" cy="1462087"/>
          </a:xfrm>
        </p:spPr>
        <p:txBody>
          <a:bodyPr/>
          <a:lstStyle/>
          <a:p>
            <a:pPr algn="ctr" eaLnBrk="1" hangingPunct="1"/>
            <a:r>
              <a:rPr lang="en-US" altLang="zh-CN"/>
              <a:t>6. </a:t>
            </a:r>
            <a:r>
              <a:rPr lang="zh-CN" altLang="en-US"/>
              <a:t>利用率</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7DAEA9D3-8350-54A8-824F-04F8566D250E}"/>
              </a:ext>
            </a:extLst>
          </p:cNvPr>
          <p:cNvSpPr>
            <a:spLocks noGrp="1" noChangeArrowheads="1"/>
          </p:cNvSpPr>
          <p:nvPr>
            <p:ph idx="1"/>
          </p:nvPr>
        </p:nvSpPr>
        <p:spPr>
          <a:xfrm>
            <a:off x="827088" y="1773238"/>
            <a:ext cx="7772400" cy="4679950"/>
          </a:xfrm>
        </p:spPr>
        <p:txBody>
          <a:bodyPr/>
          <a:lstStyle/>
          <a:p>
            <a:pPr eaLnBrk="1" hangingPunct="1">
              <a:buFont typeface="Arial" charset="0"/>
              <a:buChar char="•"/>
              <a:defRPr/>
            </a:pPr>
            <a:r>
              <a:rPr lang="zh-CN" altLang="en-US" dirty="0"/>
              <a:t>起源于美国的因特网现已发展成为世界上最大的国际性计算机互联网 </a:t>
            </a:r>
          </a:p>
          <a:p>
            <a:pPr eaLnBrk="1" hangingPunct="1">
              <a:buFont typeface="Arial" charset="0"/>
              <a:buChar char="•"/>
              <a:defRPr/>
            </a:pPr>
            <a:r>
              <a:rPr lang="zh-CN" altLang="en-US" dirty="0">
                <a:solidFill>
                  <a:srgbClr val="CC0000"/>
                </a:solidFill>
              </a:rPr>
              <a:t>网络</a:t>
            </a:r>
            <a:r>
              <a:rPr lang="en-US" altLang="zh-CN" dirty="0"/>
              <a:t>(network)</a:t>
            </a:r>
            <a:r>
              <a:rPr lang="zh-CN" altLang="en-US" dirty="0"/>
              <a:t>由若干</a:t>
            </a:r>
            <a:r>
              <a:rPr lang="zh-CN" altLang="en-US" dirty="0">
                <a:solidFill>
                  <a:srgbClr val="CC0000"/>
                </a:solidFill>
              </a:rPr>
              <a:t>结点</a:t>
            </a:r>
            <a:r>
              <a:rPr lang="en-US" altLang="zh-CN" dirty="0"/>
              <a:t>(node)</a:t>
            </a:r>
            <a:r>
              <a:rPr lang="zh-CN" altLang="en-US" dirty="0"/>
              <a:t>和连接这些结点的</a:t>
            </a:r>
            <a:r>
              <a:rPr lang="zh-CN" altLang="en-US" dirty="0">
                <a:solidFill>
                  <a:srgbClr val="CC0000"/>
                </a:solidFill>
              </a:rPr>
              <a:t>链路</a:t>
            </a:r>
            <a:r>
              <a:rPr lang="en-US" altLang="zh-CN" dirty="0"/>
              <a:t>(link)</a:t>
            </a:r>
            <a:r>
              <a:rPr lang="zh-CN" altLang="en-US" dirty="0"/>
              <a:t>组成。 </a:t>
            </a:r>
          </a:p>
          <a:p>
            <a:pPr eaLnBrk="1" hangingPunct="1">
              <a:buFont typeface="Arial" charset="0"/>
              <a:buChar char="•"/>
              <a:defRPr/>
            </a:pPr>
            <a:r>
              <a:rPr lang="zh-CN" altLang="en-US" dirty="0"/>
              <a:t>连接在因特网上的计算机都称为</a:t>
            </a:r>
            <a:r>
              <a:rPr lang="zh-CN" altLang="en-US" dirty="0">
                <a:solidFill>
                  <a:srgbClr val="CC0000"/>
                </a:solidFill>
              </a:rPr>
              <a:t>主机</a:t>
            </a:r>
            <a:r>
              <a:rPr lang="en-US" altLang="zh-CN" dirty="0"/>
              <a:t>(host)</a:t>
            </a:r>
            <a:r>
              <a:rPr lang="zh-CN" altLang="en-US" dirty="0"/>
              <a:t>。</a:t>
            </a:r>
            <a:endParaRPr lang="en-US" altLang="zh-CN" dirty="0"/>
          </a:p>
          <a:p>
            <a:pPr eaLnBrk="1" hangingPunct="1">
              <a:buFont typeface="Arial" charset="0"/>
              <a:buChar char="•"/>
              <a:defRPr/>
            </a:pPr>
            <a:r>
              <a:rPr lang="zh-CN" altLang="en-US" dirty="0"/>
              <a:t>结点是指网络设备，如集线器、路由器、主机等。 </a:t>
            </a:r>
          </a:p>
          <a:p>
            <a:pPr marL="0" indent="0" eaLnBrk="1" hangingPunct="1">
              <a:buFont typeface="Arial" charset="0"/>
              <a:buNone/>
              <a:defRPr/>
            </a:pPr>
            <a:r>
              <a:rPr lang="zh-CN" altLang="en-US" dirty="0"/>
              <a:t>注意：</a:t>
            </a:r>
            <a:r>
              <a:rPr lang="en-US" altLang="zh-CN" dirty="0"/>
              <a:t>“</a:t>
            </a:r>
            <a:r>
              <a:rPr lang="zh-CN" altLang="en-US" dirty="0"/>
              <a:t>结点”的英文名词是 </a:t>
            </a:r>
            <a:r>
              <a:rPr lang="en-US" altLang="zh-CN" dirty="0"/>
              <a:t>node</a:t>
            </a:r>
            <a:r>
              <a:rPr lang="zh-CN" altLang="en-US" dirty="0"/>
              <a:t>，不同于数据结构的</a:t>
            </a:r>
            <a:r>
              <a:rPr lang="zh-CN" altLang="en-US" dirty="0">
                <a:solidFill>
                  <a:schemeClr val="hlink"/>
                </a:solidFill>
              </a:rPr>
              <a:t>树</a:t>
            </a:r>
            <a:r>
              <a:rPr lang="en-US" altLang="zh-CN" dirty="0"/>
              <a:t>(tree)</a:t>
            </a:r>
            <a:r>
              <a:rPr lang="zh-CN" altLang="en-US" dirty="0"/>
              <a:t>中的 </a:t>
            </a:r>
            <a:r>
              <a:rPr lang="en-US" altLang="zh-CN" dirty="0"/>
              <a:t>node</a:t>
            </a:r>
            <a:r>
              <a:rPr lang="zh-CN" altLang="en-US" dirty="0"/>
              <a:t>“节点”。</a:t>
            </a:r>
          </a:p>
          <a:p>
            <a:pPr eaLnBrk="1" hangingPunct="1">
              <a:buFont typeface="Arial" charset="0"/>
              <a:buChar char="•"/>
              <a:defRPr/>
            </a:pPr>
            <a:endParaRPr lang="en-US" altLang="zh-CN" dirty="0"/>
          </a:p>
        </p:txBody>
      </p:sp>
      <p:sp>
        <p:nvSpPr>
          <p:cNvPr id="18435" name="Rectangle 2">
            <a:extLst>
              <a:ext uri="{FF2B5EF4-FFF2-40B4-BE49-F238E27FC236}">
                <a16:creationId xmlns:a16="http://schemas.microsoft.com/office/drawing/2014/main" id="{B5D7319E-A808-39A2-70FB-E14EE9F5B439}"/>
              </a:ext>
            </a:extLst>
          </p:cNvPr>
          <p:cNvSpPr>
            <a:spLocks noGrp="1" noChangeArrowheads="1"/>
          </p:cNvSpPr>
          <p:nvPr>
            <p:ph type="title"/>
          </p:nvPr>
        </p:nvSpPr>
        <p:spPr/>
        <p:txBody>
          <a:bodyPr/>
          <a:lstStyle/>
          <a:p>
            <a:pPr eaLnBrk="1" hangingPunct="1"/>
            <a:r>
              <a:rPr lang="en-US" altLang="zh-CN"/>
              <a:t>1.2  </a:t>
            </a:r>
            <a:r>
              <a:rPr lang="zh-CN" altLang="en-US"/>
              <a:t>因特网概述</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a:extLst>
              <a:ext uri="{FF2B5EF4-FFF2-40B4-BE49-F238E27FC236}">
                <a16:creationId xmlns:a16="http://schemas.microsoft.com/office/drawing/2014/main" id="{37B9E398-ED1C-8310-9013-D1284953A736}"/>
              </a:ext>
            </a:extLst>
          </p:cNvPr>
          <p:cNvSpPr>
            <a:spLocks noGrp="1" noChangeArrowheads="1"/>
          </p:cNvSpPr>
          <p:nvPr>
            <p:ph idx="1"/>
          </p:nvPr>
        </p:nvSpPr>
        <p:spPr>
          <a:xfrm>
            <a:off x="900113" y="1773238"/>
            <a:ext cx="7915275" cy="4114800"/>
          </a:xfrm>
        </p:spPr>
        <p:txBody>
          <a:bodyPr/>
          <a:lstStyle/>
          <a:p>
            <a:pPr eaLnBrk="1" hangingPunct="1"/>
            <a:r>
              <a:rPr lang="zh-CN" altLang="en-US"/>
              <a:t>根据排队论的理论，当某信道的利用率增大时，该信道引起的时延也就迅速增加。 </a:t>
            </a:r>
          </a:p>
          <a:p>
            <a:pPr eaLnBrk="1" hangingPunct="1"/>
            <a:r>
              <a:rPr lang="zh-CN" altLang="en-US"/>
              <a:t>若令 </a:t>
            </a:r>
            <a:r>
              <a:rPr lang="en-US" altLang="zh-CN" i="1"/>
              <a:t>D</a:t>
            </a:r>
            <a:r>
              <a:rPr lang="en-US" altLang="zh-CN" baseline="-25000"/>
              <a:t>0 </a:t>
            </a:r>
            <a:r>
              <a:rPr lang="zh-CN" altLang="en-US"/>
              <a:t>表示网络空闲时的时延，</a:t>
            </a:r>
            <a:r>
              <a:rPr lang="en-US" altLang="zh-CN" i="1"/>
              <a:t>D </a:t>
            </a:r>
            <a:r>
              <a:rPr lang="zh-CN" altLang="en-US"/>
              <a:t>表示网络当前的时延，则在适当的假定条件下，可以用下面的简单公式表示 </a:t>
            </a:r>
            <a:r>
              <a:rPr lang="en-US" altLang="zh-CN" i="1"/>
              <a:t>D </a:t>
            </a:r>
            <a:r>
              <a:rPr lang="zh-CN" altLang="en-US"/>
              <a:t>和 </a:t>
            </a:r>
            <a:r>
              <a:rPr lang="en-US" altLang="zh-CN" i="1"/>
              <a:t>D</a:t>
            </a:r>
            <a:r>
              <a:rPr lang="en-US" altLang="zh-CN" baseline="-25000"/>
              <a:t>0</a:t>
            </a:r>
            <a:r>
              <a:rPr lang="zh-CN" altLang="en-US"/>
              <a:t>之间的关系： </a:t>
            </a:r>
          </a:p>
        </p:txBody>
      </p:sp>
      <p:sp>
        <p:nvSpPr>
          <p:cNvPr id="161795" name="Rectangle 2">
            <a:extLst>
              <a:ext uri="{FF2B5EF4-FFF2-40B4-BE49-F238E27FC236}">
                <a16:creationId xmlns:a16="http://schemas.microsoft.com/office/drawing/2014/main" id="{A2B77565-2D00-DA16-9CF4-916A2072B15D}"/>
              </a:ext>
            </a:extLst>
          </p:cNvPr>
          <p:cNvSpPr>
            <a:spLocks noGrp="1" noChangeArrowheads="1"/>
          </p:cNvSpPr>
          <p:nvPr>
            <p:ph type="title"/>
          </p:nvPr>
        </p:nvSpPr>
        <p:spPr>
          <a:xfrm>
            <a:off x="1150938" y="214313"/>
            <a:ext cx="7308850" cy="1462087"/>
          </a:xfrm>
        </p:spPr>
        <p:txBody>
          <a:bodyPr/>
          <a:lstStyle/>
          <a:p>
            <a:pPr algn="ctr" eaLnBrk="1" hangingPunct="1"/>
            <a:r>
              <a:rPr lang="zh-CN" altLang="en-US"/>
              <a:t>时延与网络利用率的关系</a:t>
            </a:r>
          </a:p>
        </p:txBody>
      </p:sp>
      <p:sp>
        <p:nvSpPr>
          <p:cNvPr id="161796" name="Rectangle 5">
            <a:extLst>
              <a:ext uri="{FF2B5EF4-FFF2-40B4-BE49-F238E27FC236}">
                <a16:creationId xmlns:a16="http://schemas.microsoft.com/office/drawing/2014/main" id="{13E10364-39E3-90D0-9C51-2DA3AC542225}"/>
              </a:ext>
            </a:extLst>
          </p:cNvPr>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aphicFrame>
        <p:nvGraphicFramePr>
          <p:cNvPr id="161797" name="Object 4">
            <a:extLst>
              <a:ext uri="{FF2B5EF4-FFF2-40B4-BE49-F238E27FC236}">
                <a16:creationId xmlns:a16="http://schemas.microsoft.com/office/drawing/2014/main" id="{26B1095A-7910-373E-DA04-CCD469574541}"/>
              </a:ext>
            </a:extLst>
          </p:cNvPr>
          <p:cNvGraphicFramePr>
            <a:graphicFrameLocks noChangeAspect="1"/>
          </p:cNvGraphicFramePr>
          <p:nvPr/>
        </p:nvGraphicFramePr>
        <p:xfrm>
          <a:off x="3708400" y="4508500"/>
          <a:ext cx="1692275" cy="1009650"/>
        </p:xfrm>
        <a:graphic>
          <a:graphicData uri="http://schemas.openxmlformats.org/presentationml/2006/ole">
            <mc:AlternateContent xmlns:mc="http://schemas.openxmlformats.org/markup-compatibility/2006">
              <mc:Choice xmlns:v="urn:schemas-microsoft-com:vml" Requires="v">
                <p:oleObj name="公式" r:id="rId3" imgW="660113" imgH="393529" progId="Equation.3">
                  <p:embed/>
                </p:oleObj>
              </mc:Choice>
              <mc:Fallback>
                <p:oleObj name="公式" r:id="rId3" imgW="660113" imgH="393529" progId="Equation.3">
                  <p:embed/>
                  <p:pic>
                    <p:nvPicPr>
                      <p:cNvPr id="161797" name="Object 4">
                        <a:extLst>
                          <a:ext uri="{FF2B5EF4-FFF2-40B4-BE49-F238E27FC236}">
                            <a16:creationId xmlns:a16="http://schemas.microsoft.com/office/drawing/2014/main" id="{26B1095A-7910-373E-DA04-CCD469574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508500"/>
                        <a:ext cx="16922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798" name="Rectangle 6">
            <a:extLst>
              <a:ext uri="{FF2B5EF4-FFF2-40B4-BE49-F238E27FC236}">
                <a16:creationId xmlns:a16="http://schemas.microsoft.com/office/drawing/2014/main" id="{1F146D74-8EEA-C495-90F0-0698FFE8A016}"/>
              </a:ext>
            </a:extLst>
          </p:cNvPr>
          <p:cNvSpPr>
            <a:spLocks noChangeArrowheads="1"/>
          </p:cNvSpPr>
          <p:nvPr/>
        </p:nvSpPr>
        <p:spPr bwMode="auto">
          <a:xfrm>
            <a:off x="1338263" y="5805488"/>
            <a:ext cx="6762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i="1">
                <a:solidFill>
                  <a:schemeClr val="folHlink"/>
                </a:solidFill>
                <a:latin typeface="Arial" panose="020B0604020202020204" pitchFamily="34" charset="0"/>
                <a:ea typeface="黑体" panose="02010609060101010101" pitchFamily="49" charset="-122"/>
              </a:rPr>
              <a:t>U </a:t>
            </a:r>
            <a:r>
              <a:rPr lang="zh-CN" altLang="en-US">
                <a:solidFill>
                  <a:schemeClr val="folHlink"/>
                </a:solidFill>
                <a:latin typeface="Arial" panose="020B0604020202020204" pitchFamily="34" charset="0"/>
                <a:ea typeface="黑体" panose="02010609060101010101" pitchFamily="49" charset="-122"/>
              </a:rPr>
              <a:t>是网络的利用率，数值在 </a:t>
            </a:r>
            <a:r>
              <a:rPr lang="en-US" altLang="zh-CN">
                <a:solidFill>
                  <a:schemeClr val="folHlink"/>
                </a:solidFill>
                <a:latin typeface="Arial" panose="020B0604020202020204" pitchFamily="34" charset="0"/>
                <a:ea typeface="黑体" panose="02010609060101010101" pitchFamily="49" charset="-122"/>
              </a:rPr>
              <a:t>0 </a:t>
            </a:r>
            <a:r>
              <a:rPr lang="zh-CN" altLang="en-US">
                <a:solidFill>
                  <a:schemeClr val="folHlink"/>
                </a:solidFill>
                <a:latin typeface="Arial" panose="020B0604020202020204" pitchFamily="34" charset="0"/>
                <a:ea typeface="黑体" panose="02010609060101010101" pitchFamily="49" charset="-122"/>
              </a:rPr>
              <a:t>到 </a:t>
            </a:r>
            <a:r>
              <a:rPr lang="en-US" altLang="zh-CN">
                <a:solidFill>
                  <a:schemeClr val="folHlink"/>
                </a:solidFill>
                <a:latin typeface="Arial" panose="020B0604020202020204" pitchFamily="34" charset="0"/>
                <a:ea typeface="黑体" panose="02010609060101010101" pitchFamily="49" charset="-122"/>
              </a:rPr>
              <a:t>1 </a:t>
            </a:r>
            <a:r>
              <a:rPr lang="zh-CN" altLang="en-US">
                <a:solidFill>
                  <a:schemeClr val="folHlink"/>
                </a:solidFill>
                <a:latin typeface="Arial" panose="020B0604020202020204" pitchFamily="34" charset="0"/>
                <a:ea typeface="黑体" panose="02010609060101010101" pitchFamily="49" charset="-122"/>
              </a:rPr>
              <a:t>之间。 </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2" name="Rectangle 4">
            <a:extLst>
              <a:ext uri="{FF2B5EF4-FFF2-40B4-BE49-F238E27FC236}">
                <a16:creationId xmlns:a16="http://schemas.microsoft.com/office/drawing/2014/main" id="{AEC4B2E0-0010-35DF-C12C-1708C9E0C212}"/>
              </a:ext>
            </a:extLst>
          </p:cNvPr>
          <p:cNvSpPr>
            <a:spLocks noChangeArrowheads="1"/>
          </p:cNvSpPr>
          <p:nvPr/>
        </p:nvSpPr>
        <p:spPr bwMode="auto">
          <a:xfrm>
            <a:off x="4486275" y="1125538"/>
            <a:ext cx="1603375" cy="4186237"/>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63843" name="Text Box 5">
            <a:extLst>
              <a:ext uri="{FF2B5EF4-FFF2-40B4-BE49-F238E27FC236}">
                <a16:creationId xmlns:a16="http://schemas.microsoft.com/office/drawing/2014/main" id="{A1879185-3B7B-9C54-A466-58AF1598C5B9}"/>
              </a:ext>
            </a:extLst>
          </p:cNvPr>
          <p:cNvSpPr txBox="1">
            <a:spLocks noChangeArrowheads="1"/>
          </p:cNvSpPr>
          <p:nvPr/>
        </p:nvSpPr>
        <p:spPr bwMode="auto">
          <a:xfrm>
            <a:off x="612775" y="735013"/>
            <a:ext cx="1347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chemeClr val="folHlink"/>
                </a:solidFill>
                <a:latin typeface="Arial" panose="020B0604020202020204" pitchFamily="34" charset="0"/>
                <a:ea typeface="黑体" panose="02010609060101010101" pitchFamily="49" charset="-122"/>
              </a:rPr>
              <a:t>时延</a:t>
            </a:r>
            <a:r>
              <a:rPr lang="zh-CN" altLang="en-US" sz="1600">
                <a:solidFill>
                  <a:schemeClr val="folHlink"/>
                </a:solidFill>
                <a:latin typeface="Arial" panose="020B0604020202020204" pitchFamily="34" charset="0"/>
                <a:ea typeface="黑体" panose="02010609060101010101" pitchFamily="49" charset="-122"/>
              </a:rPr>
              <a:t> </a:t>
            </a:r>
            <a:r>
              <a:rPr lang="en-US" altLang="zh-CN" sz="3200" i="1">
                <a:solidFill>
                  <a:schemeClr val="folHlink"/>
                </a:solidFill>
                <a:latin typeface="Arial" panose="020B0604020202020204" pitchFamily="34" charset="0"/>
                <a:ea typeface="黑体" panose="02010609060101010101" pitchFamily="49" charset="-122"/>
              </a:rPr>
              <a:t>D</a:t>
            </a:r>
          </a:p>
        </p:txBody>
      </p:sp>
      <p:sp>
        <p:nvSpPr>
          <p:cNvPr id="163844" name="Line 6">
            <a:extLst>
              <a:ext uri="{FF2B5EF4-FFF2-40B4-BE49-F238E27FC236}">
                <a16:creationId xmlns:a16="http://schemas.microsoft.com/office/drawing/2014/main" id="{8B6FC5A6-1CF5-2FBD-8923-741711425C0B}"/>
              </a:ext>
            </a:extLst>
          </p:cNvPr>
          <p:cNvSpPr>
            <a:spLocks noChangeShapeType="1"/>
          </p:cNvSpPr>
          <p:nvPr/>
        </p:nvSpPr>
        <p:spPr bwMode="auto">
          <a:xfrm flipV="1">
            <a:off x="2020888" y="979488"/>
            <a:ext cx="0" cy="4332287"/>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45" name="Line 7">
            <a:extLst>
              <a:ext uri="{FF2B5EF4-FFF2-40B4-BE49-F238E27FC236}">
                <a16:creationId xmlns:a16="http://schemas.microsoft.com/office/drawing/2014/main" id="{BF387E3F-099C-7D74-922F-6567D15E38FF}"/>
              </a:ext>
            </a:extLst>
          </p:cNvPr>
          <p:cNvSpPr>
            <a:spLocks noChangeShapeType="1"/>
          </p:cNvSpPr>
          <p:nvPr/>
        </p:nvSpPr>
        <p:spPr bwMode="auto">
          <a:xfrm rot="5400000" flipV="1">
            <a:off x="4548188" y="2784475"/>
            <a:ext cx="0" cy="5054600"/>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46" name="Line 8">
            <a:extLst>
              <a:ext uri="{FF2B5EF4-FFF2-40B4-BE49-F238E27FC236}">
                <a16:creationId xmlns:a16="http://schemas.microsoft.com/office/drawing/2014/main" id="{C871080A-84EC-04ED-B0EA-19B00FE22BA2}"/>
              </a:ext>
            </a:extLst>
          </p:cNvPr>
          <p:cNvSpPr>
            <a:spLocks noChangeShapeType="1"/>
          </p:cNvSpPr>
          <p:nvPr/>
        </p:nvSpPr>
        <p:spPr bwMode="auto">
          <a:xfrm>
            <a:off x="6089650" y="979488"/>
            <a:ext cx="0" cy="4332287"/>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47" name="Arc 9">
            <a:extLst>
              <a:ext uri="{FF2B5EF4-FFF2-40B4-BE49-F238E27FC236}">
                <a16:creationId xmlns:a16="http://schemas.microsoft.com/office/drawing/2014/main" id="{4491AFD5-24AE-6976-EDF9-71D4D873D010}"/>
              </a:ext>
            </a:extLst>
          </p:cNvPr>
          <p:cNvSpPr>
            <a:spLocks/>
          </p:cNvSpPr>
          <p:nvPr/>
        </p:nvSpPr>
        <p:spPr bwMode="auto">
          <a:xfrm flipV="1">
            <a:off x="2020888" y="1125538"/>
            <a:ext cx="3981450" cy="3898900"/>
          </a:xfrm>
          <a:custGeom>
            <a:avLst/>
            <a:gdLst>
              <a:gd name="T0" fmla="*/ 0 w 21600"/>
              <a:gd name="T1" fmla="*/ 0 h 21612"/>
              <a:gd name="T2" fmla="*/ 2147483646 w 21600"/>
              <a:gd name="T3" fmla="*/ 2147483646 h 21612"/>
              <a:gd name="T4" fmla="*/ 0 w 21600"/>
              <a:gd name="T5" fmla="*/ 2147483646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0" y="0"/>
                </a:moveTo>
                <a:cubicBezTo>
                  <a:pt x="11929" y="0"/>
                  <a:pt x="21600" y="9670"/>
                  <a:pt x="21600" y="21600"/>
                </a:cubicBezTo>
                <a:cubicBezTo>
                  <a:pt x="21600" y="21603"/>
                  <a:pt x="21599" y="21607"/>
                  <a:pt x="21599" y="21611"/>
                </a:cubicBezTo>
              </a:path>
              <a:path w="21600" h="21612" stroke="0" extrusionOk="0">
                <a:moveTo>
                  <a:pt x="0" y="0"/>
                </a:moveTo>
                <a:cubicBezTo>
                  <a:pt x="11929" y="0"/>
                  <a:pt x="21600" y="9670"/>
                  <a:pt x="21600" y="21600"/>
                </a:cubicBezTo>
                <a:cubicBezTo>
                  <a:pt x="21600" y="21603"/>
                  <a:pt x="21599" y="21607"/>
                  <a:pt x="21599" y="21611"/>
                </a:cubicBezTo>
                <a:lnTo>
                  <a:pt x="0" y="21600"/>
                </a:lnTo>
                <a:lnTo>
                  <a:pt x="0" y="0"/>
                </a:lnTo>
                <a:close/>
              </a:path>
            </a:pathLst>
          </a:custGeom>
          <a:noFill/>
          <a:ln w="762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48" name="Text Box 10">
            <a:extLst>
              <a:ext uri="{FF2B5EF4-FFF2-40B4-BE49-F238E27FC236}">
                <a16:creationId xmlns:a16="http://schemas.microsoft.com/office/drawing/2014/main" id="{3821C1EF-73D9-712A-BD85-459E5D43BF34}"/>
              </a:ext>
            </a:extLst>
          </p:cNvPr>
          <p:cNvSpPr txBox="1">
            <a:spLocks noChangeArrowheads="1"/>
          </p:cNvSpPr>
          <p:nvPr/>
        </p:nvSpPr>
        <p:spPr bwMode="auto">
          <a:xfrm>
            <a:off x="6705600" y="4695825"/>
            <a:ext cx="1754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chemeClr val="folHlink"/>
                </a:solidFill>
                <a:latin typeface="Arial" panose="020B0604020202020204" pitchFamily="34" charset="0"/>
                <a:ea typeface="黑体" panose="02010609060101010101" pitchFamily="49" charset="-122"/>
              </a:rPr>
              <a:t>利用率</a:t>
            </a:r>
            <a:r>
              <a:rPr lang="zh-CN" altLang="en-US" sz="1600">
                <a:solidFill>
                  <a:schemeClr val="folHlink"/>
                </a:solidFill>
                <a:latin typeface="Arial" panose="020B0604020202020204" pitchFamily="34" charset="0"/>
                <a:ea typeface="黑体" panose="02010609060101010101" pitchFamily="49" charset="-122"/>
              </a:rPr>
              <a:t> </a:t>
            </a:r>
            <a:r>
              <a:rPr lang="en-US" altLang="zh-CN" sz="3200" i="1">
                <a:solidFill>
                  <a:schemeClr val="folHlink"/>
                </a:solidFill>
                <a:latin typeface="Arial" panose="020B0604020202020204" pitchFamily="34" charset="0"/>
                <a:ea typeface="黑体" panose="02010609060101010101" pitchFamily="49" charset="-122"/>
              </a:rPr>
              <a:t>U</a:t>
            </a:r>
          </a:p>
        </p:txBody>
      </p:sp>
      <p:sp>
        <p:nvSpPr>
          <p:cNvPr id="163849" name="Text Box 11">
            <a:extLst>
              <a:ext uri="{FF2B5EF4-FFF2-40B4-BE49-F238E27FC236}">
                <a16:creationId xmlns:a16="http://schemas.microsoft.com/office/drawing/2014/main" id="{4BCA51F4-C5A9-D24B-6A95-89A7045C122F}"/>
              </a:ext>
            </a:extLst>
          </p:cNvPr>
          <p:cNvSpPr txBox="1">
            <a:spLocks noChangeArrowheads="1"/>
          </p:cNvSpPr>
          <p:nvPr/>
        </p:nvSpPr>
        <p:spPr bwMode="auto">
          <a:xfrm>
            <a:off x="5845175" y="5297488"/>
            <a:ext cx="409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folHlink"/>
                </a:solidFill>
                <a:latin typeface="Arial" panose="020B0604020202020204" pitchFamily="34" charset="0"/>
                <a:ea typeface="黑体" panose="02010609060101010101" pitchFamily="49" charset="-122"/>
              </a:rPr>
              <a:t>1</a:t>
            </a:r>
            <a:endParaRPr lang="en-US" altLang="zh-CN" sz="3200" i="1">
              <a:solidFill>
                <a:schemeClr val="folHlink"/>
              </a:solidFill>
              <a:latin typeface="Arial" panose="020B0604020202020204" pitchFamily="34" charset="0"/>
              <a:ea typeface="黑体" panose="02010609060101010101" pitchFamily="49" charset="-122"/>
            </a:endParaRPr>
          </a:p>
        </p:txBody>
      </p:sp>
      <p:sp>
        <p:nvSpPr>
          <p:cNvPr id="163850" name="Text Box 12">
            <a:extLst>
              <a:ext uri="{FF2B5EF4-FFF2-40B4-BE49-F238E27FC236}">
                <a16:creationId xmlns:a16="http://schemas.microsoft.com/office/drawing/2014/main" id="{E7B5710E-46EE-ADB9-45B1-3A48B3634FAF}"/>
              </a:ext>
            </a:extLst>
          </p:cNvPr>
          <p:cNvSpPr txBox="1">
            <a:spLocks noChangeArrowheads="1"/>
          </p:cNvSpPr>
          <p:nvPr/>
        </p:nvSpPr>
        <p:spPr bwMode="auto">
          <a:xfrm>
            <a:off x="1695450" y="5227638"/>
            <a:ext cx="409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folHlink"/>
                </a:solidFill>
                <a:latin typeface="Arial" panose="020B0604020202020204" pitchFamily="34" charset="0"/>
                <a:ea typeface="黑体" panose="02010609060101010101" pitchFamily="49" charset="-122"/>
              </a:rPr>
              <a:t>0</a:t>
            </a:r>
            <a:endParaRPr lang="en-US" altLang="zh-CN" sz="3200" i="1">
              <a:solidFill>
                <a:schemeClr val="folHlink"/>
              </a:solidFill>
              <a:latin typeface="Arial" panose="020B0604020202020204" pitchFamily="34" charset="0"/>
              <a:ea typeface="黑体" panose="02010609060101010101" pitchFamily="49" charset="-122"/>
            </a:endParaRPr>
          </a:p>
        </p:txBody>
      </p:sp>
      <p:sp>
        <p:nvSpPr>
          <p:cNvPr id="163851" name="Text Box 13">
            <a:extLst>
              <a:ext uri="{FF2B5EF4-FFF2-40B4-BE49-F238E27FC236}">
                <a16:creationId xmlns:a16="http://schemas.microsoft.com/office/drawing/2014/main" id="{357D500E-7C32-D1D5-6F3E-A71B1012699F}"/>
              </a:ext>
            </a:extLst>
          </p:cNvPr>
          <p:cNvSpPr txBox="1">
            <a:spLocks noChangeArrowheads="1"/>
          </p:cNvSpPr>
          <p:nvPr/>
        </p:nvSpPr>
        <p:spPr bwMode="auto">
          <a:xfrm>
            <a:off x="1408113" y="4625975"/>
            <a:ext cx="625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i="1">
                <a:solidFill>
                  <a:schemeClr val="folHlink"/>
                </a:solidFill>
                <a:latin typeface="Arial" panose="020B0604020202020204" pitchFamily="34" charset="0"/>
                <a:ea typeface="黑体" panose="02010609060101010101" pitchFamily="49" charset="-122"/>
              </a:rPr>
              <a:t>D</a:t>
            </a:r>
            <a:r>
              <a:rPr lang="en-US" altLang="zh-CN" sz="3200" baseline="-25000">
                <a:solidFill>
                  <a:schemeClr val="folHlink"/>
                </a:solidFill>
                <a:latin typeface="Arial" panose="020B0604020202020204" pitchFamily="34" charset="0"/>
                <a:ea typeface="黑体" panose="02010609060101010101" pitchFamily="49" charset="-122"/>
              </a:rPr>
              <a:t>0</a:t>
            </a:r>
            <a:endParaRPr lang="en-US" altLang="zh-CN" sz="3200" i="1" baseline="-25000">
              <a:solidFill>
                <a:schemeClr val="folHlink"/>
              </a:solidFill>
              <a:latin typeface="Arial" panose="020B0604020202020204" pitchFamily="34" charset="0"/>
              <a:ea typeface="黑体" panose="02010609060101010101" pitchFamily="49" charset="-122"/>
            </a:endParaRPr>
          </a:p>
        </p:txBody>
      </p:sp>
      <p:sp>
        <p:nvSpPr>
          <p:cNvPr id="163852" name="Text Box 14">
            <a:extLst>
              <a:ext uri="{FF2B5EF4-FFF2-40B4-BE49-F238E27FC236}">
                <a16:creationId xmlns:a16="http://schemas.microsoft.com/office/drawing/2014/main" id="{BC3232A9-0238-F711-42F2-3331DACBCC8C}"/>
              </a:ext>
            </a:extLst>
          </p:cNvPr>
          <p:cNvSpPr txBox="1">
            <a:spLocks noChangeArrowheads="1"/>
          </p:cNvSpPr>
          <p:nvPr/>
        </p:nvSpPr>
        <p:spPr bwMode="auto">
          <a:xfrm>
            <a:off x="4708525" y="1201738"/>
            <a:ext cx="99695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a:solidFill>
                  <a:schemeClr val="folHlink"/>
                </a:solidFill>
                <a:latin typeface="Arial" panose="020B0604020202020204" pitchFamily="34" charset="0"/>
                <a:ea typeface="黑体" panose="02010609060101010101" pitchFamily="49" charset="-122"/>
              </a:rPr>
              <a:t>时延</a:t>
            </a:r>
          </a:p>
          <a:p>
            <a:pPr eaLnBrk="1" hangingPunct="1">
              <a:lnSpc>
                <a:spcPct val="100000"/>
              </a:lnSpc>
              <a:spcBef>
                <a:spcPct val="0"/>
              </a:spcBef>
              <a:buFontTx/>
              <a:buNone/>
            </a:pPr>
            <a:r>
              <a:rPr lang="zh-CN" altLang="en-US" sz="3200">
                <a:solidFill>
                  <a:schemeClr val="folHlink"/>
                </a:solidFill>
                <a:latin typeface="Arial" panose="020B0604020202020204" pitchFamily="34" charset="0"/>
                <a:ea typeface="黑体" panose="02010609060101010101" pitchFamily="49" charset="-122"/>
              </a:rPr>
              <a:t>急剧</a:t>
            </a:r>
          </a:p>
          <a:p>
            <a:pPr eaLnBrk="1" hangingPunct="1">
              <a:lnSpc>
                <a:spcPct val="100000"/>
              </a:lnSpc>
              <a:spcBef>
                <a:spcPct val="0"/>
              </a:spcBef>
              <a:buFontTx/>
              <a:buNone/>
            </a:pPr>
            <a:r>
              <a:rPr lang="zh-CN" altLang="en-US" sz="3200">
                <a:solidFill>
                  <a:schemeClr val="folHlink"/>
                </a:solidFill>
                <a:latin typeface="Arial" panose="020B0604020202020204" pitchFamily="34" charset="0"/>
                <a:ea typeface="黑体" panose="02010609060101010101" pitchFamily="49" charset="-122"/>
              </a:rPr>
              <a:t>增大</a:t>
            </a:r>
            <a:endParaRPr lang="zh-CN" altLang="en-US" sz="3200" i="1">
              <a:solidFill>
                <a:schemeClr val="folHlink"/>
              </a:solidFill>
              <a:latin typeface="Arial" panose="020B0604020202020204" pitchFamily="34" charset="0"/>
              <a:ea typeface="黑体" panose="02010609060101010101" pitchFamily="49" charset="-122"/>
            </a:endParaRP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a:extLst>
              <a:ext uri="{FF2B5EF4-FFF2-40B4-BE49-F238E27FC236}">
                <a16:creationId xmlns:a16="http://schemas.microsoft.com/office/drawing/2014/main" id="{91E233CF-D68F-2427-F643-4578F9EF2847}"/>
              </a:ext>
            </a:extLst>
          </p:cNvPr>
          <p:cNvSpPr>
            <a:spLocks noGrp="1" noChangeArrowheads="1"/>
          </p:cNvSpPr>
          <p:nvPr>
            <p:ph idx="1"/>
          </p:nvPr>
        </p:nvSpPr>
        <p:spPr>
          <a:xfrm>
            <a:off x="1042988" y="1978025"/>
            <a:ext cx="7772400" cy="4114800"/>
          </a:xfrm>
        </p:spPr>
        <p:txBody>
          <a:bodyPr/>
          <a:lstStyle/>
          <a:p>
            <a:pPr eaLnBrk="1" hangingPunct="1"/>
            <a:r>
              <a:rPr lang="zh-CN" altLang="en-US"/>
              <a:t>相互通信的两个计算机系统必须</a:t>
            </a:r>
            <a:r>
              <a:rPr lang="zh-CN" altLang="en-US">
                <a:solidFill>
                  <a:schemeClr val="hlink"/>
                </a:solidFill>
              </a:rPr>
              <a:t>高度协调工作</a:t>
            </a:r>
            <a:r>
              <a:rPr lang="zh-CN" altLang="en-US"/>
              <a:t>才行，而这种“协调”是相当复杂的。 </a:t>
            </a:r>
          </a:p>
          <a:p>
            <a:pPr eaLnBrk="1" hangingPunct="1"/>
            <a:r>
              <a:rPr lang="zh-CN" altLang="en-US"/>
              <a:t>“</a:t>
            </a:r>
            <a:r>
              <a:rPr lang="zh-CN" altLang="en-US">
                <a:solidFill>
                  <a:schemeClr val="hlink"/>
                </a:solidFill>
              </a:rPr>
              <a:t>分层</a:t>
            </a:r>
            <a:r>
              <a:rPr lang="zh-CN" altLang="en-US"/>
              <a:t>”可将庞大而复杂的问题，转化为若干较小的局部问题，而这些较小的局部问题就比较易于研究和处理。 </a:t>
            </a:r>
          </a:p>
        </p:txBody>
      </p:sp>
      <p:sp>
        <p:nvSpPr>
          <p:cNvPr id="165891" name="Rectangle 2">
            <a:extLst>
              <a:ext uri="{FF2B5EF4-FFF2-40B4-BE49-F238E27FC236}">
                <a16:creationId xmlns:a16="http://schemas.microsoft.com/office/drawing/2014/main" id="{6A7A6943-8E18-7F4C-1DA0-1AC1C9DB35F3}"/>
              </a:ext>
            </a:extLst>
          </p:cNvPr>
          <p:cNvSpPr>
            <a:spLocks noGrp="1" noChangeArrowheads="1"/>
          </p:cNvSpPr>
          <p:nvPr>
            <p:ph type="title"/>
          </p:nvPr>
        </p:nvSpPr>
        <p:spPr>
          <a:xfrm>
            <a:off x="468313" y="214313"/>
            <a:ext cx="8675687" cy="1462087"/>
          </a:xfrm>
        </p:spPr>
        <p:txBody>
          <a:bodyPr/>
          <a:lstStyle/>
          <a:p>
            <a:pPr algn="ctr" eaLnBrk="1" hangingPunct="1"/>
            <a:r>
              <a:rPr lang="en-US" altLang="zh-CN"/>
              <a:t>1.7  </a:t>
            </a:r>
            <a:r>
              <a:rPr lang="zh-CN" altLang="en-US"/>
              <a:t>计算机网络的体系结构</a:t>
            </a:r>
            <a:br>
              <a:rPr lang="zh-CN" altLang="en-US"/>
            </a:br>
            <a:r>
              <a:rPr lang="en-US" altLang="zh-CN" sz="3600"/>
              <a:t>1.7.1  </a:t>
            </a:r>
            <a:r>
              <a:rPr lang="zh-CN" altLang="en-US" sz="3600"/>
              <a:t>计算机网络体系结构的形成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a:extLst>
              <a:ext uri="{FF2B5EF4-FFF2-40B4-BE49-F238E27FC236}">
                <a16:creationId xmlns:a16="http://schemas.microsoft.com/office/drawing/2014/main" id="{2B8E1B4D-0DC4-A269-3FDA-2E4688C5E8EB}"/>
              </a:ext>
            </a:extLst>
          </p:cNvPr>
          <p:cNvSpPr>
            <a:spLocks noGrp="1" noChangeArrowheads="1"/>
          </p:cNvSpPr>
          <p:nvPr>
            <p:ph idx="1"/>
          </p:nvPr>
        </p:nvSpPr>
        <p:spPr>
          <a:xfrm>
            <a:off x="1042988" y="1978025"/>
            <a:ext cx="7772400" cy="4475163"/>
          </a:xfrm>
        </p:spPr>
        <p:txBody>
          <a:bodyPr/>
          <a:lstStyle/>
          <a:p>
            <a:pPr eaLnBrk="1" hangingPunct="1"/>
            <a:r>
              <a:rPr lang="zh-CN" altLang="en-US"/>
              <a:t>只要遵循 </a:t>
            </a:r>
            <a:r>
              <a:rPr lang="en-US" altLang="zh-CN"/>
              <a:t>OSI </a:t>
            </a:r>
            <a:r>
              <a:rPr lang="zh-CN" altLang="en-US"/>
              <a:t>标准，一个系统就可以和位于世界上任何地方的、也遵循这同一标准的其他任何系统进行通信。</a:t>
            </a:r>
          </a:p>
          <a:p>
            <a:pPr eaLnBrk="1" hangingPunct="1"/>
            <a:r>
              <a:rPr lang="zh-CN" altLang="en-US"/>
              <a:t>在市场化方面 </a:t>
            </a:r>
            <a:r>
              <a:rPr lang="en-US" altLang="zh-CN"/>
              <a:t>OSI </a:t>
            </a:r>
            <a:r>
              <a:rPr lang="zh-CN" altLang="en-US"/>
              <a:t>却失败了。</a:t>
            </a:r>
          </a:p>
          <a:p>
            <a:pPr lvl="1" eaLnBrk="1" hangingPunct="1"/>
            <a:r>
              <a:rPr lang="en-US" altLang="zh-CN">
                <a:solidFill>
                  <a:srgbClr val="333399"/>
                </a:solidFill>
                <a:latin typeface="Arial" panose="020B0604020202020204" pitchFamily="34" charset="0"/>
                <a:ea typeface="黑体" panose="02010609060101010101" pitchFamily="49" charset="-122"/>
              </a:rPr>
              <a:t>OSI </a:t>
            </a:r>
            <a:r>
              <a:rPr lang="zh-CN" altLang="en-US">
                <a:solidFill>
                  <a:srgbClr val="333399"/>
                </a:solidFill>
                <a:latin typeface="Arial" panose="020B0604020202020204" pitchFamily="34" charset="0"/>
                <a:ea typeface="黑体" panose="02010609060101010101" pitchFamily="49" charset="-122"/>
              </a:rPr>
              <a:t>的专家们在完成 </a:t>
            </a:r>
            <a:r>
              <a:rPr lang="en-US" altLang="zh-CN">
                <a:solidFill>
                  <a:srgbClr val="333399"/>
                </a:solidFill>
                <a:latin typeface="Arial" panose="020B0604020202020204" pitchFamily="34" charset="0"/>
                <a:ea typeface="黑体" panose="02010609060101010101" pitchFamily="49" charset="-122"/>
              </a:rPr>
              <a:t>OSI </a:t>
            </a:r>
            <a:r>
              <a:rPr lang="zh-CN" altLang="en-US">
                <a:solidFill>
                  <a:srgbClr val="333399"/>
                </a:solidFill>
                <a:latin typeface="Arial" panose="020B0604020202020204" pitchFamily="34" charset="0"/>
                <a:ea typeface="黑体" panose="02010609060101010101" pitchFamily="49" charset="-122"/>
              </a:rPr>
              <a:t>标准时没有商业驱动力；</a:t>
            </a:r>
          </a:p>
          <a:p>
            <a:pPr lvl="1" eaLnBrk="1" hangingPunct="1"/>
            <a:r>
              <a:rPr lang="en-US" altLang="zh-CN">
                <a:solidFill>
                  <a:srgbClr val="333399"/>
                </a:solidFill>
                <a:latin typeface="Arial" panose="020B0604020202020204" pitchFamily="34" charset="0"/>
                <a:ea typeface="黑体" panose="02010609060101010101" pitchFamily="49" charset="-122"/>
              </a:rPr>
              <a:t>OSI </a:t>
            </a:r>
            <a:r>
              <a:rPr lang="zh-CN" altLang="en-US">
                <a:solidFill>
                  <a:srgbClr val="333399"/>
                </a:solidFill>
                <a:latin typeface="Arial" panose="020B0604020202020204" pitchFamily="34" charset="0"/>
                <a:ea typeface="黑体" panose="02010609060101010101" pitchFamily="49" charset="-122"/>
              </a:rPr>
              <a:t>的协议实现起来过分复杂，且运行效率很低；</a:t>
            </a:r>
          </a:p>
          <a:p>
            <a:pPr lvl="1" eaLnBrk="1" hangingPunct="1"/>
            <a:r>
              <a:rPr lang="en-US" altLang="zh-CN">
                <a:solidFill>
                  <a:srgbClr val="333399"/>
                </a:solidFill>
                <a:latin typeface="Arial" panose="020B0604020202020204" pitchFamily="34" charset="0"/>
                <a:ea typeface="黑体" panose="02010609060101010101" pitchFamily="49" charset="-122"/>
              </a:rPr>
              <a:t>OSI </a:t>
            </a:r>
            <a:r>
              <a:rPr lang="zh-CN" altLang="en-US">
                <a:solidFill>
                  <a:srgbClr val="333399"/>
                </a:solidFill>
                <a:latin typeface="Arial" panose="020B0604020202020204" pitchFamily="34" charset="0"/>
                <a:ea typeface="黑体" panose="02010609060101010101" pitchFamily="49" charset="-122"/>
              </a:rPr>
              <a:t>标准的制定周期太长，因而使得按 </a:t>
            </a:r>
            <a:r>
              <a:rPr lang="en-US" altLang="zh-CN">
                <a:solidFill>
                  <a:srgbClr val="333399"/>
                </a:solidFill>
                <a:latin typeface="Arial" panose="020B0604020202020204" pitchFamily="34" charset="0"/>
                <a:ea typeface="黑体" panose="02010609060101010101" pitchFamily="49" charset="-122"/>
              </a:rPr>
              <a:t>OSI </a:t>
            </a:r>
            <a:r>
              <a:rPr lang="zh-CN" altLang="en-US">
                <a:solidFill>
                  <a:srgbClr val="333399"/>
                </a:solidFill>
                <a:latin typeface="Arial" panose="020B0604020202020204" pitchFamily="34" charset="0"/>
                <a:ea typeface="黑体" panose="02010609060101010101" pitchFamily="49" charset="-122"/>
              </a:rPr>
              <a:t>标准生产的设备无法及时进入市场；</a:t>
            </a:r>
          </a:p>
          <a:p>
            <a:pPr lvl="1" eaLnBrk="1" hangingPunct="1"/>
            <a:r>
              <a:rPr lang="en-US" altLang="zh-CN">
                <a:solidFill>
                  <a:srgbClr val="333399"/>
                </a:solidFill>
                <a:latin typeface="Arial" panose="020B0604020202020204" pitchFamily="34" charset="0"/>
                <a:ea typeface="黑体" panose="02010609060101010101" pitchFamily="49" charset="-122"/>
              </a:rPr>
              <a:t>OSI </a:t>
            </a:r>
            <a:r>
              <a:rPr lang="zh-CN" altLang="en-US">
                <a:solidFill>
                  <a:srgbClr val="333399"/>
                </a:solidFill>
                <a:latin typeface="Arial" panose="020B0604020202020204" pitchFamily="34" charset="0"/>
                <a:ea typeface="黑体" panose="02010609060101010101" pitchFamily="49" charset="-122"/>
              </a:rPr>
              <a:t>的层次划分并也不太合理，有些功能在多个层次中重复出现。</a:t>
            </a:r>
            <a:r>
              <a:rPr lang="zh-CN" altLang="en-US"/>
              <a:t>  </a:t>
            </a:r>
          </a:p>
        </p:txBody>
      </p:sp>
      <p:sp>
        <p:nvSpPr>
          <p:cNvPr id="167939" name="Rectangle 2">
            <a:extLst>
              <a:ext uri="{FF2B5EF4-FFF2-40B4-BE49-F238E27FC236}">
                <a16:creationId xmlns:a16="http://schemas.microsoft.com/office/drawing/2014/main" id="{CAA52909-C152-6461-C183-49AB84DC9635}"/>
              </a:ext>
            </a:extLst>
          </p:cNvPr>
          <p:cNvSpPr>
            <a:spLocks noGrp="1" noChangeArrowheads="1"/>
          </p:cNvSpPr>
          <p:nvPr>
            <p:ph type="title"/>
          </p:nvPr>
        </p:nvSpPr>
        <p:spPr>
          <a:xfrm>
            <a:off x="1150938" y="214313"/>
            <a:ext cx="7165975" cy="1462087"/>
          </a:xfrm>
        </p:spPr>
        <p:txBody>
          <a:bodyPr/>
          <a:lstStyle/>
          <a:p>
            <a:pPr algn="ctr" eaLnBrk="1" hangingPunct="1"/>
            <a:r>
              <a:rPr lang="zh-CN" altLang="en-US"/>
              <a:t>关于开放系统互连参考模型</a:t>
            </a:r>
            <a:br>
              <a:rPr lang="zh-CN" altLang="en-US"/>
            </a:br>
            <a:r>
              <a:rPr lang="en-US" altLang="zh-CN"/>
              <a:t>OSI/RM</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a:extLst>
              <a:ext uri="{FF2B5EF4-FFF2-40B4-BE49-F238E27FC236}">
                <a16:creationId xmlns:a16="http://schemas.microsoft.com/office/drawing/2014/main" id="{359E0368-75EC-6981-F762-74B8A727EFD6}"/>
              </a:ext>
            </a:extLst>
          </p:cNvPr>
          <p:cNvSpPr>
            <a:spLocks noGrp="1" noChangeArrowheads="1"/>
          </p:cNvSpPr>
          <p:nvPr>
            <p:ph idx="1"/>
          </p:nvPr>
        </p:nvSpPr>
        <p:spPr>
          <a:xfrm>
            <a:off x="1042988" y="1978025"/>
            <a:ext cx="7772400" cy="4114800"/>
          </a:xfrm>
        </p:spPr>
        <p:txBody>
          <a:bodyPr/>
          <a:lstStyle/>
          <a:p>
            <a:pPr eaLnBrk="1" hangingPunct="1"/>
            <a:r>
              <a:rPr lang="zh-CN" altLang="en-US"/>
              <a:t>法律上的</a:t>
            </a:r>
            <a:r>
              <a:rPr lang="en-US" altLang="zh-CN"/>
              <a:t>(</a:t>
            </a:r>
            <a:r>
              <a:rPr lang="en-US" altLang="zh-CN" i="1"/>
              <a:t>de jure</a:t>
            </a:r>
            <a:r>
              <a:rPr lang="en-US" altLang="zh-CN"/>
              <a:t>)</a:t>
            </a:r>
            <a:r>
              <a:rPr lang="zh-CN" altLang="en-US"/>
              <a:t>国际标准 </a:t>
            </a:r>
            <a:r>
              <a:rPr lang="en-US" altLang="zh-CN"/>
              <a:t>OSI </a:t>
            </a:r>
            <a:r>
              <a:rPr lang="zh-CN" altLang="en-US"/>
              <a:t>并没有得到市场的认可。</a:t>
            </a:r>
          </a:p>
          <a:p>
            <a:pPr eaLnBrk="1" hangingPunct="1"/>
            <a:r>
              <a:rPr lang="zh-CN" altLang="en-US"/>
              <a:t>是非国际标准 </a:t>
            </a:r>
            <a:r>
              <a:rPr lang="en-US" altLang="zh-CN"/>
              <a:t>TCP/IP </a:t>
            </a:r>
            <a:r>
              <a:rPr lang="zh-CN" altLang="en-US"/>
              <a:t>现在获得了最广泛的应用。</a:t>
            </a:r>
          </a:p>
          <a:p>
            <a:pPr lvl="1" eaLnBrk="1" hangingPunct="1"/>
            <a:r>
              <a:rPr lang="en-US" altLang="zh-CN">
                <a:solidFill>
                  <a:srgbClr val="333399"/>
                </a:solidFill>
                <a:latin typeface="Arial" panose="020B0604020202020204" pitchFamily="34" charset="0"/>
                <a:ea typeface="黑体" panose="02010609060101010101" pitchFamily="49" charset="-122"/>
              </a:rPr>
              <a:t>TCP/IP </a:t>
            </a:r>
            <a:r>
              <a:rPr lang="zh-CN" altLang="en-US">
                <a:solidFill>
                  <a:srgbClr val="333399"/>
                </a:solidFill>
                <a:latin typeface="Arial" panose="020B0604020202020204" pitchFamily="34" charset="0"/>
                <a:ea typeface="黑体" panose="02010609060101010101" pitchFamily="49" charset="-122"/>
              </a:rPr>
              <a:t>常被称为</a:t>
            </a:r>
            <a:r>
              <a:rPr lang="zh-CN" altLang="en-US">
                <a:solidFill>
                  <a:schemeClr val="hlink"/>
                </a:solidFill>
                <a:latin typeface="Arial" panose="020B0604020202020204" pitchFamily="34" charset="0"/>
                <a:ea typeface="黑体" panose="02010609060101010101" pitchFamily="49" charset="-122"/>
              </a:rPr>
              <a:t>事实上的</a:t>
            </a:r>
            <a:r>
              <a:rPr lang="en-US" altLang="zh-CN">
                <a:solidFill>
                  <a:schemeClr val="hlink"/>
                </a:solidFill>
                <a:latin typeface="Arial" panose="020B0604020202020204" pitchFamily="34" charset="0"/>
                <a:ea typeface="黑体" panose="02010609060101010101" pitchFamily="49" charset="-122"/>
              </a:rPr>
              <a:t>(</a:t>
            </a:r>
            <a:r>
              <a:rPr lang="en-US" altLang="zh-CN" i="1">
                <a:solidFill>
                  <a:schemeClr val="hlink"/>
                </a:solidFill>
                <a:latin typeface="Arial" panose="020B0604020202020204" pitchFamily="34" charset="0"/>
                <a:ea typeface="黑体" panose="02010609060101010101" pitchFamily="49" charset="-122"/>
              </a:rPr>
              <a:t>de facto</a:t>
            </a:r>
            <a:r>
              <a:rPr lang="en-US" altLang="zh-CN">
                <a:solidFill>
                  <a:schemeClr val="hlink"/>
                </a:solidFill>
                <a:latin typeface="Arial" panose="020B0604020202020204" pitchFamily="34" charset="0"/>
                <a:ea typeface="黑体" panose="02010609060101010101" pitchFamily="49" charset="-122"/>
              </a:rPr>
              <a:t>) </a:t>
            </a:r>
            <a:r>
              <a:rPr lang="zh-CN" altLang="en-US">
                <a:solidFill>
                  <a:schemeClr val="hlink"/>
                </a:solidFill>
                <a:latin typeface="Arial" panose="020B0604020202020204" pitchFamily="34" charset="0"/>
                <a:ea typeface="黑体" panose="02010609060101010101" pitchFamily="49" charset="-122"/>
              </a:rPr>
              <a:t>国际标准</a:t>
            </a:r>
            <a:r>
              <a:rPr lang="zh-CN" altLang="en-US">
                <a:solidFill>
                  <a:srgbClr val="333399"/>
                </a:solidFill>
                <a:latin typeface="Arial" panose="020B0604020202020204" pitchFamily="34" charset="0"/>
                <a:ea typeface="黑体" panose="02010609060101010101" pitchFamily="49" charset="-122"/>
              </a:rPr>
              <a:t>。</a:t>
            </a:r>
          </a:p>
        </p:txBody>
      </p:sp>
      <p:sp>
        <p:nvSpPr>
          <p:cNvPr id="169987" name="Rectangle 2">
            <a:extLst>
              <a:ext uri="{FF2B5EF4-FFF2-40B4-BE49-F238E27FC236}">
                <a16:creationId xmlns:a16="http://schemas.microsoft.com/office/drawing/2014/main" id="{466FAC9F-4332-A5C5-454C-805B5F22B6F6}"/>
              </a:ext>
            </a:extLst>
          </p:cNvPr>
          <p:cNvSpPr>
            <a:spLocks noGrp="1" noChangeArrowheads="1"/>
          </p:cNvSpPr>
          <p:nvPr>
            <p:ph type="title"/>
          </p:nvPr>
        </p:nvSpPr>
        <p:spPr>
          <a:xfrm>
            <a:off x="1150938" y="214313"/>
            <a:ext cx="7165975" cy="1462087"/>
          </a:xfrm>
        </p:spPr>
        <p:txBody>
          <a:bodyPr/>
          <a:lstStyle/>
          <a:p>
            <a:pPr algn="ctr" eaLnBrk="1" hangingPunct="1"/>
            <a:r>
              <a:rPr lang="zh-CN" altLang="en-US"/>
              <a:t>两种国际标准</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a:extLst>
              <a:ext uri="{FF2B5EF4-FFF2-40B4-BE49-F238E27FC236}">
                <a16:creationId xmlns:a16="http://schemas.microsoft.com/office/drawing/2014/main" id="{0A320937-83E4-CB1D-1425-CB296F43B8B1}"/>
              </a:ext>
            </a:extLst>
          </p:cNvPr>
          <p:cNvSpPr>
            <a:spLocks noGrp="1" noChangeArrowheads="1"/>
          </p:cNvSpPr>
          <p:nvPr>
            <p:ph idx="1"/>
          </p:nvPr>
        </p:nvSpPr>
        <p:spPr>
          <a:xfrm>
            <a:off x="1042988" y="1978025"/>
            <a:ext cx="7772400" cy="4114800"/>
          </a:xfrm>
        </p:spPr>
        <p:txBody>
          <a:bodyPr/>
          <a:lstStyle/>
          <a:p>
            <a:pPr eaLnBrk="1" hangingPunct="1"/>
            <a:r>
              <a:rPr lang="zh-CN" altLang="en-US"/>
              <a:t>计算机网络中的数据交换</a:t>
            </a:r>
            <a:r>
              <a:rPr lang="zh-CN" altLang="en-US">
                <a:solidFill>
                  <a:schemeClr val="hlink"/>
                </a:solidFill>
              </a:rPr>
              <a:t>必须遵守事先约定好的规则</a:t>
            </a:r>
            <a:r>
              <a:rPr lang="zh-CN" altLang="en-US"/>
              <a:t>。 </a:t>
            </a:r>
          </a:p>
          <a:p>
            <a:pPr eaLnBrk="1" hangingPunct="1"/>
            <a:r>
              <a:rPr lang="zh-CN" altLang="en-US"/>
              <a:t>这些</a:t>
            </a:r>
            <a:r>
              <a:rPr lang="zh-CN" altLang="en-US">
                <a:solidFill>
                  <a:schemeClr val="hlink"/>
                </a:solidFill>
              </a:rPr>
              <a:t>规则</a:t>
            </a:r>
            <a:r>
              <a:rPr lang="zh-CN" altLang="en-US"/>
              <a:t>明确规定了所交换的数据的格式以及有关的同步问题（同步含有时序的意思）。</a:t>
            </a:r>
          </a:p>
          <a:p>
            <a:pPr eaLnBrk="1" hangingPunct="1"/>
            <a:r>
              <a:rPr lang="zh-CN" altLang="en-US">
                <a:solidFill>
                  <a:schemeClr val="hlink"/>
                </a:solidFill>
              </a:rPr>
              <a:t>网络协议</a:t>
            </a:r>
            <a:r>
              <a:rPr lang="en-US" altLang="zh-CN"/>
              <a:t>(network protocol)</a:t>
            </a:r>
            <a:r>
              <a:rPr lang="zh-CN" altLang="en-US"/>
              <a:t>，简称为</a:t>
            </a:r>
            <a:r>
              <a:rPr lang="zh-CN" altLang="en-US">
                <a:solidFill>
                  <a:schemeClr val="hlink"/>
                </a:solidFill>
              </a:rPr>
              <a:t>协议，</a:t>
            </a:r>
            <a:r>
              <a:rPr lang="zh-CN" altLang="en-US"/>
              <a:t>是为进行网络中的数据交换而建立的规则、标准或约定。 </a:t>
            </a:r>
          </a:p>
        </p:txBody>
      </p:sp>
      <p:sp>
        <p:nvSpPr>
          <p:cNvPr id="172035" name="Rectangle 2">
            <a:extLst>
              <a:ext uri="{FF2B5EF4-FFF2-40B4-BE49-F238E27FC236}">
                <a16:creationId xmlns:a16="http://schemas.microsoft.com/office/drawing/2014/main" id="{853F0989-B4DA-87AF-A84F-526288DB9C99}"/>
              </a:ext>
            </a:extLst>
          </p:cNvPr>
          <p:cNvSpPr>
            <a:spLocks noGrp="1" noChangeArrowheads="1"/>
          </p:cNvSpPr>
          <p:nvPr>
            <p:ph type="title"/>
          </p:nvPr>
        </p:nvSpPr>
        <p:spPr>
          <a:xfrm>
            <a:off x="1150938" y="214313"/>
            <a:ext cx="7165975" cy="1462087"/>
          </a:xfrm>
        </p:spPr>
        <p:txBody>
          <a:bodyPr/>
          <a:lstStyle/>
          <a:p>
            <a:pPr algn="ctr" eaLnBrk="1" hangingPunct="1"/>
            <a:r>
              <a:rPr lang="en-US" altLang="zh-CN"/>
              <a:t>1.7.2  </a:t>
            </a:r>
            <a:r>
              <a:rPr lang="zh-CN" altLang="en-US"/>
              <a:t>协议与划分层次</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92FFD37C-301E-1FF2-87B9-049141B1D129}"/>
              </a:ext>
            </a:extLst>
          </p:cNvPr>
          <p:cNvSpPr>
            <a:spLocks noGrp="1" noChangeArrowheads="1"/>
          </p:cNvSpPr>
          <p:nvPr>
            <p:ph type="title"/>
          </p:nvPr>
        </p:nvSpPr>
        <p:spPr>
          <a:xfrm>
            <a:off x="1150938" y="214313"/>
            <a:ext cx="7165975" cy="1462087"/>
          </a:xfrm>
        </p:spPr>
        <p:txBody>
          <a:bodyPr/>
          <a:lstStyle/>
          <a:p>
            <a:pPr algn="ctr" eaLnBrk="1" hangingPunct="1"/>
            <a:r>
              <a:rPr lang="zh-CN" altLang="en-US"/>
              <a:t>网络协议的组成要素 </a:t>
            </a:r>
          </a:p>
        </p:txBody>
      </p:sp>
      <p:sp>
        <p:nvSpPr>
          <p:cNvPr id="6" name="Rectangle 3">
            <a:extLst>
              <a:ext uri="{FF2B5EF4-FFF2-40B4-BE49-F238E27FC236}">
                <a16:creationId xmlns:a16="http://schemas.microsoft.com/office/drawing/2014/main" id="{21BC0131-97F8-784D-7EFD-A9D3F7F3BADD}"/>
              </a:ext>
            </a:extLst>
          </p:cNvPr>
          <p:cNvSpPr>
            <a:spLocks noGrp="1" noChangeArrowheads="1"/>
          </p:cNvSpPr>
          <p:nvPr>
            <p:ph idx="1"/>
          </p:nvPr>
        </p:nvSpPr>
        <p:spPr/>
        <p:txBody>
          <a:bodyPr/>
          <a:lstStyle/>
          <a:p>
            <a:pPr eaLnBrk="1" hangingPunct="1"/>
            <a:r>
              <a:rPr lang="zh-CN" altLang="en-US"/>
              <a:t>语义（</a:t>
            </a:r>
            <a:r>
              <a:rPr lang="en-US" altLang="zh-CN"/>
              <a:t>Lexeme/Semantic</a:t>
            </a:r>
            <a:r>
              <a:rPr lang="zh-CN" altLang="en-US"/>
              <a:t>） </a:t>
            </a:r>
            <a:endParaRPr lang="en-US" altLang="zh-CN"/>
          </a:p>
          <a:p>
            <a:pPr lvl="1" eaLnBrk="1" hangingPunct="1">
              <a:buFont typeface="Wingdings" panose="05000000000000000000" pitchFamily="2" charset="2"/>
              <a:buChar char="Ø"/>
            </a:pPr>
            <a:r>
              <a:rPr lang="zh-CN" altLang="en-US"/>
              <a:t>协议所要表达的核心含义</a:t>
            </a:r>
            <a:endParaRPr lang="en-US" altLang="zh-CN"/>
          </a:p>
          <a:p>
            <a:pPr lvl="1" eaLnBrk="1" hangingPunct="1">
              <a:buFont typeface="Wingdings" panose="05000000000000000000" pitchFamily="2" charset="2"/>
              <a:buChar char="Ø"/>
            </a:pPr>
            <a:r>
              <a:rPr lang="zh-CN" altLang="en-US"/>
              <a:t>准确的表达协议目标的含义和协议双方需要为此而进行 的动作的含义</a:t>
            </a:r>
            <a:endParaRPr lang="en-US" altLang="zh-CN"/>
          </a:p>
          <a:p>
            <a:pPr lvl="1" eaLnBrk="1" hangingPunct="1">
              <a:buFont typeface="Wingdings" panose="05000000000000000000" pitchFamily="2" charset="2"/>
              <a:buChar char="Ø"/>
            </a:pPr>
            <a:r>
              <a:rPr lang="zh-CN" altLang="en-US"/>
              <a:t>保证协议双方对协议将要达成的目标和达成目标的方式 方法具有一致的认识 </a:t>
            </a:r>
            <a:endParaRPr lang="en-US" altLang="zh-CN"/>
          </a:p>
          <a:p>
            <a:pPr eaLnBrk="1" hangingPunct="1"/>
            <a:r>
              <a:rPr lang="zh-CN" altLang="en-US"/>
              <a:t>语法（</a:t>
            </a:r>
            <a:r>
              <a:rPr lang="en-US" altLang="zh-CN"/>
              <a:t>Grammar/Syntax</a:t>
            </a:r>
            <a:r>
              <a:rPr lang="zh-CN" altLang="en-US"/>
              <a:t>）</a:t>
            </a:r>
            <a:endParaRPr lang="en-US" altLang="zh-CN"/>
          </a:p>
          <a:p>
            <a:pPr lvl="1" eaLnBrk="1" hangingPunct="1">
              <a:buFont typeface="Wingdings" panose="05000000000000000000" pitchFamily="2" charset="2"/>
              <a:buChar char="Ø"/>
            </a:pPr>
            <a:r>
              <a:rPr lang="zh-CN" altLang="en-US"/>
              <a:t>语义能够正确表达的规范 </a:t>
            </a:r>
            <a:endParaRPr lang="en-US" altLang="zh-CN"/>
          </a:p>
          <a:p>
            <a:pPr lvl="1" eaLnBrk="1" hangingPunct="1">
              <a:buFont typeface="Wingdings" panose="05000000000000000000" pitchFamily="2" charset="2"/>
              <a:buChar char="Ø"/>
            </a:pPr>
            <a:r>
              <a:rPr lang="zh-CN" altLang="en-US"/>
              <a:t>语义的描述规则和详细的格式规范 </a:t>
            </a:r>
            <a:endParaRPr lang="en-US" altLang="zh-CN"/>
          </a:p>
          <a:p>
            <a:pPr lvl="1" eaLnBrk="1" hangingPunct="1">
              <a:buFont typeface="Wingdings" panose="05000000000000000000" pitchFamily="2" charset="2"/>
              <a:buChar char="Ø"/>
            </a:pPr>
            <a:r>
              <a:rPr lang="zh-CN" altLang="en-US"/>
              <a:t>是协议双方所制定的这种语义能够被双方正确理解的保证</a:t>
            </a:r>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6D01AEB3-B482-727B-3016-5666D20A59C7}"/>
              </a:ext>
            </a:extLst>
          </p:cNvPr>
          <p:cNvSpPr>
            <a:spLocks noGrp="1" noChangeArrowheads="1"/>
          </p:cNvSpPr>
          <p:nvPr>
            <p:ph type="title"/>
          </p:nvPr>
        </p:nvSpPr>
        <p:spPr>
          <a:xfrm>
            <a:off x="1150938" y="214313"/>
            <a:ext cx="7165975" cy="1462087"/>
          </a:xfrm>
        </p:spPr>
        <p:txBody>
          <a:bodyPr/>
          <a:lstStyle/>
          <a:p>
            <a:pPr algn="ctr" eaLnBrk="1" hangingPunct="1"/>
            <a:r>
              <a:rPr lang="zh-CN" altLang="en-US"/>
              <a:t>网络协议的组成要素 </a:t>
            </a:r>
          </a:p>
        </p:txBody>
      </p:sp>
      <p:sp>
        <p:nvSpPr>
          <p:cNvPr id="6" name="Rectangle 3">
            <a:extLst>
              <a:ext uri="{FF2B5EF4-FFF2-40B4-BE49-F238E27FC236}">
                <a16:creationId xmlns:a16="http://schemas.microsoft.com/office/drawing/2014/main" id="{17C06124-1EF5-8347-1A2A-C676AFFCA9E9}"/>
              </a:ext>
            </a:extLst>
          </p:cNvPr>
          <p:cNvSpPr>
            <a:spLocks noGrp="1" noChangeArrowheads="1"/>
          </p:cNvSpPr>
          <p:nvPr>
            <p:ph idx="1"/>
          </p:nvPr>
        </p:nvSpPr>
        <p:spPr/>
        <p:txBody>
          <a:bodyPr/>
          <a:lstStyle/>
          <a:p>
            <a:pPr eaLnBrk="1" fontAlgn="auto" hangingPunct="1">
              <a:spcAft>
                <a:spcPts val="0"/>
              </a:spcAft>
              <a:defRPr/>
            </a:pPr>
            <a:r>
              <a:rPr lang="zh-CN" altLang="en-US" dirty="0"/>
              <a:t>时序（</a:t>
            </a:r>
            <a:r>
              <a:rPr lang="en-US" altLang="zh-CN" dirty="0"/>
              <a:t>Sequence</a:t>
            </a:r>
            <a:r>
              <a:rPr lang="zh-CN" altLang="en-US" dirty="0"/>
              <a:t>）同步 </a:t>
            </a:r>
            <a:endParaRPr lang="en-US" altLang="zh-CN" dirty="0"/>
          </a:p>
          <a:p>
            <a:pPr lvl="1" eaLnBrk="1" fontAlgn="auto" hangingPunct="1">
              <a:spcAft>
                <a:spcPts val="0"/>
              </a:spcAft>
              <a:buFont typeface="Wingdings" pitchFamily="2" charset="2"/>
              <a:buChar char="Ø"/>
              <a:defRPr/>
            </a:pPr>
            <a:r>
              <a:rPr lang="zh-CN" altLang="en-US" dirty="0"/>
              <a:t>语义被正确表达的时间点和先后顺序 </a:t>
            </a:r>
            <a:endParaRPr lang="en-US" altLang="zh-CN" dirty="0"/>
          </a:p>
          <a:p>
            <a:pPr lvl="1" eaLnBrk="1" fontAlgn="auto" hangingPunct="1">
              <a:spcAft>
                <a:spcPts val="0"/>
              </a:spcAft>
              <a:buFont typeface="Wingdings" pitchFamily="2" charset="2"/>
              <a:buChar char="Ø"/>
              <a:defRPr/>
            </a:pPr>
            <a:r>
              <a:rPr lang="zh-CN" altLang="en-US" dirty="0"/>
              <a:t>时序是语义被正确解析的保证 </a:t>
            </a:r>
            <a:endParaRPr lang="en-US" altLang="zh-CN" dirty="0"/>
          </a:p>
          <a:p>
            <a:pPr lvl="1" eaLnBrk="1" fontAlgn="auto" hangingPunct="1">
              <a:spcAft>
                <a:spcPts val="0"/>
              </a:spcAft>
              <a:buFont typeface="Wingdings" pitchFamily="2" charset="2"/>
              <a:buChar char="Ø"/>
              <a:defRPr/>
            </a:pPr>
            <a:r>
              <a:rPr lang="zh-CN" altLang="en-US" dirty="0"/>
              <a:t>时间顺序的错误将使协议动作本来所表达的语义造成错误的理解</a:t>
            </a:r>
            <a:endParaRPr lang="zh-CN" altLang="en-US" b="1" dirty="0">
              <a:latin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a:extLst>
              <a:ext uri="{FF2B5EF4-FFF2-40B4-BE49-F238E27FC236}">
                <a16:creationId xmlns:a16="http://schemas.microsoft.com/office/drawing/2014/main" id="{18F1455F-4B79-77E0-FA39-5984B46344FB}"/>
              </a:ext>
            </a:extLst>
          </p:cNvPr>
          <p:cNvSpPr>
            <a:spLocks noGrp="1" noChangeArrowheads="1"/>
          </p:cNvSpPr>
          <p:nvPr>
            <p:ph idx="1"/>
          </p:nvPr>
        </p:nvSpPr>
        <p:spPr>
          <a:xfrm>
            <a:off x="1042988" y="1978025"/>
            <a:ext cx="7772400" cy="4114800"/>
          </a:xfrm>
        </p:spPr>
        <p:txBody>
          <a:bodyPr/>
          <a:lstStyle/>
          <a:p>
            <a:pPr eaLnBrk="1" hangingPunct="1"/>
            <a:r>
              <a:rPr lang="zh-CN" altLang="en-US"/>
              <a:t>主机</a:t>
            </a:r>
            <a:r>
              <a:rPr lang="zh-CN" altLang="en-US" sz="2000"/>
              <a:t> </a:t>
            </a:r>
            <a:r>
              <a:rPr lang="en-US" altLang="zh-CN"/>
              <a:t>1</a:t>
            </a:r>
            <a:r>
              <a:rPr lang="en-US" altLang="zh-CN" sz="2000"/>
              <a:t> </a:t>
            </a:r>
            <a:r>
              <a:rPr lang="zh-CN" altLang="en-US"/>
              <a:t>向主机</a:t>
            </a:r>
            <a:r>
              <a:rPr lang="zh-CN" altLang="en-US" sz="2000"/>
              <a:t> </a:t>
            </a:r>
            <a:r>
              <a:rPr lang="en-US" altLang="zh-CN"/>
              <a:t>2</a:t>
            </a:r>
            <a:r>
              <a:rPr lang="en-US" altLang="zh-CN" sz="2000"/>
              <a:t> </a:t>
            </a:r>
            <a:r>
              <a:rPr lang="zh-CN" altLang="en-US"/>
              <a:t>通过网络发送文件。划分如下：</a:t>
            </a:r>
          </a:p>
          <a:p>
            <a:pPr eaLnBrk="1" hangingPunct="1"/>
            <a:r>
              <a:rPr lang="zh-CN" altLang="en-US"/>
              <a:t>第一类工作与传送文件直接有关。</a:t>
            </a:r>
          </a:p>
          <a:p>
            <a:pPr lvl="1" eaLnBrk="1" hangingPunct="1"/>
            <a:r>
              <a:rPr lang="zh-CN" altLang="en-US">
                <a:solidFill>
                  <a:srgbClr val="333399"/>
                </a:solidFill>
                <a:ea typeface="黑体" panose="02010609060101010101" pitchFamily="49" charset="-122"/>
              </a:rPr>
              <a:t>确信对方已做好接收和存储文件的准备。</a:t>
            </a:r>
          </a:p>
          <a:p>
            <a:pPr lvl="1" eaLnBrk="1" hangingPunct="1"/>
            <a:r>
              <a:rPr lang="zh-CN" altLang="en-US">
                <a:solidFill>
                  <a:srgbClr val="333399"/>
                </a:solidFill>
                <a:ea typeface="黑体" panose="02010609060101010101" pitchFamily="49" charset="-122"/>
              </a:rPr>
              <a:t>双方协调好一致的文件格式。</a:t>
            </a:r>
          </a:p>
          <a:p>
            <a:pPr eaLnBrk="1" hangingPunct="1"/>
            <a:r>
              <a:rPr lang="zh-CN" altLang="en-US"/>
              <a:t>两个主机将</a:t>
            </a:r>
            <a:r>
              <a:rPr lang="zh-CN" altLang="en-US">
                <a:solidFill>
                  <a:schemeClr val="hlink"/>
                </a:solidFill>
              </a:rPr>
              <a:t>文件传送模块</a:t>
            </a:r>
            <a:r>
              <a:rPr lang="zh-CN" altLang="en-US"/>
              <a:t>作为最高的一层，剩下的工作由下面的模块负责。</a:t>
            </a:r>
          </a:p>
        </p:txBody>
      </p:sp>
      <p:sp>
        <p:nvSpPr>
          <p:cNvPr id="178179" name="Rectangle 2">
            <a:extLst>
              <a:ext uri="{FF2B5EF4-FFF2-40B4-BE49-F238E27FC236}">
                <a16:creationId xmlns:a16="http://schemas.microsoft.com/office/drawing/2014/main" id="{DE69D70A-4303-CBD1-CC4E-272C7E31D11B}"/>
              </a:ext>
            </a:extLst>
          </p:cNvPr>
          <p:cNvSpPr>
            <a:spLocks noGrp="1" noChangeArrowheads="1"/>
          </p:cNvSpPr>
          <p:nvPr>
            <p:ph type="title"/>
          </p:nvPr>
        </p:nvSpPr>
        <p:spPr>
          <a:xfrm>
            <a:off x="1150938" y="214313"/>
            <a:ext cx="7165975" cy="1462087"/>
          </a:xfrm>
        </p:spPr>
        <p:txBody>
          <a:bodyPr/>
          <a:lstStyle/>
          <a:p>
            <a:pPr algn="ctr" eaLnBrk="1" hangingPunct="1"/>
            <a:r>
              <a:rPr lang="zh-CN" altLang="en-US"/>
              <a:t>划分层次的概念举例 </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3329961C-D254-9BAF-D6D0-A57E1591C0CB}"/>
              </a:ext>
            </a:extLst>
          </p:cNvPr>
          <p:cNvSpPr>
            <a:spLocks noGrp="1" noChangeArrowheads="1"/>
          </p:cNvSpPr>
          <p:nvPr>
            <p:ph type="title"/>
          </p:nvPr>
        </p:nvSpPr>
        <p:spPr>
          <a:xfrm>
            <a:off x="1150938" y="214313"/>
            <a:ext cx="7165975" cy="1462087"/>
          </a:xfrm>
        </p:spPr>
        <p:txBody>
          <a:bodyPr/>
          <a:lstStyle/>
          <a:p>
            <a:pPr algn="ctr" eaLnBrk="1" hangingPunct="1"/>
            <a:r>
              <a:rPr lang="zh-CN" altLang="en-US"/>
              <a:t>两个主机交换文件 </a:t>
            </a:r>
          </a:p>
        </p:txBody>
      </p:sp>
      <p:sp>
        <p:nvSpPr>
          <p:cNvPr id="180227" name="Rectangle 16">
            <a:extLst>
              <a:ext uri="{FF2B5EF4-FFF2-40B4-BE49-F238E27FC236}">
                <a16:creationId xmlns:a16="http://schemas.microsoft.com/office/drawing/2014/main" id="{BB24C73A-996C-8935-56D0-83D8CCE9434E}"/>
              </a:ext>
            </a:extLst>
          </p:cNvPr>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0228" name="Rectangle 15">
            <a:extLst>
              <a:ext uri="{FF2B5EF4-FFF2-40B4-BE49-F238E27FC236}">
                <a16:creationId xmlns:a16="http://schemas.microsoft.com/office/drawing/2014/main" id="{35D84640-365E-9439-CF28-9E95B9B47809}"/>
              </a:ext>
            </a:extLst>
          </p:cNvPr>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0229" name="Text Box 5">
            <a:extLst>
              <a:ext uri="{FF2B5EF4-FFF2-40B4-BE49-F238E27FC236}">
                <a16:creationId xmlns:a16="http://schemas.microsoft.com/office/drawing/2014/main" id="{B24B8E04-6EF1-9608-40ED-36EF98745CE3}"/>
              </a:ext>
            </a:extLst>
          </p:cNvPr>
          <p:cNvSpPr txBox="1">
            <a:spLocks noChangeArrowheads="1"/>
          </p:cNvSpPr>
          <p:nvPr/>
        </p:nvSpPr>
        <p:spPr bwMode="auto">
          <a:xfrm>
            <a:off x="836613" y="27622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文件传送模块</a:t>
            </a:r>
          </a:p>
        </p:txBody>
      </p:sp>
      <p:sp>
        <p:nvSpPr>
          <p:cNvPr id="180230" name="Text Box 6">
            <a:extLst>
              <a:ext uri="{FF2B5EF4-FFF2-40B4-BE49-F238E27FC236}">
                <a16:creationId xmlns:a16="http://schemas.microsoft.com/office/drawing/2014/main" id="{A8C6E219-D806-7970-C7F4-59FFC4ED9783}"/>
              </a:ext>
            </a:extLst>
          </p:cNvPr>
          <p:cNvSpPr txBox="1">
            <a:spLocks noChangeArrowheads="1"/>
          </p:cNvSpPr>
          <p:nvPr/>
        </p:nvSpPr>
        <p:spPr bwMode="auto">
          <a:xfrm>
            <a:off x="1187450" y="220503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主机</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Tahoma" panose="020B0604030504040204" pitchFamily="34" charset="0"/>
                <a:ea typeface="黑体" panose="02010609060101010101" pitchFamily="49" charset="-122"/>
              </a:rPr>
              <a:t>1</a:t>
            </a:r>
          </a:p>
        </p:txBody>
      </p:sp>
      <p:sp>
        <p:nvSpPr>
          <p:cNvPr id="180231" name="Text Box 9">
            <a:extLst>
              <a:ext uri="{FF2B5EF4-FFF2-40B4-BE49-F238E27FC236}">
                <a16:creationId xmlns:a16="http://schemas.microsoft.com/office/drawing/2014/main" id="{BBCAE3A1-77D0-7EE0-41ED-00A2D0B35834}"/>
              </a:ext>
            </a:extLst>
          </p:cNvPr>
          <p:cNvSpPr txBox="1">
            <a:spLocks noChangeArrowheads="1"/>
          </p:cNvSpPr>
          <p:nvPr/>
        </p:nvSpPr>
        <p:spPr bwMode="auto">
          <a:xfrm>
            <a:off x="6877050" y="220503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主机</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Tahoma" panose="020B0604030504040204" pitchFamily="34" charset="0"/>
                <a:ea typeface="黑体" panose="02010609060101010101" pitchFamily="49" charset="-122"/>
              </a:rPr>
              <a:t>2</a:t>
            </a:r>
          </a:p>
        </p:txBody>
      </p:sp>
      <p:sp>
        <p:nvSpPr>
          <p:cNvPr id="180232" name="Text Box 10">
            <a:extLst>
              <a:ext uri="{FF2B5EF4-FFF2-40B4-BE49-F238E27FC236}">
                <a16:creationId xmlns:a16="http://schemas.microsoft.com/office/drawing/2014/main" id="{F6AD8078-68F6-7E77-D82D-7B4D547C8470}"/>
              </a:ext>
            </a:extLst>
          </p:cNvPr>
          <p:cNvSpPr txBox="1">
            <a:spLocks noChangeArrowheads="1"/>
          </p:cNvSpPr>
          <p:nvPr/>
        </p:nvSpPr>
        <p:spPr bwMode="auto">
          <a:xfrm>
            <a:off x="6524625" y="27622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文件传送模块</a:t>
            </a:r>
          </a:p>
        </p:txBody>
      </p:sp>
      <p:sp>
        <p:nvSpPr>
          <p:cNvPr id="104459" name="Line 11">
            <a:extLst>
              <a:ext uri="{FF2B5EF4-FFF2-40B4-BE49-F238E27FC236}">
                <a16:creationId xmlns:a16="http://schemas.microsoft.com/office/drawing/2014/main" id="{19ECB1C3-A01D-E470-87E4-F73324F351D7}"/>
              </a:ext>
            </a:extLst>
          </p:cNvPr>
          <p:cNvSpPr>
            <a:spLocks noChangeShapeType="1"/>
          </p:cNvSpPr>
          <p:nvPr/>
        </p:nvSpPr>
        <p:spPr bwMode="auto">
          <a:xfrm>
            <a:off x="2627313" y="2960688"/>
            <a:ext cx="3816350" cy="0"/>
          </a:xfrm>
          <a:prstGeom prst="line">
            <a:avLst/>
          </a:prstGeom>
          <a:noFill/>
          <a:ln w="28575">
            <a:solidFill>
              <a:srgbClr val="333399"/>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0" name="Text Box 12">
            <a:extLst>
              <a:ext uri="{FF2B5EF4-FFF2-40B4-BE49-F238E27FC236}">
                <a16:creationId xmlns:a16="http://schemas.microsoft.com/office/drawing/2014/main" id="{549EB667-9390-5F72-B26B-356D5000F83F}"/>
              </a:ext>
            </a:extLst>
          </p:cNvPr>
          <p:cNvSpPr txBox="1">
            <a:spLocks noChangeArrowheads="1"/>
          </p:cNvSpPr>
          <p:nvPr/>
        </p:nvSpPr>
        <p:spPr bwMode="auto">
          <a:xfrm>
            <a:off x="2827338" y="1916113"/>
            <a:ext cx="3486150"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只看这两个文件传送模块</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好像文件及文件传送命令</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是按照水平方向的虚线传送的</a:t>
            </a:r>
          </a:p>
        </p:txBody>
      </p:sp>
      <p:sp>
        <p:nvSpPr>
          <p:cNvPr id="180235" name="Line 17">
            <a:extLst>
              <a:ext uri="{FF2B5EF4-FFF2-40B4-BE49-F238E27FC236}">
                <a16:creationId xmlns:a16="http://schemas.microsoft.com/office/drawing/2014/main" id="{5E5866E5-65F1-FAED-C421-D748FCD2CAAA}"/>
              </a:ext>
            </a:extLst>
          </p:cNvPr>
          <p:cNvSpPr>
            <a:spLocks noChangeShapeType="1"/>
          </p:cNvSpPr>
          <p:nvPr/>
        </p:nvSpPr>
        <p:spPr bwMode="auto">
          <a:xfrm>
            <a:off x="250825" y="3328988"/>
            <a:ext cx="864235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6" name="AutoShape 18">
            <a:extLst>
              <a:ext uri="{FF2B5EF4-FFF2-40B4-BE49-F238E27FC236}">
                <a16:creationId xmlns:a16="http://schemas.microsoft.com/office/drawing/2014/main" id="{5D9CE701-0055-C73A-F8F4-33367479FDB1}"/>
              </a:ext>
            </a:extLst>
          </p:cNvPr>
          <p:cNvSpPr>
            <a:spLocks noChangeArrowheads="1"/>
          </p:cNvSpPr>
          <p:nvPr/>
        </p:nvSpPr>
        <p:spPr bwMode="auto">
          <a:xfrm>
            <a:off x="1476375" y="3141663"/>
            <a:ext cx="431800"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4467" name="AutoShape 19">
            <a:extLst>
              <a:ext uri="{FF2B5EF4-FFF2-40B4-BE49-F238E27FC236}">
                <a16:creationId xmlns:a16="http://schemas.microsoft.com/office/drawing/2014/main" id="{EE34EBCA-BF27-793C-5D4E-9130672A9575}"/>
              </a:ext>
            </a:extLst>
          </p:cNvPr>
          <p:cNvSpPr>
            <a:spLocks noChangeArrowheads="1"/>
          </p:cNvSpPr>
          <p:nvPr/>
        </p:nvSpPr>
        <p:spPr bwMode="auto">
          <a:xfrm flipV="1">
            <a:off x="7164388" y="3141663"/>
            <a:ext cx="431800"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4468" name="Text Box 20">
            <a:extLst>
              <a:ext uri="{FF2B5EF4-FFF2-40B4-BE49-F238E27FC236}">
                <a16:creationId xmlns:a16="http://schemas.microsoft.com/office/drawing/2014/main" id="{3C499F8D-B7CE-87DF-57FE-2D1383C9D22A}"/>
              </a:ext>
            </a:extLst>
          </p:cNvPr>
          <p:cNvSpPr txBox="1">
            <a:spLocks noChangeArrowheads="1"/>
          </p:cNvSpPr>
          <p:nvPr/>
        </p:nvSpPr>
        <p:spPr bwMode="auto">
          <a:xfrm>
            <a:off x="446088" y="3644900"/>
            <a:ext cx="247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把文件交给下层模块</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进行发送</a:t>
            </a:r>
          </a:p>
        </p:txBody>
      </p:sp>
      <p:sp>
        <p:nvSpPr>
          <p:cNvPr id="104469" name="Text Box 21">
            <a:extLst>
              <a:ext uri="{FF2B5EF4-FFF2-40B4-BE49-F238E27FC236}">
                <a16:creationId xmlns:a16="http://schemas.microsoft.com/office/drawing/2014/main" id="{73791BAE-0183-8FAB-4D1F-85796C9C2802}"/>
              </a:ext>
            </a:extLst>
          </p:cNvPr>
          <p:cNvSpPr txBox="1">
            <a:spLocks noChangeArrowheads="1"/>
          </p:cNvSpPr>
          <p:nvPr/>
        </p:nvSpPr>
        <p:spPr bwMode="auto">
          <a:xfrm>
            <a:off x="6283325" y="3644900"/>
            <a:ext cx="221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把收到的文件交给</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上层模块</a:t>
            </a:r>
          </a:p>
        </p:txBody>
      </p:sp>
      <p:sp>
        <p:nvSpPr>
          <p:cNvPr id="104472" name="AutoShape 24">
            <a:extLst>
              <a:ext uri="{FF2B5EF4-FFF2-40B4-BE49-F238E27FC236}">
                <a16:creationId xmlns:a16="http://schemas.microsoft.com/office/drawing/2014/main" id="{E7A0E01C-F3F6-A87A-9C63-4D1E823FDC93}"/>
              </a:ext>
            </a:extLst>
          </p:cNvPr>
          <p:cNvSpPr>
            <a:spLocks noChangeArrowheads="1"/>
          </p:cNvSpPr>
          <p:nvPr/>
        </p:nvSpPr>
        <p:spPr bwMode="auto">
          <a:xfrm>
            <a:off x="3779838" y="3860800"/>
            <a:ext cx="1512887" cy="431800"/>
          </a:xfrm>
          <a:prstGeom prst="rightArrow">
            <a:avLst>
              <a:gd name="adj1" fmla="val 50000"/>
              <a:gd name="adj2" fmla="val 8759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0" grpId="0"/>
      <p:bldP spid="104466" grpId="0" animBg="1"/>
      <p:bldP spid="104467" grpId="0" animBg="1"/>
      <p:bldP spid="104468" grpId="0"/>
      <p:bldP spid="104469" grpId="0"/>
      <p:bldP spid="1044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7FA26660-892F-625F-1EBA-6018C3EC2B20}"/>
              </a:ext>
            </a:extLst>
          </p:cNvPr>
          <p:cNvSpPr>
            <a:spLocks noGrp="1" noChangeArrowheads="1"/>
          </p:cNvSpPr>
          <p:nvPr>
            <p:ph idx="1"/>
          </p:nvPr>
        </p:nvSpPr>
        <p:spPr>
          <a:xfrm>
            <a:off x="628650" y="1700213"/>
            <a:ext cx="7886700" cy="4351337"/>
          </a:xfrm>
        </p:spPr>
        <p:txBody>
          <a:bodyPr/>
          <a:lstStyle/>
          <a:p>
            <a:pPr eaLnBrk="1" hangingPunct="1"/>
            <a:r>
              <a:rPr lang="zh-CN" altLang="en-US"/>
              <a:t>网络把许多计算机连接在一起。</a:t>
            </a:r>
          </a:p>
          <a:p>
            <a:pPr eaLnBrk="1" hangingPunct="1"/>
            <a:r>
              <a:rPr lang="zh-CN" altLang="en-US"/>
              <a:t>因特网则把许多网络连接在一起，是“</a:t>
            </a:r>
            <a:r>
              <a:rPr lang="zh-CN" altLang="en-US">
                <a:solidFill>
                  <a:srgbClr val="CC0000"/>
                </a:solidFill>
              </a:rPr>
              <a:t>网络的网络</a:t>
            </a:r>
            <a:r>
              <a:rPr lang="zh-CN" altLang="en-US"/>
              <a:t>”</a:t>
            </a:r>
            <a:r>
              <a:rPr lang="en-US" altLang="zh-CN"/>
              <a:t>(network of networks)</a:t>
            </a:r>
            <a:r>
              <a:rPr lang="zh-CN" altLang="en-US"/>
              <a:t>。 </a:t>
            </a:r>
          </a:p>
          <a:p>
            <a:pPr eaLnBrk="1" hangingPunct="1"/>
            <a:endParaRPr lang="zh-CN" altLang="en-US"/>
          </a:p>
        </p:txBody>
      </p:sp>
      <p:sp>
        <p:nvSpPr>
          <p:cNvPr id="20483" name="Rectangle 2">
            <a:extLst>
              <a:ext uri="{FF2B5EF4-FFF2-40B4-BE49-F238E27FC236}">
                <a16:creationId xmlns:a16="http://schemas.microsoft.com/office/drawing/2014/main" id="{3B4719F7-74A6-D84B-592D-61213A5B14FC}"/>
              </a:ext>
            </a:extLst>
          </p:cNvPr>
          <p:cNvSpPr>
            <a:spLocks noGrp="1" noChangeArrowheads="1"/>
          </p:cNvSpPr>
          <p:nvPr>
            <p:ph type="title"/>
          </p:nvPr>
        </p:nvSpPr>
        <p:spPr>
          <a:xfrm>
            <a:off x="1150938" y="214313"/>
            <a:ext cx="7021512" cy="1462087"/>
          </a:xfrm>
        </p:spPr>
        <p:txBody>
          <a:bodyPr/>
          <a:lstStyle/>
          <a:p>
            <a:pPr algn="ctr" eaLnBrk="1" hangingPunct="1"/>
            <a:r>
              <a:rPr lang="zh-CN" altLang="en-US"/>
              <a:t>网络与因特网</a:t>
            </a:r>
          </a:p>
        </p:txBody>
      </p:sp>
      <p:grpSp>
        <p:nvGrpSpPr>
          <p:cNvPr id="20484" name="Group 148">
            <a:extLst>
              <a:ext uri="{FF2B5EF4-FFF2-40B4-BE49-F238E27FC236}">
                <a16:creationId xmlns:a16="http://schemas.microsoft.com/office/drawing/2014/main" id="{B8E493C7-DED6-C9C1-B58F-11E3B3A1A6AB}"/>
              </a:ext>
            </a:extLst>
          </p:cNvPr>
          <p:cNvGrpSpPr>
            <a:grpSpLocks/>
          </p:cNvGrpSpPr>
          <p:nvPr/>
        </p:nvGrpSpPr>
        <p:grpSpPr bwMode="auto">
          <a:xfrm>
            <a:off x="733425" y="3376613"/>
            <a:ext cx="7654925" cy="3148012"/>
            <a:chOff x="1519" y="640"/>
            <a:chExt cx="3991" cy="1862"/>
          </a:xfrm>
        </p:grpSpPr>
        <p:grpSp>
          <p:nvGrpSpPr>
            <p:cNvPr id="20485" name="Group 4">
              <a:extLst>
                <a:ext uri="{FF2B5EF4-FFF2-40B4-BE49-F238E27FC236}">
                  <a16:creationId xmlns:a16="http://schemas.microsoft.com/office/drawing/2014/main" id="{1FA2D982-1BB2-D30D-C4C8-6ACB29C8D822}"/>
                </a:ext>
              </a:extLst>
            </p:cNvPr>
            <p:cNvGrpSpPr>
              <a:grpSpLocks/>
            </p:cNvGrpSpPr>
            <p:nvPr/>
          </p:nvGrpSpPr>
          <p:grpSpPr bwMode="auto">
            <a:xfrm>
              <a:off x="3514" y="935"/>
              <a:ext cx="1996" cy="1361"/>
              <a:chOff x="109" y="1226"/>
              <a:chExt cx="2516" cy="1675"/>
            </a:xfrm>
          </p:grpSpPr>
          <p:grpSp>
            <p:nvGrpSpPr>
              <p:cNvPr id="20618" name="Group 5">
                <a:extLst>
                  <a:ext uri="{FF2B5EF4-FFF2-40B4-BE49-F238E27FC236}">
                    <a16:creationId xmlns:a16="http://schemas.microsoft.com/office/drawing/2014/main" id="{85B72EEE-0F19-AC91-8DC5-5016258F8EBB}"/>
                  </a:ext>
                </a:extLst>
              </p:cNvPr>
              <p:cNvGrpSpPr>
                <a:grpSpLocks/>
              </p:cNvGrpSpPr>
              <p:nvPr/>
            </p:nvGrpSpPr>
            <p:grpSpPr bwMode="auto">
              <a:xfrm>
                <a:off x="109" y="1226"/>
                <a:ext cx="2516" cy="1675"/>
                <a:chOff x="109" y="1226"/>
                <a:chExt cx="2516" cy="1675"/>
              </a:xfrm>
            </p:grpSpPr>
            <p:grpSp>
              <p:nvGrpSpPr>
                <p:cNvPr id="20620" name="Group 6">
                  <a:extLst>
                    <a:ext uri="{FF2B5EF4-FFF2-40B4-BE49-F238E27FC236}">
                      <a16:creationId xmlns:a16="http://schemas.microsoft.com/office/drawing/2014/main" id="{3DFCA7AD-C987-7DFB-7A0B-8A82FC595AAB}"/>
                    </a:ext>
                  </a:extLst>
                </p:cNvPr>
                <p:cNvGrpSpPr>
                  <a:grpSpLocks/>
                </p:cNvGrpSpPr>
                <p:nvPr/>
              </p:nvGrpSpPr>
              <p:grpSpPr bwMode="auto">
                <a:xfrm>
                  <a:off x="109" y="1226"/>
                  <a:ext cx="2516" cy="1675"/>
                  <a:chOff x="109" y="1226"/>
                  <a:chExt cx="2516" cy="1675"/>
                </a:xfrm>
              </p:grpSpPr>
              <p:sp>
                <p:nvSpPr>
                  <p:cNvPr id="20622" name="Oval 7">
                    <a:extLst>
                      <a:ext uri="{FF2B5EF4-FFF2-40B4-BE49-F238E27FC236}">
                        <a16:creationId xmlns:a16="http://schemas.microsoft.com/office/drawing/2014/main" id="{CC52E672-78C2-A6F9-DB75-3FD92FE92A55}"/>
                      </a:ext>
                    </a:extLst>
                  </p:cNvPr>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23" name="Oval 8">
                    <a:extLst>
                      <a:ext uri="{FF2B5EF4-FFF2-40B4-BE49-F238E27FC236}">
                        <a16:creationId xmlns:a16="http://schemas.microsoft.com/office/drawing/2014/main" id="{5A555B83-5A1C-8CA2-3238-42C36968E609}"/>
                      </a:ext>
                    </a:extLst>
                  </p:cNvPr>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24" name="Oval 9">
                    <a:extLst>
                      <a:ext uri="{FF2B5EF4-FFF2-40B4-BE49-F238E27FC236}">
                        <a16:creationId xmlns:a16="http://schemas.microsoft.com/office/drawing/2014/main" id="{53C1581C-47BD-855C-5707-7FDFD74EFF2B}"/>
                      </a:ext>
                    </a:extLst>
                  </p:cNvPr>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25" name="Oval 10">
                    <a:extLst>
                      <a:ext uri="{FF2B5EF4-FFF2-40B4-BE49-F238E27FC236}">
                        <a16:creationId xmlns:a16="http://schemas.microsoft.com/office/drawing/2014/main" id="{94CF7013-6BC9-E3EC-97AA-4ED1207F5464}"/>
                      </a:ext>
                    </a:extLst>
                  </p:cNvPr>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26" name="Oval 11">
                    <a:extLst>
                      <a:ext uri="{FF2B5EF4-FFF2-40B4-BE49-F238E27FC236}">
                        <a16:creationId xmlns:a16="http://schemas.microsoft.com/office/drawing/2014/main" id="{FC82997D-C52D-57FD-5EDC-34B006D67EB8}"/>
                      </a:ext>
                    </a:extLst>
                  </p:cNvPr>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27" name="Oval 12">
                    <a:extLst>
                      <a:ext uri="{FF2B5EF4-FFF2-40B4-BE49-F238E27FC236}">
                        <a16:creationId xmlns:a16="http://schemas.microsoft.com/office/drawing/2014/main" id="{99CA9215-BF38-DA9A-AB6F-2CA222886537}"/>
                      </a:ext>
                    </a:extLst>
                  </p:cNvPr>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28" name="Oval 13">
                    <a:extLst>
                      <a:ext uri="{FF2B5EF4-FFF2-40B4-BE49-F238E27FC236}">
                        <a16:creationId xmlns:a16="http://schemas.microsoft.com/office/drawing/2014/main" id="{2CF59B90-3F9D-A8BE-87C1-65B598F2FB80}"/>
                      </a:ext>
                    </a:extLst>
                  </p:cNvPr>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20621" name="Oval 14">
                  <a:extLst>
                    <a:ext uri="{FF2B5EF4-FFF2-40B4-BE49-F238E27FC236}">
                      <a16:creationId xmlns:a16="http://schemas.microsoft.com/office/drawing/2014/main" id="{E734926D-1A11-1EA9-F054-50E343BCD400}"/>
                    </a:ext>
                  </a:extLst>
                </p:cNvPr>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20619" name="Freeform 15">
                <a:extLst>
                  <a:ext uri="{FF2B5EF4-FFF2-40B4-BE49-F238E27FC236}">
                    <a16:creationId xmlns:a16="http://schemas.microsoft.com/office/drawing/2014/main" id="{9E3E697E-F475-6043-D5D8-53E2C6304CD8}"/>
                  </a:ext>
                </a:extLst>
              </p:cNvPr>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486" name="Line 16">
              <a:extLst>
                <a:ext uri="{FF2B5EF4-FFF2-40B4-BE49-F238E27FC236}">
                  <a16:creationId xmlns:a16="http://schemas.microsoft.com/office/drawing/2014/main" id="{20A24796-8722-65F2-3D23-B898FEB9F5D7}"/>
                </a:ext>
              </a:extLst>
            </p:cNvPr>
            <p:cNvSpPr>
              <a:spLocks noChangeShapeType="1"/>
            </p:cNvSpPr>
            <p:nvPr/>
          </p:nvSpPr>
          <p:spPr bwMode="auto">
            <a:xfrm flipH="1">
              <a:off x="4421" y="1661"/>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7" name="Line 17">
              <a:extLst>
                <a:ext uri="{FF2B5EF4-FFF2-40B4-BE49-F238E27FC236}">
                  <a16:creationId xmlns:a16="http://schemas.microsoft.com/office/drawing/2014/main" id="{3DA3F426-0249-F506-F068-1FAE1CEF4596}"/>
                </a:ext>
              </a:extLst>
            </p:cNvPr>
            <p:cNvSpPr>
              <a:spLocks noChangeShapeType="1"/>
            </p:cNvSpPr>
            <p:nvPr/>
          </p:nvSpPr>
          <p:spPr bwMode="auto">
            <a:xfrm flipH="1" flipV="1">
              <a:off x="4240" y="1480"/>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8" name="Text Box 18">
              <a:extLst>
                <a:ext uri="{FF2B5EF4-FFF2-40B4-BE49-F238E27FC236}">
                  <a16:creationId xmlns:a16="http://schemas.microsoft.com/office/drawing/2014/main" id="{A467D3B5-7D59-D869-5561-8EC18DB9C5A9}"/>
                </a:ext>
              </a:extLst>
            </p:cNvPr>
            <p:cNvSpPr txBox="1">
              <a:spLocks noChangeArrowheads="1"/>
            </p:cNvSpPr>
            <p:nvPr/>
          </p:nvSpPr>
          <p:spPr bwMode="auto">
            <a:xfrm>
              <a:off x="2339" y="2276"/>
              <a:ext cx="283"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rgbClr val="333399"/>
                  </a:solidFill>
                  <a:latin typeface="Arial" panose="020B0604020202020204" pitchFamily="34" charset="0"/>
                  <a:ea typeface="黑体" panose="02010609060101010101" pitchFamily="49" charset="-122"/>
                </a:rPr>
                <a:t>(a)</a:t>
              </a:r>
            </a:p>
          </p:txBody>
        </p:sp>
        <p:sp>
          <p:nvSpPr>
            <p:cNvPr id="20489" name="Text Box 19">
              <a:extLst>
                <a:ext uri="{FF2B5EF4-FFF2-40B4-BE49-F238E27FC236}">
                  <a16:creationId xmlns:a16="http://schemas.microsoft.com/office/drawing/2014/main" id="{8CA04473-EA4E-2892-62DA-BE44771B1D58}"/>
                </a:ext>
              </a:extLst>
            </p:cNvPr>
            <p:cNvSpPr txBox="1">
              <a:spLocks noChangeArrowheads="1"/>
            </p:cNvSpPr>
            <p:nvPr/>
          </p:nvSpPr>
          <p:spPr bwMode="auto">
            <a:xfrm>
              <a:off x="4428" y="2276"/>
              <a:ext cx="283"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a:solidFill>
                    <a:srgbClr val="333399"/>
                  </a:solidFill>
                  <a:latin typeface="Arial" panose="020B0604020202020204" pitchFamily="34" charset="0"/>
                  <a:ea typeface="黑体" panose="02010609060101010101" pitchFamily="49" charset="-122"/>
                </a:rPr>
                <a:t>(b)</a:t>
              </a:r>
            </a:p>
          </p:txBody>
        </p:sp>
        <p:grpSp>
          <p:nvGrpSpPr>
            <p:cNvPr id="20490" name="Group 20">
              <a:extLst>
                <a:ext uri="{FF2B5EF4-FFF2-40B4-BE49-F238E27FC236}">
                  <a16:creationId xmlns:a16="http://schemas.microsoft.com/office/drawing/2014/main" id="{F5F9AEEB-C8D5-4862-57EE-98B3EC1CE313}"/>
                </a:ext>
              </a:extLst>
            </p:cNvPr>
            <p:cNvGrpSpPr>
              <a:grpSpLocks/>
            </p:cNvGrpSpPr>
            <p:nvPr/>
          </p:nvGrpSpPr>
          <p:grpSpPr bwMode="auto">
            <a:xfrm>
              <a:off x="1519" y="1026"/>
              <a:ext cx="1727" cy="1162"/>
              <a:chOff x="1680" y="240"/>
              <a:chExt cx="2529" cy="1270"/>
            </a:xfrm>
          </p:grpSpPr>
          <p:sp>
            <p:nvSpPr>
              <p:cNvPr id="20609" name="Oval 21">
                <a:extLst>
                  <a:ext uri="{FF2B5EF4-FFF2-40B4-BE49-F238E27FC236}">
                    <a16:creationId xmlns:a16="http://schemas.microsoft.com/office/drawing/2014/main" id="{82F94C7B-E1D7-CF5C-396B-5324E21B369C}"/>
                  </a:ext>
                </a:extLst>
              </p:cNvPr>
              <p:cNvSpPr>
                <a:spLocks noChangeArrowheads="1"/>
              </p:cNvSpPr>
              <p:nvPr/>
            </p:nvSpPr>
            <p:spPr bwMode="auto">
              <a:xfrm>
                <a:off x="2554" y="240"/>
                <a:ext cx="1088"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0" name="Oval 22">
                <a:extLst>
                  <a:ext uri="{FF2B5EF4-FFF2-40B4-BE49-F238E27FC236}">
                    <a16:creationId xmlns:a16="http://schemas.microsoft.com/office/drawing/2014/main" id="{F490006B-6BF7-2CB5-D315-6FE2FA7A0366}"/>
                  </a:ext>
                </a:extLst>
              </p:cNvPr>
              <p:cNvSpPr>
                <a:spLocks noChangeArrowheads="1"/>
              </p:cNvSpPr>
              <p:nvPr/>
            </p:nvSpPr>
            <p:spPr bwMode="auto">
              <a:xfrm>
                <a:off x="1941" y="381"/>
                <a:ext cx="827"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1" name="Oval 23">
                <a:extLst>
                  <a:ext uri="{FF2B5EF4-FFF2-40B4-BE49-F238E27FC236}">
                    <a16:creationId xmlns:a16="http://schemas.microsoft.com/office/drawing/2014/main" id="{AE271E3E-26F7-D045-75B0-66064F193CF8}"/>
                  </a:ext>
                </a:extLst>
              </p:cNvPr>
              <p:cNvSpPr>
                <a:spLocks noChangeArrowheads="1"/>
              </p:cNvSpPr>
              <p:nvPr/>
            </p:nvSpPr>
            <p:spPr bwMode="auto">
              <a:xfrm>
                <a:off x="1680" y="702"/>
                <a:ext cx="552" cy="411"/>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2" name="Oval 24">
                <a:extLst>
                  <a:ext uri="{FF2B5EF4-FFF2-40B4-BE49-F238E27FC236}">
                    <a16:creationId xmlns:a16="http://schemas.microsoft.com/office/drawing/2014/main" id="{DCC02F27-DAA8-15FF-2DDF-0BA95C98BF32}"/>
                  </a:ext>
                </a:extLst>
              </p:cNvPr>
              <p:cNvSpPr>
                <a:spLocks noChangeArrowheads="1"/>
              </p:cNvSpPr>
              <p:nvPr/>
            </p:nvSpPr>
            <p:spPr bwMode="auto">
              <a:xfrm>
                <a:off x="1849" y="894"/>
                <a:ext cx="842" cy="450"/>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3" name="Oval 25">
                <a:extLst>
                  <a:ext uri="{FF2B5EF4-FFF2-40B4-BE49-F238E27FC236}">
                    <a16:creationId xmlns:a16="http://schemas.microsoft.com/office/drawing/2014/main" id="{CCC3082F-C560-AA6C-B4EE-FD596CC3E7E6}"/>
                  </a:ext>
                </a:extLst>
              </p:cNvPr>
              <p:cNvSpPr>
                <a:spLocks noChangeArrowheads="1"/>
              </p:cNvSpPr>
              <p:nvPr/>
            </p:nvSpPr>
            <p:spPr bwMode="auto">
              <a:xfrm>
                <a:off x="2462" y="971"/>
                <a:ext cx="1272" cy="539"/>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4" name="Oval 26">
                <a:extLst>
                  <a:ext uri="{FF2B5EF4-FFF2-40B4-BE49-F238E27FC236}">
                    <a16:creationId xmlns:a16="http://schemas.microsoft.com/office/drawing/2014/main" id="{00187A05-36A5-920C-D75F-F684208E5EDE}"/>
                  </a:ext>
                </a:extLst>
              </p:cNvPr>
              <p:cNvSpPr>
                <a:spLocks noChangeArrowheads="1"/>
              </p:cNvSpPr>
              <p:nvPr/>
            </p:nvSpPr>
            <p:spPr bwMode="auto">
              <a:xfrm>
                <a:off x="3289" y="394"/>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5" name="Oval 27">
                <a:extLst>
                  <a:ext uri="{FF2B5EF4-FFF2-40B4-BE49-F238E27FC236}">
                    <a16:creationId xmlns:a16="http://schemas.microsoft.com/office/drawing/2014/main" id="{D37D9791-AB1E-5B1A-1D40-21BFA9C596A0}"/>
                  </a:ext>
                </a:extLst>
              </p:cNvPr>
              <p:cNvSpPr>
                <a:spLocks noChangeArrowheads="1"/>
              </p:cNvSpPr>
              <p:nvPr/>
            </p:nvSpPr>
            <p:spPr bwMode="auto">
              <a:xfrm>
                <a:off x="3412" y="663"/>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6" name="Oval 28">
                <a:extLst>
                  <a:ext uri="{FF2B5EF4-FFF2-40B4-BE49-F238E27FC236}">
                    <a16:creationId xmlns:a16="http://schemas.microsoft.com/office/drawing/2014/main" id="{E93E36E8-700A-640D-C1F9-3DD62FA09AFC}"/>
                  </a:ext>
                </a:extLst>
              </p:cNvPr>
              <p:cNvSpPr>
                <a:spLocks noChangeArrowheads="1"/>
              </p:cNvSpPr>
              <p:nvPr/>
            </p:nvSpPr>
            <p:spPr bwMode="auto">
              <a:xfrm>
                <a:off x="3335" y="753"/>
                <a:ext cx="797" cy="66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17" name="Oval 29">
                <a:extLst>
                  <a:ext uri="{FF2B5EF4-FFF2-40B4-BE49-F238E27FC236}">
                    <a16:creationId xmlns:a16="http://schemas.microsoft.com/office/drawing/2014/main" id="{243360E8-C878-4AA7-9DED-ABEEE7D03928}"/>
                  </a:ext>
                </a:extLst>
              </p:cNvPr>
              <p:cNvSpPr>
                <a:spLocks noChangeArrowheads="1"/>
              </p:cNvSpPr>
              <p:nvPr/>
            </p:nvSpPr>
            <p:spPr bwMode="auto">
              <a:xfrm>
                <a:off x="2140" y="548"/>
                <a:ext cx="1640" cy="667"/>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
          <p:nvSpPr>
            <p:cNvPr id="20491" name="Line 30">
              <a:extLst>
                <a:ext uri="{FF2B5EF4-FFF2-40B4-BE49-F238E27FC236}">
                  <a16:creationId xmlns:a16="http://schemas.microsoft.com/office/drawing/2014/main" id="{0516937D-8344-1BE1-B147-F0E8726C98DD}"/>
                </a:ext>
              </a:extLst>
            </p:cNvPr>
            <p:cNvSpPr>
              <a:spLocks noChangeShapeType="1"/>
            </p:cNvSpPr>
            <p:nvPr/>
          </p:nvSpPr>
          <p:spPr bwMode="auto">
            <a:xfrm flipH="1" flipV="1">
              <a:off x="2516" y="1207"/>
              <a:ext cx="458" cy="5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2" name="Text Box 31">
              <a:extLst>
                <a:ext uri="{FF2B5EF4-FFF2-40B4-BE49-F238E27FC236}">
                  <a16:creationId xmlns:a16="http://schemas.microsoft.com/office/drawing/2014/main" id="{4D4E146F-F43D-F69C-531C-E04BF4C8FDDF}"/>
                </a:ext>
              </a:extLst>
            </p:cNvPr>
            <p:cNvSpPr txBox="1">
              <a:spLocks noChangeArrowheads="1"/>
            </p:cNvSpPr>
            <p:nvPr/>
          </p:nvSpPr>
          <p:spPr bwMode="auto">
            <a:xfrm>
              <a:off x="2239" y="640"/>
              <a:ext cx="40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网络</a:t>
              </a:r>
            </a:p>
          </p:txBody>
        </p:sp>
        <p:sp>
          <p:nvSpPr>
            <p:cNvPr id="20493" name="Line 32">
              <a:extLst>
                <a:ext uri="{FF2B5EF4-FFF2-40B4-BE49-F238E27FC236}">
                  <a16:creationId xmlns:a16="http://schemas.microsoft.com/office/drawing/2014/main" id="{C31F2855-91B2-D560-339E-B2571D4E373D}"/>
                </a:ext>
              </a:extLst>
            </p:cNvPr>
            <p:cNvSpPr>
              <a:spLocks noChangeShapeType="1"/>
            </p:cNvSpPr>
            <p:nvPr/>
          </p:nvSpPr>
          <p:spPr bwMode="auto">
            <a:xfrm flipH="1" flipV="1">
              <a:off x="4104" y="1933"/>
              <a:ext cx="726"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4" name="Line 33">
              <a:extLst>
                <a:ext uri="{FF2B5EF4-FFF2-40B4-BE49-F238E27FC236}">
                  <a16:creationId xmlns:a16="http://schemas.microsoft.com/office/drawing/2014/main" id="{EB5587B8-5802-1E7C-DD30-6D6E776BD17B}"/>
                </a:ext>
              </a:extLst>
            </p:cNvPr>
            <p:cNvSpPr>
              <a:spLocks noChangeShapeType="1"/>
            </p:cNvSpPr>
            <p:nvPr/>
          </p:nvSpPr>
          <p:spPr bwMode="auto">
            <a:xfrm flipV="1">
              <a:off x="4104" y="1117"/>
              <a:ext cx="226"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Text Box 34">
              <a:extLst>
                <a:ext uri="{FF2B5EF4-FFF2-40B4-BE49-F238E27FC236}">
                  <a16:creationId xmlns:a16="http://schemas.microsoft.com/office/drawing/2014/main" id="{1F2C3283-B6E5-4CAF-9CCA-3EF7CD81CD98}"/>
                </a:ext>
              </a:extLst>
            </p:cNvPr>
            <p:cNvSpPr txBox="1">
              <a:spLocks noChangeArrowheads="1"/>
            </p:cNvSpPr>
            <p:nvPr/>
          </p:nvSpPr>
          <p:spPr bwMode="auto">
            <a:xfrm>
              <a:off x="3787" y="640"/>
              <a:ext cx="1706"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互联网（网络的网络）</a:t>
              </a:r>
            </a:p>
          </p:txBody>
        </p:sp>
        <p:sp>
          <p:nvSpPr>
            <p:cNvPr id="20496" name="Line 35">
              <a:extLst>
                <a:ext uri="{FF2B5EF4-FFF2-40B4-BE49-F238E27FC236}">
                  <a16:creationId xmlns:a16="http://schemas.microsoft.com/office/drawing/2014/main" id="{37AF8091-B18F-98BF-0A27-2210B003B699}"/>
                </a:ext>
              </a:extLst>
            </p:cNvPr>
            <p:cNvSpPr>
              <a:spLocks noChangeShapeType="1"/>
            </p:cNvSpPr>
            <p:nvPr/>
          </p:nvSpPr>
          <p:spPr bwMode="auto">
            <a:xfrm flipH="1">
              <a:off x="3832" y="1480"/>
              <a:ext cx="408"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Line 36">
              <a:extLst>
                <a:ext uri="{FF2B5EF4-FFF2-40B4-BE49-F238E27FC236}">
                  <a16:creationId xmlns:a16="http://schemas.microsoft.com/office/drawing/2014/main" id="{EAC7443A-B513-D6EA-739E-C08F4AFFD7B3}"/>
                </a:ext>
              </a:extLst>
            </p:cNvPr>
            <p:cNvSpPr>
              <a:spLocks noChangeShapeType="1"/>
            </p:cNvSpPr>
            <p:nvPr/>
          </p:nvSpPr>
          <p:spPr bwMode="auto">
            <a:xfrm>
              <a:off x="4512" y="1117"/>
              <a:ext cx="272"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8" name="Line 37">
              <a:extLst>
                <a:ext uri="{FF2B5EF4-FFF2-40B4-BE49-F238E27FC236}">
                  <a16:creationId xmlns:a16="http://schemas.microsoft.com/office/drawing/2014/main" id="{E871C4D7-21C9-1142-43E1-13820EB8D305}"/>
                </a:ext>
              </a:extLst>
            </p:cNvPr>
            <p:cNvSpPr>
              <a:spLocks noChangeShapeType="1"/>
            </p:cNvSpPr>
            <p:nvPr/>
          </p:nvSpPr>
          <p:spPr bwMode="auto">
            <a:xfrm>
              <a:off x="4875" y="1253"/>
              <a:ext cx="408"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9" name="Line 38">
              <a:extLst>
                <a:ext uri="{FF2B5EF4-FFF2-40B4-BE49-F238E27FC236}">
                  <a16:creationId xmlns:a16="http://schemas.microsoft.com/office/drawing/2014/main" id="{39D7623F-80C5-4FB7-73AE-926FBA53B9F6}"/>
                </a:ext>
              </a:extLst>
            </p:cNvPr>
            <p:cNvSpPr>
              <a:spLocks noChangeShapeType="1"/>
            </p:cNvSpPr>
            <p:nvPr/>
          </p:nvSpPr>
          <p:spPr bwMode="auto">
            <a:xfrm flipH="1">
              <a:off x="4784" y="1298"/>
              <a:ext cx="46"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0" name="Line 39">
              <a:extLst>
                <a:ext uri="{FF2B5EF4-FFF2-40B4-BE49-F238E27FC236}">
                  <a16:creationId xmlns:a16="http://schemas.microsoft.com/office/drawing/2014/main" id="{52037AAD-D82D-9A9D-D6E1-73399675D0CD}"/>
                </a:ext>
              </a:extLst>
            </p:cNvPr>
            <p:cNvSpPr>
              <a:spLocks noChangeShapeType="1"/>
            </p:cNvSpPr>
            <p:nvPr/>
          </p:nvSpPr>
          <p:spPr bwMode="auto">
            <a:xfrm flipV="1">
              <a:off x="4240" y="1253"/>
              <a:ext cx="454"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1" name="Line 40">
              <a:extLst>
                <a:ext uri="{FF2B5EF4-FFF2-40B4-BE49-F238E27FC236}">
                  <a16:creationId xmlns:a16="http://schemas.microsoft.com/office/drawing/2014/main" id="{78D158B3-CD55-71A2-24A6-D7A682E57BA7}"/>
                </a:ext>
              </a:extLst>
            </p:cNvPr>
            <p:cNvSpPr>
              <a:spLocks noChangeShapeType="1"/>
            </p:cNvSpPr>
            <p:nvPr/>
          </p:nvSpPr>
          <p:spPr bwMode="auto">
            <a:xfrm>
              <a:off x="4058" y="1162"/>
              <a:ext cx="91"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2" name="Line 41">
              <a:extLst>
                <a:ext uri="{FF2B5EF4-FFF2-40B4-BE49-F238E27FC236}">
                  <a16:creationId xmlns:a16="http://schemas.microsoft.com/office/drawing/2014/main" id="{5FEB23F1-A162-3978-8B0C-8A5907FE3C3A}"/>
                </a:ext>
              </a:extLst>
            </p:cNvPr>
            <p:cNvSpPr>
              <a:spLocks noChangeShapeType="1"/>
            </p:cNvSpPr>
            <p:nvPr/>
          </p:nvSpPr>
          <p:spPr bwMode="auto">
            <a:xfrm flipV="1">
              <a:off x="4422" y="1616"/>
              <a:ext cx="317"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3" name="Line 42">
              <a:extLst>
                <a:ext uri="{FF2B5EF4-FFF2-40B4-BE49-F238E27FC236}">
                  <a16:creationId xmlns:a16="http://schemas.microsoft.com/office/drawing/2014/main" id="{66215ADE-9809-6720-6B0D-A63C96D366A5}"/>
                </a:ext>
              </a:extLst>
            </p:cNvPr>
            <p:cNvSpPr>
              <a:spLocks noChangeShapeType="1"/>
            </p:cNvSpPr>
            <p:nvPr/>
          </p:nvSpPr>
          <p:spPr bwMode="auto">
            <a:xfrm>
              <a:off x="4830" y="1616"/>
              <a:ext cx="408"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4" name="Line 43">
              <a:extLst>
                <a:ext uri="{FF2B5EF4-FFF2-40B4-BE49-F238E27FC236}">
                  <a16:creationId xmlns:a16="http://schemas.microsoft.com/office/drawing/2014/main" id="{BB7F5F46-6853-BE6D-3DF2-CF3FE08A5C5C}"/>
                </a:ext>
              </a:extLst>
            </p:cNvPr>
            <p:cNvSpPr>
              <a:spLocks noChangeShapeType="1"/>
            </p:cNvSpPr>
            <p:nvPr/>
          </p:nvSpPr>
          <p:spPr bwMode="auto">
            <a:xfrm flipH="1">
              <a:off x="4013" y="1525"/>
              <a:ext cx="136"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5" name="Line 44">
              <a:extLst>
                <a:ext uri="{FF2B5EF4-FFF2-40B4-BE49-F238E27FC236}">
                  <a16:creationId xmlns:a16="http://schemas.microsoft.com/office/drawing/2014/main" id="{6E82B2F5-D7D6-DA5F-3E66-3A0CF89C678E}"/>
                </a:ext>
              </a:extLst>
            </p:cNvPr>
            <p:cNvSpPr>
              <a:spLocks noChangeShapeType="1"/>
            </p:cNvSpPr>
            <p:nvPr/>
          </p:nvSpPr>
          <p:spPr bwMode="auto">
            <a:xfrm>
              <a:off x="4784" y="1661"/>
              <a:ext cx="0"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06" name="Group 45">
              <a:extLst>
                <a:ext uri="{FF2B5EF4-FFF2-40B4-BE49-F238E27FC236}">
                  <a16:creationId xmlns:a16="http://schemas.microsoft.com/office/drawing/2014/main" id="{210F9674-54FF-0436-9683-0370F1A2C308}"/>
                </a:ext>
              </a:extLst>
            </p:cNvPr>
            <p:cNvGrpSpPr>
              <a:grpSpLocks/>
            </p:cNvGrpSpPr>
            <p:nvPr/>
          </p:nvGrpSpPr>
          <p:grpSpPr bwMode="auto">
            <a:xfrm>
              <a:off x="3877" y="1071"/>
              <a:ext cx="272" cy="227"/>
              <a:chOff x="2949" y="196"/>
              <a:chExt cx="941" cy="598"/>
            </a:xfrm>
          </p:grpSpPr>
          <p:sp>
            <p:nvSpPr>
              <p:cNvPr id="20598" name="Oval 46">
                <a:extLst>
                  <a:ext uri="{FF2B5EF4-FFF2-40B4-BE49-F238E27FC236}">
                    <a16:creationId xmlns:a16="http://schemas.microsoft.com/office/drawing/2014/main" id="{28528622-7F4C-A2E2-DE06-1A797678106A}"/>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9" name="Oval 47">
                <a:extLst>
                  <a:ext uri="{FF2B5EF4-FFF2-40B4-BE49-F238E27FC236}">
                    <a16:creationId xmlns:a16="http://schemas.microsoft.com/office/drawing/2014/main" id="{6D12FD83-B253-B9F6-AA84-8BD342CE7602}"/>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0" name="Oval 48">
                <a:extLst>
                  <a:ext uri="{FF2B5EF4-FFF2-40B4-BE49-F238E27FC236}">
                    <a16:creationId xmlns:a16="http://schemas.microsoft.com/office/drawing/2014/main" id="{78CE3F0B-1B96-793B-84DD-530DC5B39EF5}"/>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1" name="Oval 49">
                <a:extLst>
                  <a:ext uri="{FF2B5EF4-FFF2-40B4-BE49-F238E27FC236}">
                    <a16:creationId xmlns:a16="http://schemas.microsoft.com/office/drawing/2014/main" id="{D1E6FD18-F564-4F48-EABB-C618434A0175}"/>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2" name="Oval 50">
                <a:extLst>
                  <a:ext uri="{FF2B5EF4-FFF2-40B4-BE49-F238E27FC236}">
                    <a16:creationId xmlns:a16="http://schemas.microsoft.com/office/drawing/2014/main" id="{8B96EB85-518F-201A-D846-837F001D80B7}"/>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3" name="Oval 51">
                <a:extLst>
                  <a:ext uri="{FF2B5EF4-FFF2-40B4-BE49-F238E27FC236}">
                    <a16:creationId xmlns:a16="http://schemas.microsoft.com/office/drawing/2014/main" id="{00DA6866-8E62-0A26-EAD7-A3FAB8181386}"/>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4" name="Oval 52">
                <a:extLst>
                  <a:ext uri="{FF2B5EF4-FFF2-40B4-BE49-F238E27FC236}">
                    <a16:creationId xmlns:a16="http://schemas.microsoft.com/office/drawing/2014/main" id="{B26928BD-DBCB-2EDE-A6AE-225ABC3F4608}"/>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5" name="Oval 53">
                <a:extLst>
                  <a:ext uri="{FF2B5EF4-FFF2-40B4-BE49-F238E27FC236}">
                    <a16:creationId xmlns:a16="http://schemas.microsoft.com/office/drawing/2014/main" id="{580F7B3A-DE33-4471-DB85-C4A29DD030AC}"/>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606" name="Freeform 54">
                <a:extLst>
                  <a:ext uri="{FF2B5EF4-FFF2-40B4-BE49-F238E27FC236}">
                    <a16:creationId xmlns:a16="http://schemas.microsoft.com/office/drawing/2014/main" id="{71B10C04-351B-EB53-B9E8-645D837FF691}"/>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07" name="Freeform 55">
                <a:extLst>
                  <a:ext uri="{FF2B5EF4-FFF2-40B4-BE49-F238E27FC236}">
                    <a16:creationId xmlns:a16="http://schemas.microsoft.com/office/drawing/2014/main" id="{F8C8C073-E1C9-8352-0E96-41AFEB553722}"/>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08" name="Freeform 56">
                <a:extLst>
                  <a:ext uri="{FF2B5EF4-FFF2-40B4-BE49-F238E27FC236}">
                    <a16:creationId xmlns:a16="http://schemas.microsoft.com/office/drawing/2014/main" id="{874CC7B3-AEEA-792E-9A22-2029E95C3F55}"/>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07" name="Group 57">
              <a:extLst>
                <a:ext uri="{FF2B5EF4-FFF2-40B4-BE49-F238E27FC236}">
                  <a16:creationId xmlns:a16="http://schemas.microsoft.com/office/drawing/2014/main" id="{2D76C6AB-1DCE-CE1F-808E-EDFE01A476A0}"/>
                </a:ext>
              </a:extLst>
            </p:cNvPr>
            <p:cNvGrpSpPr>
              <a:grpSpLocks/>
            </p:cNvGrpSpPr>
            <p:nvPr/>
          </p:nvGrpSpPr>
          <p:grpSpPr bwMode="auto">
            <a:xfrm>
              <a:off x="4648" y="1071"/>
              <a:ext cx="408" cy="317"/>
              <a:chOff x="2949" y="196"/>
              <a:chExt cx="941" cy="598"/>
            </a:xfrm>
          </p:grpSpPr>
          <p:sp>
            <p:nvSpPr>
              <p:cNvPr id="20587" name="Oval 58">
                <a:extLst>
                  <a:ext uri="{FF2B5EF4-FFF2-40B4-BE49-F238E27FC236}">
                    <a16:creationId xmlns:a16="http://schemas.microsoft.com/office/drawing/2014/main" id="{0488C839-3250-5009-FCE7-864993E0FFC6}"/>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8" name="Oval 59">
                <a:extLst>
                  <a:ext uri="{FF2B5EF4-FFF2-40B4-BE49-F238E27FC236}">
                    <a16:creationId xmlns:a16="http://schemas.microsoft.com/office/drawing/2014/main" id="{633B56AE-16C7-3D1D-0B9F-4A0A27A536E6}"/>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9" name="Oval 60">
                <a:extLst>
                  <a:ext uri="{FF2B5EF4-FFF2-40B4-BE49-F238E27FC236}">
                    <a16:creationId xmlns:a16="http://schemas.microsoft.com/office/drawing/2014/main" id="{9F8672D9-1F5A-5D81-DFBC-75A592EA0BDA}"/>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0" name="Oval 61">
                <a:extLst>
                  <a:ext uri="{FF2B5EF4-FFF2-40B4-BE49-F238E27FC236}">
                    <a16:creationId xmlns:a16="http://schemas.microsoft.com/office/drawing/2014/main" id="{6DDEA116-4DAD-E79F-E00E-A124AC290B97}"/>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1" name="Oval 62">
                <a:extLst>
                  <a:ext uri="{FF2B5EF4-FFF2-40B4-BE49-F238E27FC236}">
                    <a16:creationId xmlns:a16="http://schemas.microsoft.com/office/drawing/2014/main" id="{7BC1B810-060C-C22C-51BF-227CDCC59C3A}"/>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2" name="Oval 63">
                <a:extLst>
                  <a:ext uri="{FF2B5EF4-FFF2-40B4-BE49-F238E27FC236}">
                    <a16:creationId xmlns:a16="http://schemas.microsoft.com/office/drawing/2014/main" id="{83DC208E-C3D1-5196-B2B5-63EA00A8530C}"/>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3" name="Oval 64">
                <a:extLst>
                  <a:ext uri="{FF2B5EF4-FFF2-40B4-BE49-F238E27FC236}">
                    <a16:creationId xmlns:a16="http://schemas.microsoft.com/office/drawing/2014/main" id="{E3913B5D-94EB-418F-A64C-E0C619363987}"/>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4" name="Oval 65">
                <a:extLst>
                  <a:ext uri="{FF2B5EF4-FFF2-40B4-BE49-F238E27FC236}">
                    <a16:creationId xmlns:a16="http://schemas.microsoft.com/office/drawing/2014/main" id="{04510F7F-50AF-26CF-61D6-CFAFB224974E}"/>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95" name="Freeform 66">
                <a:extLst>
                  <a:ext uri="{FF2B5EF4-FFF2-40B4-BE49-F238E27FC236}">
                    <a16:creationId xmlns:a16="http://schemas.microsoft.com/office/drawing/2014/main" id="{B6FC39C7-825A-5312-86EA-2D99BBA93892}"/>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6" name="Freeform 67">
                <a:extLst>
                  <a:ext uri="{FF2B5EF4-FFF2-40B4-BE49-F238E27FC236}">
                    <a16:creationId xmlns:a16="http://schemas.microsoft.com/office/drawing/2014/main" id="{CED8A893-A292-F41B-9AEE-891FF0C98C20}"/>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7" name="Freeform 68">
                <a:extLst>
                  <a:ext uri="{FF2B5EF4-FFF2-40B4-BE49-F238E27FC236}">
                    <a16:creationId xmlns:a16="http://schemas.microsoft.com/office/drawing/2014/main" id="{D55117F5-0A21-148B-2AB8-8D8C23C19F29}"/>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08" name="Group 69">
              <a:extLst>
                <a:ext uri="{FF2B5EF4-FFF2-40B4-BE49-F238E27FC236}">
                  <a16:creationId xmlns:a16="http://schemas.microsoft.com/office/drawing/2014/main" id="{28FFA06B-CDDB-A2FA-33AC-687B08339104}"/>
                </a:ext>
              </a:extLst>
            </p:cNvPr>
            <p:cNvGrpSpPr>
              <a:grpSpLocks/>
            </p:cNvGrpSpPr>
            <p:nvPr/>
          </p:nvGrpSpPr>
          <p:grpSpPr bwMode="auto">
            <a:xfrm rot="-1072061">
              <a:off x="3614" y="1401"/>
              <a:ext cx="318" cy="271"/>
              <a:chOff x="2949" y="196"/>
              <a:chExt cx="941" cy="598"/>
            </a:xfrm>
          </p:grpSpPr>
          <p:sp>
            <p:nvSpPr>
              <p:cNvPr id="20576" name="Oval 70">
                <a:extLst>
                  <a:ext uri="{FF2B5EF4-FFF2-40B4-BE49-F238E27FC236}">
                    <a16:creationId xmlns:a16="http://schemas.microsoft.com/office/drawing/2014/main" id="{A4A4A98D-339B-C1AE-1F28-9DDA7AAE2AAF}"/>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7" name="Oval 71">
                <a:extLst>
                  <a:ext uri="{FF2B5EF4-FFF2-40B4-BE49-F238E27FC236}">
                    <a16:creationId xmlns:a16="http://schemas.microsoft.com/office/drawing/2014/main" id="{8E2C55EC-4F0B-7D4F-1080-5B13F3311524}"/>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8" name="Oval 72">
                <a:extLst>
                  <a:ext uri="{FF2B5EF4-FFF2-40B4-BE49-F238E27FC236}">
                    <a16:creationId xmlns:a16="http://schemas.microsoft.com/office/drawing/2014/main" id="{D5C20012-C6EA-960D-9CE8-54FA7BB0E9A6}"/>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9" name="Oval 73">
                <a:extLst>
                  <a:ext uri="{FF2B5EF4-FFF2-40B4-BE49-F238E27FC236}">
                    <a16:creationId xmlns:a16="http://schemas.microsoft.com/office/drawing/2014/main" id="{5840FA18-A3BC-D8F8-D16C-3C46BC808F01}"/>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0" name="Oval 74">
                <a:extLst>
                  <a:ext uri="{FF2B5EF4-FFF2-40B4-BE49-F238E27FC236}">
                    <a16:creationId xmlns:a16="http://schemas.microsoft.com/office/drawing/2014/main" id="{F008C489-E19F-2A3B-E713-DB921DA3BF34}"/>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1" name="Oval 75">
                <a:extLst>
                  <a:ext uri="{FF2B5EF4-FFF2-40B4-BE49-F238E27FC236}">
                    <a16:creationId xmlns:a16="http://schemas.microsoft.com/office/drawing/2014/main" id="{C9A8B91E-A68B-D9F5-41A9-B89C2A27BBFA}"/>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2" name="Oval 76">
                <a:extLst>
                  <a:ext uri="{FF2B5EF4-FFF2-40B4-BE49-F238E27FC236}">
                    <a16:creationId xmlns:a16="http://schemas.microsoft.com/office/drawing/2014/main" id="{4B236C91-6BE4-D3D6-AC81-EC71E46D458A}"/>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3" name="Oval 77">
                <a:extLst>
                  <a:ext uri="{FF2B5EF4-FFF2-40B4-BE49-F238E27FC236}">
                    <a16:creationId xmlns:a16="http://schemas.microsoft.com/office/drawing/2014/main" id="{4C73059D-60A5-CC8B-2233-4BB6B7079F9B}"/>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84" name="Freeform 78">
                <a:extLst>
                  <a:ext uri="{FF2B5EF4-FFF2-40B4-BE49-F238E27FC236}">
                    <a16:creationId xmlns:a16="http://schemas.microsoft.com/office/drawing/2014/main" id="{6616195B-4FB3-D0F1-32B7-E17E6A2C00A7}"/>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5" name="Freeform 79">
                <a:extLst>
                  <a:ext uri="{FF2B5EF4-FFF2-40B4-BE49-F238E27FC236}">
                    <a16:creationId xmlns:a16="http://schemas.microsoft.com/office/drawing/2014/main" id="{6B89D919-90B8-8803-CFC5-41E5374A3E1E}"/>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6" name="Freeform 80">
                <a:extLst>
                  <a:ext uri="{FF2B5EF4-FFF2-40B4-BE49-F238E27FC236}">
                    <a16:creationId xmlns:a16="http://schemas.microsoft.com/office/drawing/2014/main" id="{E2C8BDDD-1E11-DD3C-7B2E-6BACD6509D0D}"/>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09" name="Group 81">
              <a:extLst>
                <a:ext uri="{FF2B5EF4-FFF2-40B4-BE49-F238E27FC236}">
                  <a16:creationId xmlns:a16="http://schemas.microsoft.com/office/drawing/2014/main" id="{47654441-1462-999C-E44D-DECE00E6C038}"/>
                </a:ext>
              </a:extLst>
            </p:cNvPr>
            <p:cNvGrpSpPr>
              <a:grpSpLocks/>
            </p:cNvGrpSpPr>
            <p:nvPr/>
          </p:nvGrpSpPr>
          <p:grpSpPr bwMode="auto">
            <a:xfrm rot="-854928">
              <a:off x="3786" y="1741"/>
              <a:ext cx="362" cy="317"/>
              <a:chOff x="2949" y="196"/>
              <a:chExt cx="941" cy="598"/>
            </a:xfrm>
          </p:grpSpPr>
          <p:sp>
            <p:nvSpPr>
              <p:cNvPr id="20565" name="Oval 82">
                <a:extLst>
                  <a:ext uri="{FF2B5EF4-FFF2-40B4-BE49-F238E27FC236}">
                    <a16:creationId xmlns:a16="http://schemas.microsoft.com/office/drawing/2014/main" id="{407EB056-D3F0-19EE-C9E8-7941D35D7CCF}"/>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6" name="Oval 83">
                <a:extLst>
                  <a:ext uri="{FF2B5EF4-FFF2-40B4-BE49-F238E27FC236}">
                    <a16:creationId xmlns:a16="http://schemas.microsoft.com/office/drawing/2014/main" id="{777718CB-9FA8-DB15-BD2C-F7F317C3B030}"/>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7" name="Oval 84">
                <a:extLst>
                  <a:ext uri="{FF2B5EF4-FFF2-40B4-BE49-F238E27FC236}">
                    <a16:creationId xmlns:a16="http://schemas.microsoft.com/office/drawing/2014/main" id="{89607EB1-C682-4692-7FB8-14FC62269C03}"/>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8" name="Oval 85">
                <a:extLst>
                  <a:ext uri="{FF2B5EF4-FFF2-40B4-BE49-F238E27FC236}">
                    <a16:creationId xmlns:a16="http://schemas.microsoft.com/office/drawing/2014/main" id="{D5B64724-0AF1-896B-ACAF-B95BFDB9DB07}"/>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9" name="Oval 86">
                <a:extLst>
                  <a:ext uri="{FF2B5EF4-FFF2-40B4-BE49-F238E27FC236}">
                    <a16:creationId xmlns:a16="http://schemas.microsoft.com/office/drawing/2014/main" id="{D427061F-390B-1AF9-6E42-14D0D1F2AAB3}"/>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0" name="Oval 87">
                <a:extLst>
                  <a:ext uri="{FF2B5EF4-FFF2-40B4-BE49-F238E27FC236}">
                    <a16:creationId xmlns:a16="http://schemas.microsoft.com/office/drawing/2014/main" id="{5473AC66-8DAA-18DC-14BD-4B0487905210}"/>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1" name="Oval 88">
                <a:extLst>
                  <a:ext uri="{FF2B5EF4-FFF2-40B4-BE49-F238E27FC236}">
                    <a16:creationId xmlns:a16="http://schemas.microsoft.com/office/drawing/2014/main" id="{B7EB2050-8422-30F9-AC9A-A1217877E27F}"/>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2" name="Oval 89">
                <a:extLst>
                  <a:ext uri="{FF2B5EF4-FFF2-40B4-BE49-F238E27FC236}">
                    <a16:creationId xmlns:a16="http://schemas.microsoft.com/office/drawing/2014/main" id="{C4460077-C35D-546B-00B6-CD3EEFA40A9F}"/>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73" name="Freeform 90">
                <a:extLst>
                  <a:ext uri="{FF2B5EF4-FFF2-40B4-BE49-F238E27FC236}">
                    <a16:creationId xmlns:a16="http://schemas.microsoft.com/office/drawing/2014/main" id="{D3D007A2-540D-E112-759B-90432D294074}"/>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74" name="Freeform 91">
                <a:extLst>
                  <a:ext uri="{FF2B5EF4-FFF2-40B4-BE49-F238E27FC236}">
                    <a16:creationId xmlns:a16="http://schemas.microsoft.com/office/drawing/2014/main" id="{FDC8453D-F960-5AE1-554D-1DFE4F23AB6C}"/>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75" name="Freeform 92">
                <a:extLst>
                  <a:ext uri="{FF2B5EF4-FFF2-40B4-BE49-F238E27FC236}">
                    <a16:creationId xmlns:a16="http://schemas.microsoft.com/office/drawing/2014/main" id="{65DA2FA4-9C05-A6D4-6ED2-F447238BC36E}"/>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0" name="Line 93">
              <a:extLst>
                <a:ext uri="{FF2B5EF4-FFF2-40B4-BE49-F238E27FC236}">
                  <a16:creationId xmlns:a16="http://schemas.microsoft.com/office/drawing/2014/main" id="{43313986-DCE1-6305-2A86-C6021B0B3F9F}"/>
                </a:ext>
              </a:extLst>
            </p:cNvPr>
            <p:cNvSpPr>
              <a:spLocks noChangeShapeType="1"/>
            </p:cNvSpPr>
            <p:nvPr/>
          </p:nvSpPr>
          <p:spPr bwMode="auto">
            <a:xfrm flipH="1">
              <a:off x="4830" y="1706"/>
              <a:ext cx="453"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511" name="Group 94">
              <a:extLst>
                <a:ext uri="{FF2B5EF4-FFF2-40B4-BE49-F238E27FC236}">
                  <a16:creationId xmlns:a16="http://schemas.microsoft.com/office/drawing/2014/main" id="{A34B7986-7A83-D6D5-D944-4A5DA2B33277}"/>
                </a:ext>
              </a:extLst>
            </p:cNvPr>
            <p:cNvGrpSpPr>
              <a:grpSpLocks/>
            </p:cNvGrpSpPr>
            <p:nvPr/>
          </p:nvGrpSpPr>
          <p:grpSpPr bwMode="auto">
            <a:xfrm rot="-666782">
              <a:off x="4648" y="1888"/>
              <a:ext cx="272" cy="227"/>
              <a:chOff x="2949" y="196"/>
              <a:chExt cx="941" cy="598"/>
            </a:xfrm>
          </p:grpSpPr>
          <p:sp>
            <p:nvSpPr>
              <p:cNvPr id="20554" name="Oval 95">
                <a:extLst>
                  <a:ext uri="{FF2B5EF4-FFF2-40B4-BE49-F238E27FC236}">
                    <a16:creationId xmlns:a16="http://schemas.microsoft.com/office/drawing/2014/main" id="{701374F4-5CD7-3A69-AF62-177AA6F5A203}"/>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5" name="Oval 96">
                <a:extLst>
                  <a:ext uri="{FF2B5EF4-FFF2-40B4-BE49-F238E27FC236}">
                    <a16:creationId xmlns:a16="http://schemas.microsoft.com/office/drawing/2014/main" id="{950B4CE5-D9AD-35BD-7747-AB2F5BD74371}"/>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6" name="Oval 97">
                <a:extLst>
                  <a:ext uri="{FF2B5EF4-FFF2-40B4-BE49-F238E27FC236}">
                    <a16:creationId xmlns:a16="http://schemas.microsoft.com/office/drawing/2014/main" id="{E8763A5B-2794-D0C9-D836-669303718A3A}"/>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7" name="Oval 98">
                <a:extLst>
                  <a:ext uri="{FF2B5EF4-FFF2-40B4-BE49-F238E27FC236}">
                    <a16:creationId xmlns:a16="http://schemas.microsoft.com/office/drawing/2014/main" id="{9DCBD08B-1CF9-CCE1-77CF-09FFF25D6139}"/>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8" name="Oval 99">
                <a:extLst>
                  <a:ext uri="{FF2B5EF4-FFF2-40B4-BE49-F238E27FC236}">
                    <a16:creationId xmlns:a16="http://schemas.microsoft.com/office/drawing/2014/main" id="{D731B82F-D3BA-8BBF-D903-F68640122C4D}"/>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9" name="Oval 100">
                <a:extLst>
                  <a:ext uri="{FF2B5EF4-FFF2-40B4-BE49-F238E27FC236}">
                    <a16:creationId xmlns:a16="http://schemas.microsoft.com/office/drawing/2014/main" id="{529B4993-F1C4-3A40-F82D-B9E2BC60E1E3}"/>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0" name="Oval 101">
                <a:extLst>
                  <a:ext uri="{FF2B5EF4-FFF2-40B4-BE49-F238E27FC236}">
                    <a16:creationId xmlns:a16="http://schemas.microsoft.com/office/drawing/2014/main" id="{254E9286-2257-2DCD-A007-80CE9F70BC8D}"/>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1" name="Oval 102">
                <a:extLst>
                  <a:ext uri="{FF2B5EF4-FFF2-40B4-BE49-F238E27FC236}">
                    <a16:creationId xmlns:a16="http://schemas.microsoft.com/office/drawing/2014/main" id="{575BCD2A-9C7D-75FD-7908-24BAB81BC828}"/>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62" name="Freeform 103">
                <a:extLst>
                  <a:ext uri="{FF2B5EF4-FFF2-40B4-BE49-F238E27FC236}">
                    <a16:creationId xmlns:a16="http://schemas.microsoft.com/office/drawing/2014/main" id="{A9992B5A-B0E2-B7C5-616F-139F32AC57D2}"/>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63" name="Freeform 104">
                <a:extLst>
                  <a:ext uri="{FF2B5EF4-FFF2-40B4-BE49-F238E27FC236}">
                    <a16:creationId xmlns:a16="http://schemas.microsoft.com/office/drawing/2014/main" id="{BDDEFEFB-2BB1-7134-68F6-81B0325C2219}"/>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64" name="Freeform 105">
                <a:extLst>
                  <a:ext uri="{FF2B5EF4-FFF2-40B4-BE49-F238E27FC236}">
                    <a16:creationId xmlns:a16="http://schemas.microsoft.com/office/drawing/2014/main" id="{CF5499D0-1DB0-E982-57C9-325E096D29C1}"/>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512" name="Group 106">
              <a:extLst>
                <a:ext uri="{FF2B5EF4-FFF2-40B4-BE49-F238E27FC236}">
                  <a16:creationId xmlns:a16="http://schemas.microsoft.com/office/drawing/2014/main" id="{2D2D1438-E861-26C6-3AD0-8D9AF7B0517E}"/>
                </a:ext>
              </a:extLst>
            </p:cNvPr>
            <p:cNvGrpSpPr>
              <a:grpSpLocks/>
            </p:cNvGrpSpPr>
            <p:nvPr/>
          </p:nvGrpSpPr>
          <p:grpSpPr bwMode="auto">
            <a:xfrm rot="282232">
              <a:off x="5147" y="1570"/>
              <a:ext cx="272" cy="227"/>
              <a:chOff x="2949" y="196"/>
              <a:chExt cx="941" cy="598"/>
            </a:xfrm>
          </p:grpSpPr>
          <p:sp>
            <p:nvSpPr>
              <p:cNvPr id="20543" name="Oval 107">
                <a:extLst>
                  <a:ext uri="{FF2B5EF4-FFF2-40B4-BE49-F238E27FC236}">
                    <a16:creationId xmlns:a16="http://schemas.microsoft.com/office/drawing/2014/main" id="{EC3EB6F7-D05B-D162-B8C6-A6B6DAD1C0A7}"/>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4" name="Oval 108">
                <a:extLst>
                  <a:ext uri="{FF2B5EF4-FFF2-40B4-BE49-F238E27FC236}">
                    <a16:creationId xmlns:a16="http://schemas.microsoft.com/office/drawing/2014/main" id="{E3F73948-32B6-3440-CC85-EC6D353790B6}"/>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5" name="Oval 109">
                <a:extLst>
                  <a:ext uri="{FF2B5EF4-FFF2-40B4-BE49-F238E27FC236}">
                    <a16:creationId xmlns:a16="http://schemas.microsoft.com/office/drawing/2014/main" id="{44E9564E-C5DA-C1F6-33AA-D9CFCD690B37}"/>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6" name="Oval 110">
                <a:extLst>
                  <a:ext uri="{FF2B5EF4-FFF2-40B4-BE49-F238E27FC236}">
                    <a16:creationId xmlns:a16="http://schemas.microsoft.com/office/drawing/2014/main" id="{53950C8D-9FCD-C895-8271-0783F149590A}"/>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7" name="Oval 111">
                <a:extLst>
                  <a:ext uri="{FF2B5EF4-FFF2-40B4-BE49-F238E27FC236}">
                    <a16:creationId xmlns:a16="http://schemas.microsoft.com/office/drawing/2014/main" id="{6D345E26-3C50-8278-6CA3-971F88461E6F}"/>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8" name="Oval 112">
                <a:extLst>
                  <a:ext uri="{FF2B5EF4-FFF2-40B4-BE49-F238E27FC236}">
                    <a16:creationId xmlns:a16="http://schemas.microsoft.com/office/drawing/2014/main" id="{BA9120E7-5340-5062-B94A-B4236955B07D}"/>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9" name="Oval 113">
                <a:extLst>
                  <a:ext uri="{FF2B5EF4-FFF2-40B4-BE49-F238E27FC236}">
                    <a16:creationId xmlns:a16="http://schemas.microsoft.com/office/drawing/2014/main" id="{B07EDE3B-A5D2-9E05-C373-D86FAECFB16F}"/>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0" name="Oval 114">
                <a:extLst>
                  <a:ext uri="{FF2B5EF4-FFF2-40B4-BE49-F238E27FC236}">
                    <a16:creationId xmlns:a16="http://schemas.microsoft.com/office/drawing/2014/main" id="{BF76BEF3-4820-7A02-CD44-E468972ED04A}"/>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51" name="Freeform 115">
                <a:extLst>
                  <a:ext uri="{FF2B5EF4-FFF2-40B4-BE49-F238E27FC236}">
                    <a16:creationId xmlns:a16="http://schemas.microsoft.com/office/drawing/2014/main" id="{79847188-0B2E-8AE6-013A-A05A58314DA9}"/>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52" name="Freeform 116">
                <a:extLst>
                  <a:ext uri="{FF2B5EF4-FFF2-40B4-BE49-F238E27FC236}">
                    <a16:creationId xmlns:a16="http://schemas.microsoft.com/office/drawing/2014/main" id="{FB4BB1E4-E2DC-CB60-542A-23E6420EFEF6}"/>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53" name="Freeform 117">
                <a:extLst>
                  <a:ext uri="{FF2B5EF4-FFF2-40B4-BE49-F238E27FC236}">
                    <a16:creationId xmlns:a16="http://schemas.microsoft.com/office/drawing/2014/main" id="{13522012-447D-AC4A-7CCE-C5DC2F6CE174}"/>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513" name="Line 118">
              <a:extLst>
                <a:ext uri="{FF2B5EF4-FFF2-40B4-BE49-F238E27FC236}">
                  <a16:creationId xmlns:a16="http://schemas.microsoft.com/office/drawing/2014/main" id="{458CAB80-82B2-4E3C-602F-A41ACC8F5441}"/>
                </a:ext>
              </a:extLst>
            </p:cNvPr>
            <p:cNvSpPr>
              <a:spLocks noChangeShapeType="1"/>
            </p:cNvSpPr>
            <p:nvPr/>
          </p:nvSpPr>
          <p:spPr bwMode="auto">
            <a:xfrm flipV="1">
              <a:off x="1791" y="1207"/>
              <a:ext cx="589" cy="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Line 119">
              <a:extLst>
                <a:ext uri="{FF2B5EF4-FFF2-40B4-BE49-F238E27FC236}">
                  <a16:creationId xmlns:a16="http://schemas.microsoft.com/office/drawing/2014/main" id="{1C0CFB47-C05F-96A4-D92A-32FCE2FB1585}"/>
                </a:ext>
              </a:extLst>
            </p:cNvPr>
            <p:cNvSpPr>
              <a:spLocks noChangeShapeType="1"/>
            </p:cNvSpPr>
            <p:nvPr/>
          </p:nvSpPr>
          <p:spPr bwMode="auto">
            <a:xfrm flipV="1">
              <a:off x="2290" y="1207"/>
              <a:ext cx="136" cy="6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515" name="Picture 120">
              <a:extLst>
                <a:ext uri="{FF2B5EF4-FFF2-40B4-BE49-F238E27FC236}">
                  <a16:creationId xmlns:a16="http://schemas.microsoft.com/office/drawing/2014/main" id="{6F18C38F-2D1F-F853-8044-11AD1EAC015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 y="1525"/>
              <a:ext cx="19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6" name="Picture 121">
              <a:extLst>
                <a:ext uri="{FF2B5EF4-FFF2-40B4-BE49-F238E27FC236}">
                  <a16:creationId xmlns:a16="http://schemas.microsoft.com/office/drawing/2014/main" id="{E3EFE8F3-CB8B-039B-078B-09C4365E49C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 y="1389"/>
              <a:ext cx="26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517" name="Picture 122">
              <a:extLst>
                <a:ext uri="{FF2B5EF4-FFF2-40B4-BE49-F238E27FC236}">
                  <a16:creationId xmlns:a16="http://schemas.microsoft.com/office/drawing/2014/main" id="{8DC00E86-C446-035F-479C-376C669C961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 y="1888"/>
              <a:ext cx="26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518" name="Picture 123">
              <a:extLst>
                <a:ext uri="{FF2B5EF4-FFF2-40B4-BE49-F238E27FC236}">
                  <a16:creationId xmlns:a16="http://schemas.microsoft.com/office/drawing/2014/main" id="{2F348BD7-293F-A712-7CEE-062B60C107D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 y="1525"/>
              <a:ext cx="26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519" name="Picture 124">
              <a:extLst>
                <a:ext uri="{FF2B5EF4-FFF2-40B4-BE49-F238E27FC236}">
                  <a16:creationId xmlns:a16="http://schemas.microsoft.com/office/drawing/2014/main" id="{D5DA29A5-F06B-41B5-AEA2-AAC2C310F27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 y="1389"/>
              <a:ext cx="26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520" name="Picture 125">
              <a:extLst>
                <a:ext uri="{FF2B5EF4-FFF2-40B4-BE49-F238E27FC236}">
                  <a16:creationId xmlns:a16="http://schemas.microsoft.com/office/drawing/2014/main" id="{41692057-F157-4619-AA63-94BB0B6E414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 y="1026"/>
              <a:ext cx="26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521" name="Picture 126">
              <a:extLst>
                <a:ext uri="{FF2B5EF4-FFF2-40B4-BE49-F238E27FC236}">
                  <a16:creationId xmlns:a16="http://schemas.microsoft.com/office/drawing/2014/main" id="{28A47718-3AC1-70D0-ED6E-7FEA58068C4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 y="1797"/>
              <a:ext cx="26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522" name="Group 127">
              <a:extLst>
                <a:ext uri="{FF2B5EF4-FFF2-40B4-BE49-F238E27FC236}">
                  <a16:creationId xmlns:a16="http://schemas.microsoft.com/office/drawing/2014/main" id="{C4D3A6AF-8B78-2D50-934C-68CB4E77ABA7}"/>
                </a:ext>
              </a:extLst>
            </p:cNvPr>
            <p:cNvGrpSpPr>
              <a:grpSpLocks/>
            </p:cNvGrpSpPr>
            <p:nvPr/>
          </p:nvGrpSpPr>
          <p:grpSpPr bwMode="auto">
            <a:xfrm rot="-666782">
              <a:off x="4285" y="1570"/>
              <a:ext cx="272" cy="227"/>
              <a:chOff x="2949" y="196"/>
              <a:chExt cx="941" cy="598"/>
            </a:xfrm>
          </p:grpSpPr>
          <p:sp>
            <p:nvSpPr>
              <p:cNvPr id="20532" name="Oval 128">
                <a:extLst>
                  <a:ext uri="{FF2B5EF4-FFF2-40B4-BE49-F238E27FC236}">
                    <a16:creationId xmlns:a16="http://schemas.microsoft.com/office/drawing/2014/main" id="{BBB82A33-5BFE-624C-AD96-58D595A963AB}"/>
                  </a:ext>
                </a:extLst>
              </p:cNvPr>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3" name="Oval 129">
                <a:extLst>
                  <a:ext uri="{FF2B5EF4-FFF2-40B4-BE49-F238E27FC236}">
                    <a16:creationId xmlns:a16="http://schemas.microsoft.com/office/drawing/2014/main" id="{F5DEB65B-3D4E-E7ED-3494-BB08FAE72CB1}"/>
                  </a:ext>
                </a:extLst>
              </p:cNvPr>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4" name="Oval 130">
                <a:extLst>
                  <a:ext uri="{FF2B5EF4-FFF2-40B4-BE49-F238E27FC236}">
                    <a16:creationId xmlns:a16="http://schemas.microsoft.com/office/drawing/2014/main" id="{E58886FA-5AA4-EE45-83A6-70A21BFF4362}"/>
                  </a:ext>
                </a:extLst>
              </p:cNvPr>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5" name="Oval 131">
                <a:extLst>
                  <a:ext uri="{FF2B5EF4-FFF2-40B4-BE49-F238E27FC236}">
                    <a16:creationId xmlns:a16="http://schemas.microsoft.com/office/drawing/2014/main" id="{5FE7F42E-EDD2-4E4C-2763-C45DF93B9B3C}"/>
                  </a:ext>
                </a:extLst>
              </p:cNvPr>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6" name="Oval 132">
                <a:extLst>
                  <a:ext uri="{FF2B5EF4-FFF2-40B4-BE49-F238E27FC236}">
                    <a16:creationId xmlns:a16="http://schemas.microsoft.com/office/drawing/2014/main" id="{52FCFD44-6E99-DF8E-899C-13931BFFA899}"/>
                  </a:ext>
                </a:extLst>
              </p:cNvPr>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7" name="Oval 133">
                <a:extLst>
                  <a:ext uri="{FF2B5EF4-FFF2-40B4-BE49-F238E27FC236}">
                    <a16:creationId xmlns:a16="http://schemas.microsoft.com/office/drawing/2014/main" id="{5AC08DCF-879A-6994-42B3-E0DEE2E564A1}"/>
                  </a:ext>
                </a:extLst>
              </p:cNvPr>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8" name="Oval 134">
                <a:extLst>
                  <a:ext uri="{FF2B5EF4-FFF2-40B4-BE49-F238E27FC236}">
                    <a16:creationId xmlns:a16="http://schemas.microsoft.com/office/drawing/2014/main" id="{65B01C3B-757F-CCED-F3F8-6549B65508DF}"/>
                  </a:ext>
                </a:extLst>
              </p:cNvPr>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9" name="Oval 135">
                <a:extLst>
                  <a:ext uri="{FF2B5EF4-FFF2-40B4-BE49-F238E27FC236}">
                    <a16:creationId xmlns:a16="http://schemas.microsoft.com/office/drawing/2014/main" id="{8D2F75ED-241A-A76C-7F58-BCAF2F903575}"/>
                  </a:ext>
                </a:extLst>
              </p:cNvPr>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40" name="Freeform 136">
                <a:extLst>
                  <a:ext uri="{FF2B5EF4-FFF2-40B4-BE49-F238E27FC236}">
                    <a16:creationId xmlns:a16="http://schemas.microsoft.com/office/drawing/2014/main" id="{C5817601-AAE4-E058-6B0E-DC7BCD6A20E5}"/>
                  </a:ext>
                </a:extLst>
              </p:cNvPr>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1" name="Freeform 137">
                <a:extLst>
                  <a:ext uri="{FF2B5EF4-FFF2-40B4-BE49-F238E27FC236}">
                    <a16:creationId xmlns:a16="http://schemas.microsoft.com/office/drawing/2014/main" id="{FDD8DC14-823F-E8F3-617A-BD8F3F2B92DC}"/>
                  </a:ext>
                </a:extLst>
              </p:cNvPr>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2" name="Freeform 138">
                <a:extLst>
                  <a:ext uri="{FF2B5EF4-FFF2-40B4-BE49-F238E27FC236}">
                    <a16:creationId xmlns:a16="http://schemas.microsoft.com/office/drawing/2014/main" id="{C8CB3B21-9FC0-10F0-4867-0913EF31F20D}"/>
                  </a:ext>
                </a:extLst>
              </p:cNvPr>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0523" name="Picture 139">
              <a:extLst>
                <a:ext uri="{FF2B5EF4-FFF2-40B4-BE49-F238E27FC236}">
                  <a16:creationId xmlns:a16="http://schemas.microsoft.com/office/drawing/2014/main" id="{D9FA7720-C3CA-1E3C-68AB-6CC64A70D5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 y="1842"/>
              <a:ext cx="19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4" name="Picture 140">
              <a:extLst>
                <a:ext uri="{FF2B5EF4-FFF2-40B4-BE49-F238E27FC236}">
                  <a16:creationId xmlns:a16="http://schemas.microsoft.com/office/drawing/2014/main" id="{D2C8B0C1-D953-8352-4CAF-0E784649FEC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1752"/>
              <a:ext cx="19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5" name="Picture 141">
              <a:extLst>
                <a:ext uri="{FF2B5EF4-FFF2-40B4-BE49-F238E27FC236}">
                  <a16:creationId xmlns:a16="http://schemas.microsoft.com/office/drawing/2014/main" id="{DB72B93F-1486-7CAA-0B5F-518AC90AA0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59483">
              <a:off x="2299" y="1144"/>
              <a:ext cx="274"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26" name="Oval 142">
              <a:extLst>
                <a:ext uri="{FF2B5EF4-FFF2-40B4-BE49-F238E27FC236}">
                  <a16:creationId xmlns:a16="http://schemas.microsoft.com/office/drawing/2014/main" id="{1148E4D3-91AD-B661-1641-5653332CE2C1}"/>
                </a:ext>
              </a:extLst>
            </p:cNvPr>
            <p:cNvSpPr>
              <a:spLocks noChangeArrowheads="1"/>
            </p:cNvSpPr>
            <p:nvPr/>
          </p:nvSpPr>
          <p:spPr bwMode="auto">
            <a:xfrm>
              <a:off x="2885" y="1709"/>
              <a:ext cx="272" cy="27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27" name="Text Box 143">
              <a:extLst>
                <a:ext uri="{FF2B5EF4-FFF2-40B4-BE49-F238E27FC236}">
                  <a16:creationId xmlns:a16="http://schemas.microsoft.com/office/drawing/2014/main" id="{5057F1C4-F842-F806-409C-E6A51404CE08}"/>
                </a:ext>
              </a:extLst>
            </p:cNvPr>
            <p:cNvSpPr txBox="1">
              <a:spLocks noChangeArrowheads="1"/>
            </p:cNvSpPr>
            <p:nvPr/>
          </p:nvSpPr>
          <p:spPr bwMode="auto">
            <a:xfrm>
              <a:off x="2562" y="973"/>
              <a:ext cx="409"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结点</a:t>
              </a:r>
            </a:p>
          </p:txBody>
        </p:sp>
        <p:sp>
          <p:nvSpPr>
            <p:cNvPr id="20528" name="Text Box 144">
              <a:extLst>
                <a:ext uri="{FF2B5EF4-FFF2-40B4-BE49-F238E27FC236}">
                  <a16:creationId xmlns:a16="http://schemas.microsoft.com/office/drawing/2014/main" id="{A28C8448-F5BB-39E2-9ABB-77A0AF42F50A}"/>
                </a:ext>
              </a:extLst>
            </p:cNvPr>
            <p:cNvSpPr txBox="1">
              <a:spLocks noChangeArrowheads="1"/>
            </p:cNvSpPr>
            <p:nvPr/>
          </p:nvSpPr>
          <p:spPr bwMode="auto">
            <a:xfrm>
              <a:off x="2734" y="1290"/>
              <a:ext cx="40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a:solidFill>
                    <a:srgbClr val="333399"/>
                  </a:solidFill>
                  <a:latin typeface="黑体" panose="02010609060101010101" pitchFamily="49" charset="-122"/>
                  <a:ea typeface="黑体" panose="02010609060101010101" pitchFamily="49" charset="-122"/>
                </a:rPr>
                <a:t>链路</a:t>
              </a:r>
            </a:p>
          </p:txBody>
        </p:sp>
        <p:sp>
          <p:nvSpPr>
            <p:cNvPr id="20529" name="Oval 145">
              <a:extLst>
                <a:ext uri="{FF2B5EF4-FFF2-40B4-BE49-F238E27FC236}">
                  <a16:creationId xmlns:a16="http://schemas.microsoft.com/office/drawing/2014/main" id="{D48E0BB0-9894-127B-48E0-6465BB3F2B44}"/>
                </a:ext>
              </a:extLst>
            </p:cNvPr>
            <p:cNvSpPr>
              <a:spLocks noChangeArrowheads="1"/>
            </p:cNvSpPr>
            <p:nvPr/>
          </p:nvSpPr>
          <p:spPr bwMode="auto">
            <a:xfrm>
              <a:off x="2301" y="1077"/>
              <a:ext cx="272" cy="27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0" name="Oval 146">
              <a:extLst>
                <a:ext uri="{FF2B5EF4-FFF2-40B4-BE49-F238E27FC236}">
                  <a16:creationId xmlns:a16="http://schemas.microsoft.com/office/drawing/2014/main" id="{3822BF21-A45A-D082-9617-382D2933A7BA}"/>
                </a:ext>
              </a:extLst>
            </p:cNvPr>
            <p:cNvSpPr>
              <a:spLocks noChangeArrowheads="1"/>
            </p:cNvSpPr>
            <p:nvPr/>
          </p:nvSpPr>
          <p:spPr bwMode="auto">
            <a:xfrm>
              <a:off x="1669" y="1501"/>
              <a:ext cx="272" cy="27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531" name="Oval 147">
              <a:extLst>
                <a:ext uri="{FF2B5EF4-FFF2-40B4-BE49-F238E27FC236}">
                  <a16:creationId xmlns:a16="http://schemas.microsoft.com/office/drawing/2014/main" id="{6365422D-95B9-F797-BE63-F98F1D066789}"/>
                </a:ext>
              </a:extLst>
            </p:cNvPr>
            <p:cNvSpPr>
              <a:spLocks noChangeArrowheads="1"/>
            </p:cNvSpPr>
            <p:nvPr/>
          </p:nvSpPr>
          <p:spPr bwMode="auto">
            <a:xfrm>
              <a:off x="2117" y="1813"/>
              <a:ext cx="272" cy="27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gr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4">
            <a:extLst>
              <a:ext uri="{FF2B5EF4-FFF2-40B4-BE49-F238E27FC236}">
                <a16:creationId xmlns:a16="http://schemas.microsoft.com/office/drawing/2014/main" id="{AA5B0F60-C071-4363-4EAD-9C7DD8907F0D}"/>
              </a:ext>
            </a:extLst>
          </p:cNvPr>
          <p:cNvSpPr>
            <a:spLocks noGrp="1" noChangeArrowheads="1"/>
          </p:cNvSpPr>
          <p:nvPr>
            <p:ph type="title"/>
          </p:nvPr>
        </p:nvSpPr>
        <p:spPr>
          <a:xfrm>
            <a:off x="1150938" y="214313"/>
            <a:ext cx="7165975" cy="1462087"/>
          </a:xfrm>
        </p:spPr>
        <p:txBody>
          <a:bodyPr/>
          <a:lstStyle/>
          <a:p>
            <a:pPr algn="ctr" eaLnBrk="1" hangingPunct="1"/>
            <a:r>
              <a:rPr lang="zh-CN" altLang="en-US"/>
              <a:t>再设计一个通信服务模块 </a:t>
            </a:r>
          </a:p>
        </p:txBody>
      </p:sp>
      <p:sp>
        <p:nvSpPr>
          <p:cNvPr id="182275" name="Rectangle 18">
            <a:extLst>
              <a:ext uri="{FF2B5EF4-FFF2-40B4-BE49-F238E27FC236}">
                <a16:creationId xmlns:a16="http://schemas.microsoft.com/office/drawing/2014/main" id="{C4677BD9-7BCD-6AA6-4915-10A1DFA45436}"/>
              </a:ext>
            </a:extLst>
          </p:cNvPr>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2276" name="Rectangle 17">
            <a:extLst>
              <a:ext uri="{FF2B5EF4-FFF2-40B4-BE49-F238E27FC236}">
                <a16:creationId xmlns:a16="http://schemas.microsoft.com/office/drawing/2014/main" id="{CC731CF8-45B8-356D-F92C-B91334B9BB54}"/>
              </a:ext>
            </a:extLst>
          </p:cNvPr>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2277" name="Rectangle 2">
            <a:extLst>
              <a:ext uri="{FF2B5EF4-FFF2-40B4-BE49-F238E27FC236}">
                <a16:creationId xmlns:a16="http://schemas.microsoft.com/office/drawing/2014/main" id="{FB1D6F2D-E486-00EC-AAC6-1F58AF237632}"/>
              </a:ext>
            </a:extLst>
          </p:cNvPr>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2278" name="Rectangle 3">
            <a:extLst>
              <a:ext uri="{FF2B5EF4-FFF2-40B4-BE49-F238E27FC236}">
                <a16:creationId xmlns:a16="http://schemas.microsoft.com/office/drawing/2014/main" id="{82C798B4-CCA3-3936-5A2E-A5EED89AA322}"/>
              </a:ext>
            </a:extLst>
          </p:cNvPr>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2279" name="Text Box 5">
            <a:extLst>
              <a:ext uri="{FF2B5EF4-FFF2-40B4-BE49-F238E27FC236}">
                <a16:creationId xmlns:a16="http://schemas.microsoft.com/office/drawing/2014/main" id="{760FFCE9-CAA6-DBB9-FD90-21D0EFCAD73D}"/>
              </a:ext>
            </a:extLst>
          </p:cNvPr>
          <p:cNvSpPr txBox="1">
            <a:spLocks noChangeArrowheads="1"/>
          </p:cNvSpPr>
          <p:nvPr/>
        </p:nvSpPr>
        <p:spPr bwMode="auto">
          <a:xfrm>
            <a:off x="836613" y="27622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文件传送模块</a:t>
            </a:r>
          </a:p>
        </p:txBody>
      </p:sp>
      <p:sp>
        <p:nvSpPr>
          <p:cNvPr id="182280" name="Text Box 6">
            <a:extLst>
              <a:ext uri="{FF2B5EF4-FFF2-40B4-BE49-F238E27FC236}">
                <a16:creationId xmlns:a16="http://schemas.microsoft.com/office/drawing/2014/main" id="{733BE24C-A2AD-2C62-EFED-98D6812E30F7}"/>
              </a:ext>
            </a:extLst>
          </p:cNvPr>
          <p:cNvSpPr txBox="1">
            <a:spLocks noChangeArrowheads="1"/>
          </p:cNvSpPr>
          <p:nvPr/>
        </p:nvSpPr>
        <p:spPr bwMode="auto">
          <a:xfrm>
            <a:off x="1187450" y="220503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主机</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Tahoma" panose="020B0604030504040204" pitchFamily="34" charset="0"/>
                <a:ea typeface="黑体" panose="02010609060101010101" pitchFamily="49" charset="-122"/>
              </a:rPr>
              <a:t>1</a:t>
            </a:r>
          </a:p>
        </p:txBody>
      </p:sp>
      <p:sp>
        <p:nvSpPr>
          <p:cNvPr id="182281" name="Text Box 7">
            <a:extLst>
              <a:ext uri="{FF2B5EF4-FFF2-40B4-BE49-F238E27FC236}">
                <a16:creationId xmlns:a16="http://schemas.microsoft.com/office/drawing/2014/main" id="{2D7E373A-2D7B-2300-20D7-7CBC28F41D10}"/>
              </a:ext>
            </a:extLst>
          </p:cNvPr>
          <p:cNvSpPr txBox="1">
            <a:spLocks noChangeArrowheads="1"/>
          </p:cNvSpPr>
          <p:nvPr/>
        </p:nvSpPr>
        <p:spPr bwMode="auto">
          <a:xfrm>
            <a:off x="6877050" y="220503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主机</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Tahoma" panose="020B0604030504040204" pitchFamily="34" charset="0"/>
                <a:ea typeface="黑体" panose="02010609060101010101" pitchFamily="49" charset="-122"/>
              </a:rPr>
              <a:t>2</a:t>
            </a:r>
          </a:p>
        </p:txBody>
      </p:sp>
      <p:sp>
        <p:nvSpPr>
          <p:cNvPr id="182282" name="Text Box 8">
            <a:extLst>
              <a:ext uri="{FF2B5EF4-FFF2-40B4-BE49-F238E27FC236}">
                <a16:creationId xmlns:a16="http://schemas.microsoft.com/office/drawing/2014/main" id="{7644AAD1-BD24-3581-2AB9-033DEA060B98}"/>
              </a:ext>
            </a:extLst>
          </p:cNvPr>
          <p:cNvSpPr txBox="1">
            <a:spLocks noChangeArrowheads="1"/>
          </p:cNvSpPr>
          <p:nvPr/>
        </p:nvSpPr>
        <p:spPr bwMode="auto">
          <a:xfrm>
            <a:off x="6524625" y="27622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文件传送模块</a:t>
            </a:r>
          </a:p>
        </p:txBody>
      </p:sp>
      <p:sp>
        <p:nvSpPr>
          <p:cNvPr id="105481" name="Line 9">
            <a:extLst>
              <a:ext uri="{FF2B5EF4-FFF2-40B4-BE49-F238E27FC236}">
                <a16:creationId xmlns:a16="http://schemas.microsoft.com/office/drawing/2014/main" id="{39CD12C2-98C5-83BF-F13F-CB49A9AACA20}"/>
              </a:ext>
            </a:extLst>
          </p:cNvPr>
          <p:cNvSpPr>
            <a:spLocks noChangeShapeType="1"/>
          </p:cNvSpPr>
          <p:nvPr/>
        </p:nvSpPr>
        <p:spPr bwMode="auto">
          <a:xfrm>
            <a:off x="2627313" y="3752850"/>
            <a:ext cx="3816350" cy="0"/>
          </a:xfrm>
          <a:prstGeom prst="line">
            <a:avLst/>
          </a:prstGeom>
          <a:noFill/>
          <a:ln w="28575">
            <a:solidFill>
              <a:srgbClr val="333399"/>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2" name="Text Box 10">
            <a:extLst>
              <a:ext uri="{FF2B5EF4-FFF2-40B4-BE49-F238E27FC236}">
                <a16:creationId xmlns:a16="http://schemas.microsoft.com/office/drawing/2014/main" id="{2CB2A7D5-DDA8-B8DE-2D98-660B228A6309}"/>
              </a:ext>
            </a:extLst>
          </p:cNvPr>
          <p:cNvSpPr txBox="1">
            <a:spLocks noChangeArrowheads="1"/>
          </p:cNvSpPr>
          <p:nvPr/>
        </p:nvSpPr>
        <p:spPr bwMode="auto">
          <a:xfrm>
            <a:off x="3081338" y="2709863"/>
            <a:ext cx="2978150"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只看这两个通信服务模块</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好像可直接把文件</a:t>
            </a:r>
            <a:endParaRPr lang="zh-CN" altLang="en-US" sz="2400">
              <a:solidFill>
                <a:srgbClr val="333399"/>
              </a:solidFill>
              <a:latin typeface="Tahoma" panose="020B0604030504040204" pitchFamily="34" charset="0"/>
              <a:ea typeface="黑体" panose="02010609060101010101" pitchFamily="49" charset="-122"/>
            </a:endParaRP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可靠地传送到对方</a:t>
            </a:r>
          </a:p>
        </p:txBody>
      </p:sp>
      <p:sp>
        <p:nvSpPr>
          <p:cNvPr id="182285" name="Line 11">
            <a:extLst>
              <a:ext uri="{FF2B5EF4-FFF2-40B4-BE49-F238E27FC236}">
                <a16:creationId xmlns:a16="http://schemas.microsoft.com/office/drawing/2014/main" id="{931CF307-0C61-8DE2-8695-0B25E904841A}"/>
              </a:ext>
            </a:extLst>
          </p:cNvPr>
          <p:cNvSpPr>
            <a:spLocks noChangeShapeType="1"/>
          </p:cNvSpPr>
          <p:nvPr/>
        </p:nvSpPr>
        <p:spPr bwMode="auto">
          <a:xfrm>
            <a:off x="250825" y="4149725"/>
            <a:ext cx="864235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4" name="AutoShape 12">
            <a:extLst>
              <a:ext uri="{FF2B5EF4-FFF2-40B4-BE49-F238E27FC236}">
                <a16:creationId xmlns:a16="http://schemas.microsoft.com/office/drawing/2014/main" id="{F48294B5-7C58-0FFD-A999-C567D530DF93}"/>
              </a:ext>
            </a:extLst>
          </p:cNvPr>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5485" name="AutoShape 13">
            <a:extLst>
              <a:ext uri="{FF2B5EF4-FFF2-40B4-BE49-F238E27FC236}">
                <a16:creationId xmlns:a16="http://schemas.microsoft.com/office/drawing/2014/main" id="{959B5AB3-5EAC-9D28-663E-5EA462ECF219}"/>
              </a:ext>
            </a:extLst>
          </p:cNvPr>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5486" name="Text Box 14">
            <a:extLst>
              <a:ext uri="{FF2B5EF4-FFF2-40B4-BE49-F238E27FC236}">
                <a16:creationId xmlns:a16="http://schemas.microsoft.com/office/drawing/2014/main" id="{1C0444E1-F556-B9D9-4A9A-07BB81E582A3}"/>
              </a:ext>
            </a:extLst>
          </p:cNvPr>
          <p:cNvSpPr txBox="1">
            <a:spLocks noChangeArrowheads="1"/>
          </p:cNvSpPr>
          <p:nvPr/>
        </p:nvSpPr>
        <p:spPr bwMode="auto">
          <a:xfrm>
            <a:off x="446088" y="4508500"/>
            <a:ext cx="247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把文件交给下层模块</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进行发送</a:t>
            </a:r>
          </a:p>
        </p:txBody>
      </p:sp>
      <p:sp>
        <p:nvSpPr>
          <p:cNvPr id="105487" name="Text Box 15">
            <a:extLst>
              <a:ext uri="{FF2B5EF4-FFF2-40B4-BE49-F238E27FC236}">
                <a16:creationId xmlns:a16="http://schemas.microsoft.com/office/drawing/2014/main" id="{E302A3FA-9BF6-A59E-712F-9E8D87203ED6}"/>
              </a:ext>
            </a:extLst>
          </p:cNvPr>
          <p:cNvSpPr txBox="1">
            <a:spLocks noChangeArrowheads="1"/>
          </p:cNvSpPr>
          <p:nvPr/>
        </p:nvSpPr>
        <p:spPr bwMode="auto">
          <a:xfrm>
            <a:off x="6283325" y="4508500"/>
            <a:ext cx="221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把收到的文件交给</a:t>
            </a:r>
          </a:p>
          <a:p>
            <a:pPr algn="ct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上层模块</a:t>
            </a:r>
          </a:p>
        </p:txBody>
      </p:sp>
      <p:sp>
        <p:nvSpPr>
          <p:cNvPr id="105488" name="AutoShape 16">
            <a:extLst>
              <a:ext uri="{FF2B5EF4-FFF2-40B4-BE49-F238E27FC236}">
                <a16:creationId xmlns:a16="http://schemas.microsoft.com/office/drawing/2014/main" id="{EDD270C0-B3C1-4B3A-A755-394FB128467B}"/>
              </a:ext>
            </a:extLst>
          </p:cNvPr>
          <p:cNvSpPr>
            <a:spLocks noChangeArrowheads="1"/>
          </p:cNvSpPr>
          <p:nvPr/>
        </p:nvSpPr>
        <p:spPr bwMode="auto">
          <a:xfrm>
            <a:off x="3779838" y="4724400"/>
            <a:ext cx="1512887" cy="431800"/>
          </a:xfrm>
          <a:prstGeom prst="rightArrow">
            <a:avLst>
              <a:gd name="adj1" fmla="val 50000"/>
              <a:gd name="adj2" fmla="val 8759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2291" name="Text Box 19">
            <a:extLst>
              <a:ext uri="{FF2B5EF4-FFF2-40B4-BE49-F238E27FC236}">
                <a16:creationId xmlns:a16="http://schemas.microsoft.com/office/drawing/2014/main" id="{AFBC0AA7-ECD1-3F85-1FC4-599AA5355AF3}"/>
              </a:ext>
            </a:extLst>
          </p:cNvPr>
          <p:cNvSpPr txBox="1">
            <a:spLocks noChangeArrowheads="1"/>
          </p:cNvSpPr>
          <p:nvPr/>
        </p:nvSpPr>
        <p:spPr bwMode="auto">
          <a:xfrm>
            <a:off x="827088" y="3536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通信服务模块</a:t>
            </a:r>
          </a:p>
        </p:txBody>
      </p:sp>
      <p:sp>
        <p:nvSpPr>
          <p:cNvPr id="182292" name="Text Box 20">
            <a:extLst>
              <a:ext uri="{FF2B5EF4-FFF2-40B4-BE49-F238E27FC236}">
                <a16:creationId xmlns:a16="http://schemas.microsoft.com/office/drawing/2014/main" id="{34165720-D99F-5246-2ACB-EC17A962304F}"/>
              </a:ext>
            </a:extLst>
          </p:cNvPr>
          <p:cNvSpPr txBox="1">
            <a:spLocks noChangeArrowheads="1"/>
          </p:cNvSpPr>
          <p:nvPr/>
        </p:nvSpPr>
        <p:spPr bwMode="auto">
          <a:xfrm>
            <a:off x="6535738" y="3536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通信服务模块</a:t>
            </a:r>
          </a:p>
        </p:txBody>
      </p:sp>
      <p:sp>
        <p:nvSpPr>
          <p:cNvPr id="105493" name="AutoShape 21">
            <a:extLst>
              <a:ext uri="{FF2B5EF4-FFF2-40B4-BE49-F238E27FC236}">
                <a16:creationId xmlns:a16="http://schemas.microsoft.com/office/drawing/2014/main" id="{6312E227-D92D-3B32-B4DE-E4F17FE63B15}"/>
              </a:ext>
            </a:extLst>
          </p:cNvPr>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5494" name="AutoShape 22">
            <a:extLst>
              <a:ext uri="{FF2B5EF4-FFF2-40B4-BE49-F238E27FC236}">
                <a16:creationId xmlns:a16="http://schemas.microsoft.com/office/drawing/2014/main" id="{45D28B08-9A60-CC4D-14A1-D372B88EC581}"/>
              </a:ext>
            </a:extLst>
          </p:cNvPr>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28">
            <a:extLst>
              <a:ext uri="{FF2B5EF4-FFF2-40B4-BE49-F238E27FC236}">
                <a16:creationId xmlns:a16="http://schemas.microsoft.com/office/drawing/2014/main" id="{A133600E-B811-FE94-FE5E-03B98F2D1717}"/>
              </a:ext>
            </a:extLst>
          </p:cNvPr>
          <p:cNvGraphicFramePr>
            <a:graphicFrameLocks noGrp="1" noChangeAspect="1"/>
          </p:cNvGraphicFramePr>
          <p:nvPr>
            <p:ph idx="1"/>
          </p:nvPr>
        </p:nvGraphicFramePr>
        <p:xfrm>
          <a:off x="3563938" y="4005263"/>
          <a:ext cx="1871662" cy="1069975"/>
        </p:xfrm>
        <a:graphic>
          <a:graphicData uri="http://schemas.openxmlformats.org/presentationml/2006/ole">
            <mc:AlternateContent xmlns:mc="http://schemas.openxmlformats.org/markup-compatibility/2006">
              <mc:Choice xmlns:v="urn:schemas-microsoft-com:vml" Requires="v">
                <p:oleObj name="VISIO" r:id="rId3" imgW="1687068" imgH="964692" progId="Visio.Drawing.6">
                  <p:embed/>
                </p:oleObj>
              </mc:Choice>
              <mc:Fallback>
                <p:oleObj name="VISIO" r:id="rId3" imgW="1687068" imgH="964692" progId="Visio.Drawing.6">
                  <p:embed/>
                  <p:pic>
                    <p:nvPicPr>
                      <p:cNvPr id="184322" name="Object 28">
                        <a:extLst>
                          <a:ext uri="{FF2B5EF4-FFF2-40B4-BE49-F238E27FC236}">
                            <a16:creationId xmlns:a16="http://schemas.microsoft.com/office/drawing/2014/main" id="{A133600E-B811-FE94-FE5E-03B98F2D171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4005263"/>
                        <a:ext cx="1871662" cy="10699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84323" name="Rectangle 6">
            <a:extLst>
              <a:ext uri="{FF2B5EF4-FFF2-40B4-BE49-F238E27FC236}">
                <a16:creationId xmlns:a16="http://schemas.microsoft.com/office/drawing/2014/main" id="{0A314ADD-3D91-3087-EDB3-299ADB8A2992}"/>
              </a:ext>
            </a:extLst>
          </p:cNvPr>
          <p:cNvSpPr>
            <a:spLocks noGrp="1" noChangeArrowheads="1"/>
          </p:cNvSpPr>
          <p:nvPr>
            <p:ph type="title"/>
          </p:nvPr>
        </p:nvSpPr>
        <p:spPr/>
        <p:txBody>
          <a:bodyPr/>
          <a:lstStyle/>
          <a:p>
            <a:pPr algn="ctr" eaLnBrk="1" hangingPunct="1"/>
            <a:r>
              <a:rPr lang="zh-CN" altLang="en-US"/>
              <a:t>再设计一个网络接入模块 </a:t>
            </a:r>
          </a:p>
        </p:txBody>
      </p:sp>
      <p:sp>
        <p:nvSpPr>
          <p:cNvPr id="184324" name="Line 30">
            <a:extLst>
              <a:ext uri="{FF2B5EF4-FFF2-40B4-BE49-F238E27FC236}">
                <a16:creationId xmlns:a16="http://schemas.microsoft.com/office/drawing/2014/main" id="{07C5C292-6C16-6E56-7E61-C0252F2D4F21}"/>
              </a:ext>
            </a:extLst>
          </p:cNvPr>
          <p:cNvSpPr>
            <a:spLocks noChangeShapeType="1"/>
          </p:cNvSpPr>
          <p:nvPr/>
        </p:nvSpPr>
        <p:spPr bwMode="auto">
          <a:xfrm>
            <a:off x="2627313" y="4508500"/>
            <a:ext cx="38163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25" name="Rectangle 25">
            <a:extLst>
              <a:ext uri="{FF2B5EF4-FFF2-40B4-BE49-F238E27FC236}">
                <a16:creationId xmlns:a16="http://schemas.microsoft.com/office/drawing/2014/main" id="{0A73B574-1B8D-0F7D-8F28-F92E6575C888}"/>
              </a:ext>
            </a:extLst>
          </p:cNvPr>
          <p:cNvSpPr>
            <a:spLocks noChangeArrowheads="1"/>
          </p:cNvSpPr>
          <p:nvPr/>
        </p:nvSpPr>
        <p:spPr bwMode="auto">
          <a:xfrm>
            <a:off x="64452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26" name="Rectangle 24">
            <a:extLst>
              <a:ext uri="{FF2B5EF4-FFF2-40B4-BE49-F238E27FC236}">
                <a16:creationId xmlns:a16="http://schemas.microsoft.com/office/drawing/2014/main" id="{2EC26D27-7795-461F-E47A-33D004380F9B}"/>
              </a:ext>
            </a:extLst>
          </p:cNvPr>
          <p:cNvSpPr>
            <a:spLocks noChangeArrowheads="1"/>
          </p:cNvSpPr>
          <p:nvPr/>
        </p:nvSpPr>
        <p:spPr bwMode="auto">
          <a:xfrm>
            <a:off x="7556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27" name="Rectangle 2">
            <a:extLst>
              <a:ext uri="{FF2B5EF4-FFF2-40B4-BE49-F238E27FC236}">
                <a16:creationId xmlns:a16="http://schemas.microsoft.com/office/drawing/2014/main" id="{53FBB26D-DCE2-1518-280A-A03636328BC9}"/>
              </a:ext>
            </a:extLst>
          </p:cNvPr>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28" name="Rectangle 3">
            <a:extLst>
              <a:ext uri="{FF2B5EF4-FFF2-40B4-BE49-F238E27FC236}">
                <a16:creationId xmlns:a16="http://schemas.microsoft.com/office/drawing/2014/main" id="{F013CE2E-CF0A-AC33-F7C5-DC17BB06EDA7}"/>
              </a:ext>
            </a:extLst>
          </p:cNvPr>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29" name="Rectangle 4">
            <a:extLst>
              <a:ext uri="{FF2B5EF4-FFF2-40B4-BE49-F238E27FC236}">
                <a16:creationId xmlns:a16="http://schemas.microsoft.com/office/drawing/2014/main" id="{73BA0ED2-E5FC-D265-15C0-2430D9A60AC8}"/>
              </a:ext>
            </a:extLst>
          </p:cNvPr>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30" name="Rectangle 5">
            <a:extLst>
              <a:ext uri="{FF2B5EF4-FFF2-40B4-BE49-F238E27FC236}">
                <a16:creationId xmlns:a16="http://schemas.microsoft.com/office/drawing/2014/main" id="{8C9448D2-3FFF-48E0-E797-B96F953701FA}"/>
              </a:ext>
            </a:extLst>
          </p:cNvPr>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31" name="Text Box 7">
            <a:extLst>
              <a:ext uri="{FF2B5EF4-FFF2-40B4-BE49-F238E27FC236}">
                <a16:creationId xmlns:a16="http://schemas.microsoft.com/office/drawing/2014/main" id="{B01DDBC1-3A6F-DD45-5401-E050E63B8115}"/>
              </a:ext>
            </a:extLst>
          </p:cNvPr>
          <p:cNvSpPr txBox="1">
            <a:spLocks noChangeArrowheads="1"/>
          </p:cNvSpPr>
          <p:nvPr/>
        </p:nvSpPr>
        <p:spPr bwMode="auto">
          <a:xfrm>
            <a:off x="836613" y="27622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文件传送模块</a:t>
            </a:r>
          </a:p>
        </p:txBody>
      </p:sp>
      <p:sp>
        <p:nvSpPr>
          <p:cNvPr id="184332" name="Text Box 8">
            <a:extLst>
              <a:ext uri="{FF2B5EF4-FFF2-40B4-BE49-F238E27FC236}">
                <a16:creationId xmlns:a16="http://schemas.microsoft.com/office/drawing/2014/main" id="{DA8E3E7D-28AB-BBB0-44D3-9C9B1CA4F7A0}"/>
              </a:ext>
            </a:extLst>
          </p:cNvPr>
          <p:cNvSpPr txBox="1">
            <a:spLocks noChangeArrowheads="1"/>
          </p:cNvSpPr>
          <p:nvPr/>
        </p:nvSpPr>
        <p:spPr bwMode="auto">
          <a:xfrm>
            <a:off x="1187450" y="220503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主机</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Tahoma" panose="020B0604030504040204" pitchFamily="34" charset="0"/>
                <a:ea typeface="黑体" panose="02010609060101010101" pitchFamily="49" charset="-122"/>
              </a:rPr>
              <a:t>1</a:t>
            </a:r>
          </a:p>
        </p:txBody>
      </p:sp>
      <p:sp>
        <p:nvSpPr>
          <p:cNvPr id="184333" name="Text Box 9">
            <a:extLst>
              <a:ext uri="{FF2B5EF4-FFF2-40B4-BE49-F238E27FC236}">
                <a16:creationId xmlns:a16="http://schemas.microsoft.com/office/drawing/2014/main" id="{0C244379-7FC6-CEFB-40FC-1624136C3313}"/>
              </a:ext>
            </a:extLst>
          </p:cNvPr>
          <p:cNvSpPr txBox="1">
            <a:spLocks noChangeArrowheads="1"/>
          </p:cNvSpPr>
          <p:nvPr/>
        </p:nvSpPr>
        <p:spPr bwMode="auto">
          <a:xfrm>
            <a:off x="6877050" y="220503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主机</a:t>
            </a:r>
            <a:r>
              <a:rPr lang="zh-CN" altLang="en-US" sz="1400">
                <a:solidFill>
                  <a:srgbClr val="333399"/>
                </a:solidFill>
                <a:latin typeface="Tahoma" panose="020B0604030504040204" pitchFamily="34" charset="0"/>
                <a:ea typeface="黑体" panose="02010609060101010101" pitchFamily="49" charset="-122"/>
              </a:rPr>
              <a:t> </a:t>
            </a:r>
            <a:r>
              <a:rPr lang="en-US" altLang="zh-CN" sz="2000">
                <a:solidFill>
                  <a:srgbClr val="333399"/>
                </a:solidFill>
                <a:latin typeface="Tahoma" panose="020B0604030504040204" pitchFamily="34" charset="0"/>
                <a:ea typeface="黑体" panose="02010609060101010101" pitchFamily="49" charset="-122"/>
              </a:rPr>
              <a:t>2</a:t>
            </a:r>
          </a:p>
        </p:txBody>
      </p:sp>
      <p:sp>
        <p:nvSpPr>
          <p:cNvPr id="184334" name="Text Box 10">
            <a:extLst>
              <a:ext uri="{FF2B5EF4-FFF2-40B4-BE49-F238E27FC236}">
                <a16:creationId xmlns:a16="http://schemas.microsoft.com/office/drawing/2014/main" id="{C0C1E2F1-D472-B484-58F0-44EA3D4812F7}"/>
              </a:ext>
            </a:extLst>
          </p:cNvPr>
          <p:cNvSpPr txBox="1">
            <a:spLocks noChangeArrowheads="1"/>
          </p:cNvSpPr>
          <p:nvPr/>
        </p:nvSpPr>
        <p:spPr bwMode="auto">
          <a:xfrm>
            <a:off x="6524625" y="27622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文件传送模块</a:t>
            </a:r>
          </a:p>
        </p:txBody>
      </p:sp>
      <p:sp>
        <p:nvSpPr>
          <p:cNvPr id="106510" name="AutoShape 14">
            <a:extLst>
              <a:ext uri="{FF2B5EF4-FFF2-40B4-BE49-F238E27FC236}">
                <a16:creationId xmlns:a16="http://schemas.microsoft.com/office/drawing/2014/main" id="{569F235B-F00D-92AA-2AE7-F1FD582FA4E7}"/>
              </a:ext>
            </a:extLst>
          </p:cNvPr>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6511" name="AutoShape 15">
            <a:extLst>
              <a:ext uri="{FF2B5EF4-FFF2-40B4-BE49-F238E27FC236}">
                <a16:creationId xmlns:a16="http://schemas.microsoft.com/office/drawing/2014/main" id="{90F000EB-B524-BC95-C0BB-75ED53811C93}"/>
              </a:ext>
            </a:extLst>
          </p:cNvPr>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37" name="Text Box 19">
            <a:extLst>
              <a:ext uri="{FF2B5EF4-FFF2-40B4-BE49-F238E27FC236}">
                <a16:creationId xmlns:a16="http://schemas.microsoft.com/office/drawing/2014/main" id="{8A432B20-5EBF-1D58-68B8-CFDC7479C0C7}"/>
              </a:ext>
            </a:extLst>
          </p:cNvPr>
          <p:cNvSpPr txBox="1">
            <a:spLocks noChangeArrowheads="1"/>
          </p:cNvSpPr>
          <p:nvPr/>
        </p:nvSpPr>
        <p:spPr bwMode="auto">
          <a:xfrm>
            <a:off x="827088" y="3536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通信服务模块</a:t>
            </a:r>
          </a:p>
        </p:txBody>
      </p:sp>
      <p:sp>
        <p:nvSpPr>
          <p:cNvPr id="184338" name="Text Box 20">
            <a:extLst>
              <a:ext uri="{FF2B5EF4-FFF2-40B4-BE49-F238E27FC236}">
                <a16:creationId xmlns:a16="http://schemas.microsoft.com/office/drawing/2014/main" id="{D97A2B20-22B1-88DF-458C-A2615A89201C}"/>
              </a:ext>
            </a:extLst>
          </p:cNvPr>
          <p:cNvSpPr txBox="1">
            <a:spLocks noChangeArrowheads="1"/>
          </p:cNvSpPr>
          <p:nvPr/>
        </p:nvSpPr>
        <p:spPr bwMode="auto">
          <a:xfrm>
            <a:off x="6535738" y="3536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通信服务模块</a:t>
            </a:r>
          </a:p>
        </p:txBody>
      </p:sp>
      <p:sp>
        <p:nvSpPr>
          <p:cNvPr id="106517" name="AutoShape 21">
            <a:extLst>
              <a:ext uri="{FF2B5EF4-FFF2-40B4-BE49-F238E27FC236}">
                <a16:creationId xmlns:a16="http://schemas.microsoft.com/office/drawing/2014/main" id="{1CC7CE72-FC46-67B4-A34F-9F2ECE1C3305}"/>
              </a:ext>
            </a:extLst>
          </p:cNvPr>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6518" name="AutoShape 22">
            <a:extLst>
              <a:ext uri="{FF2B5EF4-FFF2-40B4-BE49-F238E27FC236}">
                <a16:creationId xmlns:a16="http://schemas.microsoft.com/office/drawing/2014/main" id="{9E080099-EA27-7F22-0F16-DB62477E38E3}"/>
              </a:ext>
            </a:extLst>
          </p:cNvPr>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84341" name="Text Box 26">
            <a:extLst>
              <a:ext uri="{FF2B5EF4-FFF2-40B4-BE49-F238E27FC236}">
                <a16:creationId xmlns:a16="http://schemas.microsoft.com/office/drawing/2014/main" id="{D87AF3B4-C700-D79F-CB58-7B46EC17C905}"/>
              </a:ext>
            </a:extLst>
          </p:cNvPr>
          <p:cNvSpPr txBox="1">
            <a:spLocks noChangeArrowheads="1"/>
          </p:cNvSpPr>
          <p:nvPr/>
        </p:nvSpPr>
        <p:spPr bwMode="auto">
          <a:xfrm>
            <a:off x="827088" y="4327525"/>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网络接入模块</a:t>
            </a:r>
          </a:p>
        </p:txBody>
      </p:sp>
      <p:sp>
        <p:nvSpPr>
          <p:cNvPr id="184342" name="Text Box 27">
            <a:extLst>
              <a:ext uri="{FF2B5EF4-FFF2-40B4-BE49-F238E27FC236}">
                <a16:creationId xmlns:a16="http://schemas.microsoft.com/office/drawing/2014/main" id="{61F4EF54-5098-93A3-EBF6-6BFD7C939F8E}"/>
              </a:ext>
            </a:extLst>
          </p:cNvPr>
          <p:cNvSpPr txBox="1">
            <a:spLocks noChangeArrowheads="1"/>
          </p:cNvSpPr>
          <p:nvPr/>
        </p:nvSpPr>
        <p:spPr bwMode="auto">
          <a:xfrm>
            <a:off x="6535738" y="4327525"/>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网络接入模块</a:t>
            </a:r>
          </a:p>
        </p:txBody>
      </p:sp>
      <p:sp>
        <p:nvSpPr>
          <p:cNvPr id="184343" name="Text Box 31">
            <a:extLst>
              <a:ext uri="{FF2B5EF4-FFF2-40B4-BE49-F238E27FC236}">
                <a16:creationId xmlns:a16="http://schemas.microsoft.com/office/drawing/2014/main" id="{F4B1C95A-2609-00D4-C857-045D120EF1C1}"/>
              </a:ext>
            </a:extLst>
          </p:cNvPr>
          <p:cNvSpPr txBox="1">
            <a:spLocks noChangeArrowheads="1"/>
          </p:cNvSpPr>
          <p:nvPr/>
        </p:nvSpPr>
        <p:spPr bwMode="auto">
          <a:xfrm>
            <a:off x="3924300" y="429260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通信网络</a:t>
            </a:r>
          </a:p>
        </p:txBody>
      </p:sp>
      <p:sp>
        <p:nvSpPr>
          <p:cNvPr id="184344" name="Text Box 32">
            <a:extLst>
              <a:ext uri="{FF2B5EF4-FFF2-40B4-BE49-F238E27FC236}">
                <a16:creationId xmlns:a16="http://schemas.microsoft.com/office/drawing/2014/main" id="{C5F8B36D-5601-D2CC-C5AD-078C53D34AAF}"/>
              </a:ext>
            </a:extLst>
          </p:cNvPr>
          <p:cNvSpPr txBox="1">
            <a:spLocks noChangeArrowheads="1"/>
          </p:cNvSpPr>
          <p:nvPr/>
        </p:nvSpPr>
        <p:spPr bwMode="auto">
          <a:xfrm>
            <a:off x="2627313" y="3860800"/>
            <a:ext cx="692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网络</a:t>
            </a:r>
          </a:p>
          <a:p>
            <a:pPr eaLnBrk="1" hangingPunct="1">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接口</a:t>
            </a:r>
          </a:p>
        </p:txBody>
      </p:sp>
      <p:sp>
        <p:nvSpPr>
          <p:cNvPr id="184345" name="Text Box 33">
            <a:extLst>
              <a:ext uri="{FF2B5EF4-FFF2-40B4-BE49-F238E27FC236}">
                <a16:creationId xmlns:a16="http://schemas.microsoft.com/office/drawing/2014/main" id="{16C83862-4EBC-B7AF-DABC-A6C058F7634A}"/>
              </a:ext>
            </a:extLst>
          </p:cNvPr>
          <p:cNvSpPr txBox="1">
            <a:spLocks noChangeArrowheads="1"/>
          </p:cNvSpPr>
          <p:nvPr/>
        </p:nvSpPr>
        <p:spPr bwMode="auto">
          <a:xfrm>
            <a:off x="5724525" y="3860800"/>
            <a:ext cx="692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网络</a:t>
            </a:r>
          </a:p>
          <a:p>
            <a:pPr eaLnBrk="1" hangingPunct="1">
              <a:spcBef>
                <a:spcPct val="0"/>
              </a:spcBef>
              <a:buFontTx/>
              <a:buNone/>
            </a:pPr>
            <a:r>
              <a:rPr lang="zh-CN" altLang="en-US" sz="2000">
                <a:solidFill>
                  <a:srgbClr val="333399"/>
                </a:solidFill>
                <a:latin typeface="Tahoma" panose="020B0604030504040204" pitchFamily="34" charset="0"/>
                <a:ea typeface="黑体" panose="02010609060101010101" pitchFamily="49" charset="-122"/>
              </a:rPr>
              <a:t>接口</a:t>
            </a:r>
          </a:p>
        </p:txBody>
      </p:sp>
      <p:sp>
        <p:nvSpPr>
          <p:cNvPr id="106530" name="AutoShape 34">
            <a:extLst>
              <a:ext uri="{FF2B5EF4-FFF2-40B4-BE49-F238E27FC236}">
                <a16:creationId xmlns:a16="http://schemas.microsoft.com/office/drawing/2014/main" id="{E1085285-6E8C-E274-A79C-E62091F400AB}"/>
              </a:ext>
            </a:extLst>
          </p:cNvPr>
          <p:cNvSpPr>
            <a:spLocks noChangeArrowheads="1"/>
          </p:cNvSpPr>
          <p:nvPr/>
        </p:nvSpPr>
        <p:spPr bwMode="auto">
          <a:xfrm>
            <a:off x="2843213" y="4581525"/>
            <a:ext cx="1368425" cy="288925"/>
          </a:xfrm>
          <a:prstGeom prst="rightArrow">
            <a:avLst>
              <a:gd name="adj1" fmla="val 50000"/>
              <a:gd name="adj2" fmla="val 11840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6531" name="AutoShape 35">
            <a:extLst>
              <a:ext uri="{FF2B5EF4-FFF2-40B4-BE49-F238E27FC236}">
                <a16:creationId xmlns:a16="http://schemas.microsoft.com/office/drawing/2014/main" id="{D6A87671-47CD-17D8-B077-DAFF8F729C65}"/>
              </a:ext>
            </a:extLst>
          </p:cNvPr>
          <p:cNvSpPr>
            <a:spLocks noChangeArrowheads="1"/>
          </p:cNvSpPr>
          <p:nvPr/>
        </p:nvSpPr>
        <p:spPr bwMode="auto">
          <a:xfrm>
            <a:off x="5435600" y="4581525"/>
            <a:ext cx="1368425" cy="288925"/>
          </a:xfrm>
          <a:prstGeom prst="rightArrow">
            <a:avLst>
              <a:gd name="adj1" fmla="val 50000"/>
              <a:gd name="adj2" fmla="val 11840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06532" name="Text Box 36">
            <a:extLst>
              <a:ext uri="{FF2B5EF4-FFF2-40B4-BE49-F238E27FC236}">
                <a16:creationId xmlns:a16="http://schemas.microsoft.com/office/drawing/2014/main" id="{6D343A95-C9BA-8251-D8A5-AB7D522B9A96}"/>
              </a:ext>
            </a:extLst>
          </p:cNvPr>
          <p:cNvSpPr txBox="1">
            <a:spLocks noChangeArrowheads="1"/>
          </p:cNvSpPr>
          <p:nvPr/>
        </p:nvSpPr>
        <p:spPr bwMode="auto">
          <a:xfrm>
            <a:off x="971550" y="5151438"/>
            <a:ext cx="6584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网络接入模块负责做与网络接口细节有关的工作</a:t>
            </a:r>
          </a:p>
          <a:p>
            <a:pPr algn="ctr" eaLnBrk="1" hangingPunct="1">
              <a:lnSpc>
                <a:spcPct val="100000"/>
              </a:lnSpc>
              <a:spcBef>
                <a:spcPct val="0"/>
              </a:spcBef>
              <a:buFontTx/>
              <a:buNone/>
            </a:pPr>
            <a:r>
              <a:rPr lang="zh-CN" altLang="en-US" sz="2400">
                <a:solidFill>
                  <a:srgbClr val="333399"/>
                </a:solidFill>
                <a:latin typeface="Tahoma" panose="020B0604030504040204" pitchFamily="34" charset="0"/>
                <a:ea typeface="黑体" panose="02010609060101010101" pitchFamily="49" charset="-122"/>
              </a:rPr>
              <a:t>例如，规定传输的帧格式，帧的最大长度等。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E55811D8-A8C0-EC14-E1C6-C55ECCD327B6}"/>
              </a:ext>
            </a:extLst>
          </p:cNvPr>
          <p:cNvSpPr>
            <a:spLocks noGrp="1" noChangeArrowheads="1"/>
          </p:cNvSpPr>
          <p:nvPr>
            <p:ph idx="1"/>
          </p:nvPr>
        </p:nvSpPr>
        <p:spPr>
          <a:xfrm>
            <a:off x="1042988" y="1906588"/>
            <a:ext cx="7772400" cy="4114800"/>
          </a:xfrm>
        </p:spPr>
        <p:txBody>
          <a:bodyPr/>
          <a:lstStyle/>
          <a:p>
            <a:pPr eaLnBrk="1" hangingPunct="1"/>
            <a:r>
              <a:rPr lang="zh-CN" altLang="en-US"/>
              <a:t>各层之间是独立的。</a:t>
            </a:r>
          </a:p>
          <a:p>
            <a:pPr eaLnBrk="1" hangingPunct="1"/>
            <a:r>
              <a:rPr lang="zh-CN" altLang="en-US"/>
              <a:t>灵活性好。</a:t>
            </a:r>
          </a:p>
          <a:p>
            <a:pPr eaLnBrk="1" hangingPunct="1"/>
            <a:r>
              <a:rPr lang="zh-CN" altLang="en-US"/>
              <a:t>结构上可分割开。</a:t>
            </a:r>
          </a:p>
          <a:p>
            <a:pPr eaLnBrk="1" hangingPunct="1"/>
            <a:r>
              <a:rPr lang="zh-CN" altLang="en-US"/>
              <a:t>易于实现和维护。</a:t>
            </a:r>
          </a:p>
          <a:p>
            <a:pPr eaLnBrk="1" hangingPunct="1"/>
            <a:r>
              <a:rPr lang="zh-CN" altLang="en-US"/>
              <a:t>能促进标准化工作。  </a:t>
            </a:r>
          </a:p>
        </p:txBody>
      </p:sp>
      <p:sp>
        <p:nvSpPr>
          <p:cNvPr id="186371" name="Rectangle 2">
            <a:extLst>
              <a:ext uri="{FF2B5EF4-FFF2-40B4-BE49-F238E27FC236}">
                <a16:creationId xmlns:a16="http://schemas.microsoft.com/office/drawing/2014/main" id="{4BF50880-FA02-1E2A-0817-48F48F83C8C7}"/>
              </a:ext>
            </a:extLst>
          </p:cNvPr>
          <p:cNvSpPr>
            <a:spLocks noGrp="1" noChangeArrowheads="1"/>
          </p:cNvSpPr>
          <p:nvPr>
            <p:ph type="title"/>
          </p:nvPr>
        </p:nvSpPr>
        <p:spPr/>
        <p:txBody>
          <a:bodyPr/>
          <a:lstStyle/>
          <a:p>
            <a:pPr algn="ctr" eaLnBrk="1" hangingPunct="1"/>
            <a:r>
              <a:rPr lang="zh-CN" altLang="en-US"/>
              <a:t>分层的好处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a:extLst>
              <a:ext uri="{FF2B5EF4-FFF2-40B4-BE49-F238E27FC236}">
                <a16:creationId xmlns:a16="http://schemas.microsoft.com/office/drawing/2014/main" id="{59A4C386-C5AE-A782-8254-D70B8866BAD5}"/>
              </a:ext>
            </a:extLst>
          </p:cNvPr>
          <p:cNvSpPr>
            <a:spLocks noGrp="1" noChangeArrowheads="1"/>
          </p:cNvSpPr>
          <p:nvPr>
            <p:ph idx="1"/>
          </p:nvPr>
        </p:nvSpPr>
        <p:spPr>
          <a:xfrm>
            <a:off x="1042988" y="1906588"/>
            <a:ext cx="7772400" cy="4114800"/>
          </a:xfrm>
        </p:spPr>
        <p:txBody>
          <a:bodyPr/>
          <a:lstStyle/>
          <a:p>
            <a:pPr eaLnBrk="1" hangingPunct="1"/>
            <a:r>
              <a:rPr lang="zh-CN" altLang="en-US"/>
              <a:t>若层数太少，就会使每一层的协议太复杂。</a:t>
            </a:r>
          </a:p>
          <a:p>
            <a:pPr eaLnBrk="1" hangingPunct="1"/>
            <a:r>
              <a:rPr lang="zh-CN" altLang="en-US"/>
              <a:t>层数太多又会在描述和综合各层功能的系统工程任务时遇到较多的困难。 </a:t>
            </a:r>
          </a:p>
        </p:txBody>
      </p:sp>
      <p:sp>
        <p:nvSpPr>
          <p:cNvPr id="188419" name="Rectangle 2">
            <a:extLst>
              <a:ext uri="{FF2B5EF4-FFF2-40B4-BE49-F238E27FC236}">
                <a16:creationId xmlns:a16="http://schemas.microsoft.com/office/drawing/2014/main" id="{2E3B4C1E-7AFD-2027-8F7B-C210B03B547E}"/>
              </a:ext>
            </a:extLst>
          </p:cNvPr>
          <p:cNvSpPr>
            <a:spLocks noGrp="1" noChangeArrowheads="1"/>
          </p:cNvSpPr>
          <p:nvPr>
            <p:ph type="title"/>
          </p:nvPr>
        </p:nvSpPr>
        <p:spPr/>
        <p:txBody>
          <a:bodyPr/>
          <a:lstStyle/>
          <a:p>
            <a:pPr algn="ctr" eaLnBrk="1" hangingPunct="1"/>
            <a:r>
              <a:rPr lang="zh-CN" altLang="en-US"/>
              <a:t>层数多少要适当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CD75CB1C-F3E5-C39D-B361-F91348224575}"/>
              </a:ext>
            </a:extLst>
          </p:cNvPr>
          <p:cNvSpPr>
            <a:spLocks noGrp="1" noChangeArrowheads="1"/>
          </p:cNvSpPr>
          <p:nvPr>
            <p:ph idx="1"/>
          </p:nvPr>
        </p:nvSpPr>
        <p:spPr>
          <a:xfrm>
            <a:off x="1042988" y="1906588"/>
            <a:ext cx="7772400" cy="4475162"/>
          </a:xfrm>
        </p:spPr>
        <p:txBody>
          <a:bodyPr/>
          <a:lstStyle/>
          <a:p>
            <a:pPr eaLnBrk="1" hangingPunct="1"/>
            <a:r>
              <a:rPr lang="zh-CN" altLang="en-US"/>
              <a:t>计算机网络的</a:t>
            </a:r>
            <a:r>
              <a:rPr lang="zh-CN" altLang="en-US">
                <a:solidFill>
                  <a:schemeClr val="hlink"/>
                </a:solidFill>
              </a:rPr>
              <a:t>体系结构</a:t>
            </a:r>
            <a:r>
              <a:rPr lang="en-US" altLang="zh-CN"/>
              <a:t>(architecture)</a:t>
            </a:r>
            <a:r>
              <a:rPr lang="zh-CN" altLang="en-US"/>
              <a:t>是计算机网络的各层及其协议的集合。 </a:t>
            </a:r>
          </a:p>
          <a:p>
            <a:pPr eaLnBrk="1" hangingPunct="1"/>
            <a:r>
              <a:rPr lang="zh-CN" altLang="en-US"/>
              <a:t>体系结构就是这个计算机网络及其部件所应完成的功能的</a:t>
            </a:r>
            <a:r>
              <a:rPr lang="zh-CN" altLang="en-US">
                <a:solidFill>
                  <a:schemeClr val="hlink"/>
                </a:solidFill>
              </a:rPr>
              <a:t>精确定义</a:t>
            </a:r>
            <a:r>
              <a:rPr lang="zh-CN" altLang="en-US"/>
              <a:t>。</a:t>
            </a:r>
          </a:p>
          <a:p>
            <a:pPr eaLnBrk="1" hangingPunct="1"/>
            <a:r>
              <a:rPr lang="zh-CN" altLang="en-US">
                <a:solidFill>
                  <a:schemeClr val="hlink"/>
                </a:solidFill>
              </a:rPr>
              <a:t>实现</a:t>
            </a:r>
            <a:r>
              <a:rPr lang="en-US" altLang="zh-CN"/>
              <a:t>(implementation)</a:t>
            </a:r>
            <a:r>
              <a:rPr lang="zh-CN" altLang="en-US"/>
              <a:t>是遵循这种体系结构的前提下用何种硬件或软件完成这些功能的问题。</a:t>
            </a:r>
          </a:p>
          <a:p>
            <a:pPr eaLnBrk="1" hangingPunct="1"/>
            <a:r>
              <a:rPr lang="zh-CN" altLang="en-US"/>
              <a:t>体系结构是抽象的，而实现则是具体的，是真正在运行的计算机硬件和软件。   </a:t>
            </a:r>
          </a:p>
        </p:txBody>
      </p:sp>
      <p:sp>
        <p:nvSpPr>
          <p:cNvPr id="190467" name="Rectangle 2">
            <a:extLst>
              <a:ext uri="{FF2B5EF4-FFF2-40B4-BE49-F238E27FC236}">
                <a16:creationId xmlns:a16="http://schemas.microsoft.com/office/drawing/2014/main" id="{0D1C6E4A-0755-D6B4-E7F8-1F21058210DC}"/>
              </a:ext>
            </a:extLst>
          </p:cNvPr>
          <p:cNvSpPr>
            <a:spLocks noGrp="1" noChangeArrowheads="1"/>
          </p:cNvSpPr>
          <p:nvPr>
            <p:ph type="title"/>
          </p:nvPr>
        </p:nvSpPr>
        <p:spPr/>
        <p:txBody>
          <a:bodyPr/>
          <a:lstStyle/>
          <a:p>
            <a:pPr algn="ctr" eaLnBrk="1" hangingPunct="1"/>
            <a:r>
              <a:rPr lang="zh-CN" altLang="en-US"/>
              <a:t>计算机网络的体系结构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a:extLst>
              <a:ext uri="{FF2B5EF4-FFF2-40B4-BE49-F238E27FC236}">
                <a16:creationId xmlns:a16="http://schemas.microsoft.com/office/drawing/2014/main" id="{89088A81-4FB7-102A-C126-EE967ED0D80B}"/>
              </a:ext>
            </a:extLst>
          </p:cNvPr>
          <p:cNvSpPr>
            <a:spLocks noGrp="1" noChangeArrowheads="1"/>
          </p:cNvSpPr>
          <p:nvPr>
            <p:ph idx="1"/>
          </p:nvPr>
        </p:nvSpPr>
        <p:spPr>
          <a:xfrm>
            <a:off x="1042988" y="1906588"/>
            <a:ext cx="7772400" cy="4475162"/>
          </a:xfrm>
        </p:spPr>
        <p:txBody>
          <a:bodyPr/>
          <a:lstStyle/>
          <a:p>
            <a:pPr eaLnBrk="1" hangingPunct="1"/>
            <a:r>
              <a:rPr lang="en-US" altLang="zh-CN"/>
              <a:t>TCP/IP </a:t>
            </a:r>
            <a:r>
              <a:rPr lang="zh-CN" altLang="en-US"/>
              <a:t>是四层的体系结构：应用层、运输层、网际层和网络接口层。</a:t>
            </a:r>
          </a:p>
          <a:p>
            <a:pPr eaLnBrk="1" hangingPunct="1"/>
            <a:r>
              <a:rPr lang="zh-CN" altLang="en-US"/>
              <a:t>但最下面的网络接口层并没有具体内容。</a:t>
            </a:r>
          </a:p>
          <a:p>
            <a:pPr eaLnBrk="1" hangingPunct="1"/>
            <a:r>
              <a:rPr lang="zh-CN" altLang="en-US"/>
              <a:t>因此往往采取折中的办法，即综合</a:t>
            </a:r>
            <a:r>
              <a:rPr lang="zh-CN" altLang="en-US" sz="2000"/>
              <a:t> </a:t>
            </a:r>
            <a:r>
              <a:rPr lang="en-US" altLang="zh-CN"/>
              <a:t>OSI </a:t>
            </a:r>
            <a:r>
              <a:rPr lang="zh-CN" altLang="en-US"/>
              <a:t>和</a:t>
            </a:r>
            <a:r>
              <a:rPr lang="zh-CN" altLang="en-US" sz="2000"/>
              <a:t> </a:t>
            </a:r>
            <a:r>
              <a:rPr lang="en-US" altLang="zh-CN"/>
              <a:t>TCP/IP</a:t>
            </a:r>
            <a:r>
              <a:rPr lang="en-US" altLang="zh-CN" sz="2000"/>
              <a:t> </a:t>
            </a:r>
            <a:r>
              <a:rPr lang="zh-CN" altLang="en-US"/>
              <a:t>的优点，采用一种只有五层协议的体系结构 。 </a:t>
            </a:r>
          </a:p>
        </p:txBody>
      </p:sp>
      <p:sp>
        <p:nvSpPr>
          <p:cNvPr id="192515" name="Rectangle 2">
            <a:extLst>
              <a:ext uri="{FF2B5EF4-FFF2-40B4-BE49-F238E27FC236}">
                <a16:creationId xmlns:a16="http://schemas.microsoft.com/office/drawing/2014/main" id="{37C3393F-832D-1C8B-B96D-9F9B06B203DB}"/>
              </a:ext>
            </a:extLst>
          </p:cNvPr>
          <p:cNvSpPr>
            <a:spLocks noGrp="1" noChangeArrowheads="1"/>
          </p:cNvSpPr>
          <p:nvPr>
            <p:ph type="title"/>
          </p:nvPr>
        </p:nvSpPr>
        <p:spPr>
          <a:xfrm>
            <a:off x="611188" y="214313"/>
            <a:ext cx="8116887" cy="1462087"/>
          </a:xfrm>
        </p:spPr>
        <p:txBody>
          <a:bodyPr/>
          <a:lstStyle/>
          <a:p>
            <a:pPr algn="ctr" eaLnBrk="1" hangingPunct="1"/>
            <a:r>
              <a:rPr lang="en-US" altLang="zh-CN"/>
              <a:t>1.7.3  </a:t>
            </a:r>
            <a:r>
              <a:rPr lang="zh-CN" altLang="en-US"/>
              <a:t>具有五层协议的体系结构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a:extLst>
              <a:ext uri="{FF2B5EF4-FFF2-40B4-BE49-F238E27FC236}">
                <a16:creationId xmlns:a16="http://schemas.microsoft.com/office/drawing/2014/main" id="{DEE6B88B-A481-BA31-64A7-6BFC11F43E64}"/>
              </a:ext>
            </a:extLst>
          </p:cNvPr>
          <p:cNvSpPr>
            <a:spLocks noGrp="1" noChangeArrowheads="1"/>
          </p:cNvSpPr>
          <p:nvPr>
            <p:ph idx="1"/>
          </p:nvPr>
        </p:nvSpPr>
        <p:spPr>
          <a:xfrm>
            <a:off x="3276600" y="2349500"/>
            <a:ext cx="5395913" cy="3167063"/>
          </a:xfrm>
        </p:spPr>
        <p:txBody>
          <a:bodyPr/>
          <a:lstStyle/>
          <a:p>
            <a:pPr eaLnBrk="1" hangingPunct="1">
              <a:lnSpc>
                <a:spcPct val="105000"/>
              </a:lnSpc>
            </a:pPr>
            <a:r>
              <a:rPr lang="zh-CN" altLang="en-US"/>
              <a:t>应用层</a:t>
            </a:r>
            <a:r>
              <a:rPr lang="en-US" altLang="zh-CN"/>
              <a:t>(application layer) </a:t>
            </a:r>
          </a:p>
          <a:p>
            <a:pPr eaLnBrk="1" hangingPunct="1">
              <a:lnSpc>
                <a:spcPct val="105000"/>
              </a:lnSpc>
            </a:pPr>
            <a:r>
              <a:rPr lang="zh-CN" altLang="en-US"/>
              <a:t>运输层</a:t>
            </a:r>
            <a:r>
              <a:rPr lang="en-US" altLang="zh-CN"/>
              <a:t>(transport layer) </a:t>
            </a:r>
          </a:p>
          <a:p>
            <a:pPr eaLnBrk="1" hangingPunct="1">
              <a:lnSpc>
                <a:spcPct val="105000"/>
              </a:lnSpc>
            </a:pPr>
            <a:r>
              <a:rPr lang="zh-CN" altLang="en-US"/>
              <a:t>网络层</a:t>
            </a:r>
            <a:r>
              <a:rPr lang="en-US" altLang="zh-CN"/>
              <a:t>(network layer) </a:t>
            </a:r>
          </a:p>
          <a:p>
            <a:pPr eaLnBrk="1" hangingPunct="1">
              <a:lnSpc>
                <a:spcPct val="105000"/>
              </a:lnSpc>
            </a:pPr>
            <a:r>
              <a:rPr lang="zh-CN" altLang="en-US"/>
              <a:t>数据链路层</a:t>
            </a:r>
            <a:r>
              <a:rPr lang="en-US" altLang="zh-CN"/>
              <a:t>(data link layer) </a:t>
            </a:r>
          </a:p>
          <a:p>
            <a:pPr eaLnBrk="1" hangingPunct="1">
              <a:lnSpc>
                <a:spcPct val="105000"/>
              </a:lnSpc>
            </a:pPr>
            <a:r>
              <a:rPr lang="zh-CN" altLang="en-US"/>
              <a:t>物理层</a:t>
            </a:r>
            <a:r>
              <a:rPr lang="en-US" altLang="zh-CN"/>
              <a:t>(physical layer) </a:t>
            </a:r>
          </a:p>
        </p:txBody>
      </p:sp>
      <p:sp>
        <p:nvSpPr>
          <p:cNvPr id="194563" name="Rectangle 2">
            <a:extLst>
              <a:ext uri="{FF2B5EF4-FFF2-40B4-BE49-F238E27FC236}">
                <a16:creationId xmlns:a16="http://schemas.microsoft.com/office/drawing/2014/main" id="{E1DD9404-6F39-B8B2-B3B9-697D61EA54EE}"/>
              </a:ext>
            </a:extLst>
          </p:cNvPr>
          <p:cNvSpPr>
            <a:spLocks noGrp="1" noChangeArrowheads="1"/>
          </p:cNvSpPr>
          <p:nvPr>
            <p:ph type="title"/>
          </p:nvPr>
        </p:nvSpPr>
        <p:spPr/>
        <p:txBody>
          <a:bodyPr/>
          <a:lstStyle/>
          <a:p>
            <a:pPr algn="ctr" eaLnBrk="1" hangingPunct="1"/>
            <a:r>
              <a:rPr lang="zh-CN" altLang="en-US"/>
              <a:t>五层协议的体系结构 </a:t>
            </a:r>
          </a:p>
        </p:txBody>
      </p:sp>
      <p:sp>
        <p:nvSpPr>
          <p:cNvPr id="194564" name="Text Box 4">
            <a:extLst>
              <a:ext uri="{FF2B5EF4-FFF2-40B4-BE49-F238E27FC236}">
                <a16:creationId xmlns:a16="http://schemas.microsoft.com/office/drawing/2014/main" id="{9DDCD711-8153-A7F3-8BED-6139BFC02FC8}"/>
              </a:ext>
            </a:extLst>
          </p:cNvPr>
          <p:cNvSpPr txBox="1">
            <a:spLocks noChangeArrowheads="1"/>
          </p:cNvSpPr>
          <p:nvPr/>
        </p:nvSpPr>
        <p:spPr bwMode="auto">
          <a:xfrm>
            <a:off x="1319213" y="4318000"/>
            <a:ext cx="1200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1600">
                <a:latin typeface="Times New Roman" panose="02020603050405020304" pitchFamily="18" charset="0"/>
              </a:rPr>
              <a:t>数据链路层</a:t>
            </a:r>
          </a:p>
        </p:txBody>
      </p:sp>
      <p:grpSp>
        <p:nvGrpSpPr>
          <p:cNvPr id="194565" name="Group 5">
            <a:extLst>
              <a:ext uri="{FF2B5EF4-FFF2-40B4-BE49-F238E27FC236}">
                <a16:creationId xmlns:a16="http://schemas.microsoft.com/office/drawing/2014/main" id="{965B8DE4-7E35-7285-5803-13299D7CE4D6}"/>
              </a:ext>
            </a:extLst>
          </p:cNvPr>
          <p:cNvGrpSpPr>
            <a:grpSpLocks/>
          </p:cNvGrpSpPr>
          <p:nvPr/>
        </p:nvGrpSpPr>
        <p:grpSpPr bwMode="auto">
          <a:xfrm>
            <a:off x="1068388" y="2205038"/>
            <a:ext cx="1919287" cy="3240087"/>
            <a:chOff x="673" y="1389"/>
            <a:chExt cx="1535" cy="2041"/>
          </a:xfrm>
        </p:grpSpPr>
        <p:sp>
          <p:nvSpPr>
            <p:cNvPr id="194571" name="AutoShape 6">
              <a:extLst>
                <a:ext uri="{FF2B5EF4-FFF2-40B4-BE49-F238E27FC236}">
                  <a16:creationId xmlns:a16="http://schemas.microsoft.com/office/drawing/2014/main" id="{D60DBFB0-100E-A0D2-C76C-33583B3F332E}"/>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4572" name="Freeform 7">
              <a:extLst>
                <a:ext uri="{FF2B5EF4-FFF2-40B4-BE49-F238E27FC236}">
                  <a16:creationId xmlns:a16="http://schemas.microsoft.com/office/drawing/2014/main" id="{223C52C0-FB20-993E-F7C2-C0B4C9802472}"/>
                </a:ext>
              </a:extLst>
            </p:cNvPr>
            <p:cNvSpPr>
              <a:spLocks/>
            </p:cNvSpPr>
            <p:nvPr/>
          </p:nvSpPr>
          <p:spPr bwMode="auto">
            <a:xfrm>
              <a:off x="673" y="2920"/>
              <a:ext cx="1535" cy="134"/>
            </a:xfrm>
            <a:custGeom>
              <a:avLst/>
              <a:gdLst>
                <a:gd name="T0" fmla="*/ 0 w 1200"/>
                <a:gd name="T1" fmla="*/ 365 h 120"/>
                <a:gd name="T2" fmla="*/ 12677 w 1200"/>
                <a:gd name="T3" fmla="*/ 365 h 120"/>
                <a:gd name="T4" fmla="*/ 1407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3" name="Freeform 8">
              <a:extLst>
                <a:ext uri="{FF2B5EF4-FFF2-40B4-BE49-F238E27FC236}">
                  <a16:creationId xmlns:a16="http://schemas.microsoft.com/office/drawing/2014/main" id="{AC566417-4A4B-7473-C936-CD2FB98C6AAD}"/>
                </a:ext>
              </a:extLst>
            </p:cNvPr>
            <p:cNvSpPr>
              <a:spLocks/>
            </p:cNvSpPr>
            <p:nvPr/>
          </p:nvSpPr>
          <p:spPr bwMode="auto">
            <a:xfrm>
              <a:off x="673" y="2530"/>
              <a:ext cx="1535" cy="134"/>
            </a:xfrm>
            <a:custGeom>
              <a:avLst/>
              <a:gdLst>
                <a:gd name="T0" fmla="*/ 0 w 1200"/>
                <a:gd name="T1" fmla="*/ 365 h 120"/>
                <a:gd name="T2" fmla="*/ 12677 w 1200"/>
                <a:gd name="T3" fmla="*/ 365 h 120"/>
                <a:gd name="T4" fmla="*/ 1407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4" name="Freeform 9">
              <a:extLst>
                <a:ext uri="{FF2B5EF4-FFF2-40B4-BE49-F238E27FC236}">
                  <a16:creationId xmlns:a16="http://schemas.microsoft.com/office/drawing/2014/main" id="{BDECC599-A8F1-35D1-57DB-86452133D3AB}"/>
                </a:ext>
              </a:extLst>
            </p:cNvPr>
            <p:cNvSpPr>
              <a:spLocks/>
            </p:cNvSpPr>
            <p:nvPr/>
          </p:nvSpPr>
          <p:spPr bwMode="auto">
            <a:xfrm>
              <a:off x="673" y="2147"/>
              <a:ext cx="1535" cy="135"/>
            </a:xfrm>
            <a:custGeom>
              <a:avLst/>
              <a:gdLst>
                <a:gd name="T0" fmla="*/ 0 w 1200"/>
                <a:gd name="T1" fmla="*/ 388 h 120"/>
                <a:gd name="T2" fmla="*/ 12677 w 1200"/>
                <a:gd name="T3" fmla="*/ 388 h 120"/>
                <a:gd name="T4" fmla="*/ 1407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5" name="Freeform 10">
              <a:extLst>
                <a:ext uri="{FF2B5EF4-FFF2-40B4-BE49-F238E27FC236}">
                  <a16:creationId xmlns:a16="http://schemas.microsoft.com/office/drawing/2014/main" id="{1FD6FDE9-F195-660C-5335-7B3B9C851EFC}"/>
                </a:ext>
              </a:extLst>
            </p:cNvPr>
            <p:cNvSpPr>
              <a:spLocks/>
            </p:cNvSpPr>
            <p:nvPr/>
          </p:nvSpPr>
          <p:spPr bwMode="auto">
            <a:xfrm>
              <a:off x="673" y="1765"/>
              <a:ext cx="1535" cy="134"/>
            </a:xfrm>
            <a:custGeom>
              <a:avLst/>
              <a:gdLst>
                <a:gd name="T0" fmla="*/ 0 w 1200"/>
                <a:gd name="T1" fmla="*/ 365 h 120"/>
                <a:gd name="T2" fmla="*/ 12677 w 1200"/>
                <a:gd name="T3" fmla="*/ 365 h 120"/>
                <a:gd name="T4" fmla="*/ 1407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4699" name="Text Box 11">
            <a:extLst>
              <a:ext uri="{FF2B5EF4-FFF2-40B4-BE49-F238E27FC236}">
                <a16:creationId xmlns:a16="http://schemas.microsoft.com/office/drawing/2014/main" id="{A8279057-1CBA-FE70-A297-5F1F4DA7941D}"/>
              </a:ext>
            </a:extLst>
          </p:cNvPr>
          <p:cNvSpPr txBox="1">
            <a:spLocks noChangeArrowheads="1"/>
          </p:cNvSpPr>
          <p:nvPr/>
        </p:nvSpPr>
        <p:spPr bwMode="auto">
          <a:xfrm>
            <a:off x="752475" y="2492375"/>
            <a:ext cx="1646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5        </a:t>
            </a:r>
            <a:r>
              <a:rPr kumimoji="1" lang="zh-CN" altLang="en-US" sz="2000">
                <a:solidFill>
                  <a:srgbClr val="333399"/>
                </a:solidFill>
                <a:latin typeface="Times New Roman" panose="02020603050405020304" pitchFamily="18" charset="0"/>
                <a:ea typeface="黑体" panose="02010609060101010101" pitchFamily="49" charset="-122"/>
              </a:rPr>
              <a:t>应用层</a:t>
            </a:r>
          </a:p>
        </p:txBody>
      </p:sp>
      <p:sp>
        <p:nvSpPr>
          <p:cNvPr id="114700" name="Text Box 12">
            <a:extLst>
              <a:ext uri="{FF2B5EF4-FFF2-40B4-BE49-F238E27FC236}">
                <a16:creationId xmlns:a16="http://schemas.microsoft.com/office/drawing/2014/main" id="{DB759C4E-5073-0F60-E4E8-A8FE54DC9D7B}"/>
              </a:ext>
            </a:extLst>
          </p:cNvPr>
          <p:cNvSpPr txBox="1">
            <a:spLocks noChangeArrowheads="1"/>
          </p:cNvSpPr>
          <p:nvPr/>
        </p:nvSpPr>
        <p:spPr bwMode="auto">
          <a:xfrm>
            <a:off x="752475" y="3103563"/>
            <a:ext cx="1646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4        </a:t>
            </a:r>
            <a:r>
              <a:rPr kumimoji="1" lang="zh-CN" altLang="en-US" sz="2000">
                <a:solidFill>
                  <a:srgbClr val="333399"/>
                </a:solidFill>
                <a:latin typeface="Times New Roman" panose="02020603050405020304" pitchFamily="18" charset="0"/>
                <a:ea typeface="黑体" panose="02010609060101010101" pitchFamily="49" charset="-122"/>
              </a:rPr>
              <a:t>运输层</a:t>
            </a:r>
          </a:p>
        </p:txBody>
      </p:sp>
      <p:sp>
        <p:nvSpPr>
          <p:cNvPr id="114701" name="Text Box 13">
            <a:extLst>
              <a:ext uri="{FF2B5EF4-FFF2-40B4-BE49-F238E27FC236}">
                <a16:creationId xmlns:a16="http://schemas.microsoft.com/office/drawing/2014/main" id="{DC6559D7-5094-BEB0-13D4-1E302A14C41D}"/>
              </a:ext>
            </a:extLst>
          </p:cNvPr>
          <p:cNvSpPr txBox="1">
            <a:spLocks noChangeArrowheads="1"/>
          </p:cNvSpPr>
          <p:nvPr/>
        </p:nvSpPr>
        <p:spPr bwMode="auto">
          <a:xfrm>
            <a:off x="752475" y="3716338"/>
            <a:ext cx="1646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3        </a:t>
            </a:r>
            <a:r>
              <a:rPr kumimoji="1" lang="zh-CN" altLang="en-US" sz="2000">
                <a:solidFill>
                  <a:srgbClr val="333399"/>
                </a:solidFill>
                <a:latin typeface="Times New Roman" panose="02020603050405020304" pitchFamily="18" charset="0"/>
                <a:ea typeface="黑体" panose="02010609060101010101" pitchFamily="49" charset="-122"/>
              </a:rPr>
              <a:t>网络层</a:t>
            </a:r>
          </a:p>
        </p:txBody>
      </p:sp>
      <p:sp>
        <p:nvSpPr>
          <p:cNvPr id="114702" name="Text Box 14">
            <a:extLst>
              <a:ext uri="{FF2B5EF4-FFF2-40B4-BE49-F238E27FC236}">
                <a16:creationId xmlns:a16="http://schemas.microsoft.com/office/drawing/2014/main" id="{A1C9CD82-A373-A1BF-650C-D0F49669D2A5}"/>
              </a:ext>
            </a:extLst>
          </p:cNvPr>
          <p:cNvSpPr txBox="1">
            <a:spLocks noChangeArrowheads="1"/>
          </p:cNvSpPr>
          <p:nvPr/>
        </p:nvSpPr>
        <p:spPr bwMode="auto">
          <a:xfrm>
            <a:off x="752475" y="4329113"/>
            <a:ext cx="1874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2    </a:t>
            </a:r>
            <a:r>
              <a:rPr kumimoji="1" lang="zh-CN" altLang="en-US" sz="2000">
                <a:solidFill>
                  <a:srgbClr val="333399"/>
                </a:solidFill>
                <a:latin typeface="Times New Roman" panose="02020603050405020304" pitchFamily="18" charset="0"/>
                <a:ea typeface="黑体" panose="02010609060101010101" pitchFamily="49" charset="-122"/>
              </a:rPr>
              <a:t>数据链路层</a:t>
            </a:r>
          </a:p>
        </p:txBody>
      </p:sp>
      <p:sp>
        <p:nvSpPr>
          <p:cNvPr id="114703" name="Text Box 15">
            <a:extLst>
              <a:ext uri="{FF2B5EF4-FFF2-40B4-BE49-F238E27FC236}">
                <a16:creationId xmlns:a16="http://schemas.microsoft.com/office/drawing/2014/main" id="{3DF9F816-2D03-73F7-0DCF-BD0F8137051F}"/>
              </a:ext>
            </a:extLst>
          </p:cNvPr>
          <p:cNvSpPr txBox="1">
            <a:spLocks noChangeArrowheads="1"/>
          </p:cNvSpPr>
          <p:nvPr/>
        </p:nvSpPr>
        <p:spPr bwMode="auto">
          <a:xfrm>
            <a:off x="752475" y="4941888"/>
            <a:ext cx="1646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1        </a:t>
            </a:r>
            <a:r>
              <a:rPr kumimoji="1" lang="zh-CN" altLang="en-US" sz="2000">
                <a:solidFill>
                  <a:srgbClr val="333399"/>
                </a:solidFill>
                <a:latin typeface="Times New Roman" panose="02020603050405020304" pitchFamily="18" charset="0"/>
                <a:ea typeface="黑体" panose="02010609060101010101" pitchFamily="49" charset="-122"/>
              </a:rPr>
              <a:t>物理层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69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4691">
                                            <p:txEl>
                                              <p:pRg st="1" end="1"/>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470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691">
                                            <p:txEl>
                                              <p:pRg st="2" end="2"/>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470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4691">
                                            <p:txEl>
                                              <p:pRg st="3" end="3"/>
                                            </p:txEl>
                                          </p:spTgt>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470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691">
                                            <p:txEl>
                                              <p:pRg st="4" end="4"/>
                                            </p:txEl>
                                          </p:spTgt>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4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P spid="114699" grpId="0"/>
      <p:bldP spid="114700" grpId="0"/>
      <p:bldP spid="114701" grpId="0"/>
      <p:bldP spid="114702" grpId="0"/>
      <p:bldP spid="114703" grpId="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254DD315-35BE-3830-F80D-38D9FA2EB378}"/>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96611" name="AutoShape 3">
            <a:extLst>
              <a:ext uri="{FF2B5EF4-FFF2-40B4-BE49-F238E27FC236}">
                <a16:creationId xmlns:a16="http://schemas.microsoft.com/office/drawing/2014/main" id="{C0A9CB61-3FE7-5994-94A2-2EC7ECA160E5}"/>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6612" name="AutoShape 4">
            <a:extLst>
              <a:ext uri="{FF2B5EF4-FFF2-40B4-BE49-F238E27FC236}">
                <a16:creationId xmlns:a16="http://schemas.microsoft.com/office/drawing/2014/main" id="{9F3F4762-2E34-F2C3-3538-59E289AB993A}"/>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6613" name="Text Box 5">
            <a:extLst>
              <a:ext uri="{FF2B5EF4-FFF2-40B4-BE49-F238E27FC236}">
                <a16:creationId xmlns:a16="http://schemas.microsoft.com/office/drawing/2014/main" id="{21C1CE1F-4B11-8351-587F-692F579C8EBA}"/>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196614" name="Text Box 6">
            <a:extLst>
              <a:ext uri="{FF2B5EF4-FFF2-40B4-BE49-F238E27FC236}">
                <a16:creationId xmlns:a16="http://schemas.microsoft.com/office/drawing/2014/main" id="{3CBFBBC6-B6B5-4F67-3F53-ACDC045E3D64}"/>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196615" name="Text Box 7">
            <a:extLst>
              <a:ext uri="{FF2B5EF4-FFF2-40B4-BE49-F238E27FC236}">
                <a16:creationId xmlns:a16="http://schemas.microsoft.com/office/drawing/2014/main" id="{901B12FB-7D8A-5722-B618-30450D2D8A96}"/>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196616" name="Text Box 8">
            <a:extLst>
              <a:ext uri="{FF2B5EF4-FFF2-40B4-BE49-F238E27FC236}">
                <a16:creationId xmlns:a16="http://schemas.microsoft.com/office/drawing/2014/main" id="{A64FC73D-B71D-9842-20D6-DAD59AFAA109}"/>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196617" name="Text Box 9">
            <a:extLst>
              <a:ext uri="{FF2B5EF4-FFF2-40B4-BE49-F238E27FC236}">
                <a16:creationId xmlns:a16="http://schemas.microsoft.com/office/drawing/2014/main" id="{3B36AAEC-8516-C6A4-849E-47EAC666451F}"/>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196618" name="Freeform 10">
            <a:extLst>
              <a:ext uri="{FF2B5EF4-FFF2-40B4-BE49-F238E27FC236}">
                <a16:creationId xmlns:a16="http://schemas.microsoft.com/office/drawing/2014/main" id="{B6221BAD-73F5-95A7-C65E-435F600A3CE5}"/>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9" name="Freeform 11">
            <a:extLst>
              <a:ext uri="{FF2B5EF4-FFF2-40B4-BE49-F238E27FC236}">
                <a16:creationId xmlns:a16="http://schemas.microsoft.com/office/drawing/2014/main" id="{96A07A24-9AD9-25EA-7838-583E9A580C9D}"/>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0" name="Freeform 12">
            <a:extLst>
              <a:ext uri="{FF2B5EF4-FFF2-40B4-BE49-F238E27FC236}">
                <a16:creationId xmlns:a16="http://schemas.microsoft.com/office/drawing/2014/main" id="{9D44F0CB-6431-A4BD-6B68-33A0D7553D89}"/>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1" name="Freeform 13">
            <a:extLst>
              <a:ext uri="{FF2B5EF4-FFF2-40B4-BE49-F238E27FC236}">
                <a16:creationId xmlns:a16="http://schemas.microsoft.com/office/drawing/2014/main" id="{DCC09252-AFBE-DA01-FCBD-91C6DE3CFE83}"/>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2" name="AutoShape 14">
            <a:extLst>
              <a:ext uri="{FF2B5EF4-FFF2-40B4-BE49-F238E27FC236}">
                <a16:creationId xmlns:a16="http://schemas.microsoft.com/office/drawing/2014/main" id="{15E8BF0F-091A-6B9C-9F4D-890315F83A6F}"/>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6623" name="Text Box 15">
            <a:extLst>
              <a:ext uri="{FF2B5EF4-FFF2-40B4-BE49-F238E27FC236}">
                <a16:creationId xmlns:a16="http://schemas.microsoft.com/office/drawing/2014/main" id="{47284E50-75FC-23C6-E668-BBEF8155FA44}"/>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196624" name="Text Box 16">
            <a:extLst>
              <a:ext uri="{FF2B5EF4-FFF2-40B4-BE49-F238E27FC236}">
                <a16:creationId xmlns:a16="http://schemas.microsoft.com/office/drawing/2014/main" id="{CB534737-6226-7A63-F83B-2B84B0308DCF}"/>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196625" name="Text Box 17">
            <a:extLst>
              <a:ext uri="{FF2B5EF4-FFF2-40B4-BE49-F238E27FC236}">
                <a16:creationId xmlns:a16="http://schemas.microsoft.com/office/drawing/2014/main" id="{95B960FF-07DD-290C-87E0-769B4984D2D6}"/>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196626" name="Text Box 18">
            <a:extLst>
              <a:ext uri="{FF2B5EF4-FFF2-40B4-BE49-F238E27FC236}">
                <a16:creationId xmlns:a16="http://schemas.microsoft.com/office/drawing/2014/main" id="{09628310-554B-8F6F-2F0C-7E140FEDAF52}"/>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196627" name="Text Box 19">
            <a:extLst>
              <a:ext uri="{FF2B5EF4-FFF2-40B4-BE49-F238E27FC236}">
                <a16:creationId xmlns:a16="http://schemas.microsoft.com/office/drawing/2014/main" id="{10880230-6241-E9D9-1E84-B0F7FD5922DE}"/>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196628" name="Freeform 20">
            <a:extLst>
              <a:ext uri="{FF2B5EF4-FFF2-40B4-BE49-F238E27FC236}">
                <a16:creationId xmlns:a16="http://schemas.microsoft.com/office/drawing/2014/main" id="{FD1AECD6-DB32-59EA-4391-BD550E79C1EA}"/>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9" name="Freeform 21">
            <a:extLst>
              <a:ext uri="{FF2B5EF4-FFF2-40B4-BE49-F238E27FC236}">
                <a16:creationId xmlns:a16="http://schemas.microsoft.com/office/drawing/2014/main" id="{87EE6521-E51F-0898-E2D9-12F753FD3667}"/>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0" name="Freeform 22">
            <a:extLst>
              <a:ext uri="{FF2B5EF4-FFF2-40B4-BE49-F238E27FC236}">
                <a16:creationId xmlns:a16="http://schemas.microsoft.com/office/drawing/2014/main" id="{078B429B-267C-3637-D0AE-D73F4CF366CB}"/>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1" name="Freeform 23">
            <a:extLst>
              <a:ext uri="{FF2B5EF4-FFF2-40B4-BE49-F238E27FC236}">
                <a16:creationId xmlns:a16="http://schemas.microsoft.com/office/drawing/2014/main" id="{878266B0-43B1-919A-3900-D6F9E7495C66}"/>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2" name="Text Box 24">
            <a:extLst>
              <a:ext uri="{FF2B5EF4-FFF2-40B4-BE49-F238E27FC236}">
                <a16:creationId xmlns:a16="http://schemas.microsoft.com/office/drawing/2014/main" id="{0DCE3711-469C-9A1B-13C7-4E1694607654}"/>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196633" name="AutoShape 25">
            <a:extLst>
              <a:ext uri="{FF2B5EF4-FFF2-40B4-BE49-F238E27FC236}">
                <a16:creationId xmlns:a16="http://schemas.microsoft.com/office/drawing/2014/main" id="{02DAC5C9-C0D7-AF9E-AF1A-DB9F3F6E7FD4}"/>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6634" name="Text Box 26">
            <a:extLst>
              <a:ext uri="{FF2B5EF4-FFF2-40B4-BE49-F238E27FC236}">
                <a16:creationId xmlns:a16="http://schemas.microsoft.com/office/drawing/2014/main" id="{9C70C2C2-FEC7-4160-9D96-F2A33E4FD947}"/>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196635" name="AutoShape 27">
            <a:extLst>
              <a:ext uri="{FF2B5EF4-FFF2-40B4-BE49-F238E27FC236}">
                <a16:creationId xmlns:a16="http://schemas.microsoft.com/office/drawing/2014/main" id="{C7595189-E114-A542-455E-B66F598338AF}"/>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6636" name="Text Box 28">
            <a:extLst>
              <a:ext uri="{FF2B5EF4-FFF2-40B4-BE49-F238E27FC236}">
                <a16:creationId xmlns:a16="http://schemas.microsoft.com/office/drawing/2014/main" id="{25025BD3-7E45-52C2-B30C-75620B914FF1}"/>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115741" name="AutoShape 29">
            <a:extLst>
              <a:ext uri="{FF2B5EF4-FFF2-40B4-BE49-F238E27FC236}">
                <a16:creationId xmlns:a16="http://schemas.microsoft.com/office/drawing/2014/main" id="{F5E61737-78BA-A80C-EB8C-DB375E378FC4}"/>
              </a:ext>
            </a:extLst>
          </p:cNvPr>
          <p:cNvSpPr>
            <a:spLocks noChangeArrowheads="1"/>
          </p:cNvSpPr>
          <p:nvPr/>
        </p:nvSpPr>
        <p:spPr bwMode="auto">
          <a:xfrm flipV="1">
            <a:off x="654050" y="2835275"/>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6638" name="Text Box 30">
            <a:extLst>
              <a:ext uri="{FF2B5EF4-FFF2-40B4-BE49-F238E27FC236}">
                <a16:creationId xmlns:a16="http://schemas.microsoft.com/office/drawing/2014/main" id="{00347A46-A4D0-4F24-F645-18AF64DC8747}"/>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115743" name="Text Box 31">
            <a:extLst>
              <a:ext uri="{FF2B5EF4-FFF2-40B4-BE49-F238E27FC236}">
                <a16:creationId xmlns:a16="http://schemas.microsoft.com/office/drawing/2014/main" id="{68D10E6B-E87C-6B55-3313-8943F9968638}"/>
              </a:ext>
            </a:extLst>
          </p:cNvPr>
          <p:cNvSpPr txBox="1">
            <a:spLocks noChangeArrowheads="1"/>
          </p:cNvSpPr>
          <p:nvPr/>
        </p:nvSpPr>
        <p:spPr bwMode="auto">
          <a:xfrm>
            <a:off x="1619250" y="234950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应用进程数据先传送到应用层</a:t>
            </a:r>
          </a:p>
        </p:txBody>
      </p:sp>
      <p:sp>
        <p:nvSpPr>
          <p:cNvPr id="115744" name="Text Box 32">
            <a:extLst>
              <a:ext uri="{FF2B5EF4-FFF2-40B4-BE49-F238E27FC236}">
                <a16:creationId xmlns:a16="http://schemas.microsoft.com/office/drawing/2014/main" id="{9C583990-C3AF-7F86-1745-63FB2D91BD75}"/>
              </a:ext>
            </a:extLst>
          </p:cNvPr>
          <p:cNvSpPr txBox="1">
            <a:spLocks noChangeArrowheads="1"/>
          </p:cNvSpPr>
          <p:nvPr/>
        </p:nvSpPr>
        <p:spPr bwMode="auto">
          <a:xfrm>
            <a:off x="1619250" y="2919413"/>
            <a:ext cx="489426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加上应用层首部，成为应用层</a:t>
            </a:r>
            <a:r>
              <a:rPr kumimoji="1" lang="zh-CN" altLang="en-US" sz="1600">
                <a:solidFill>
                  <a:srgbClr val="333399"/>
                </a:solidFill>
                <a:latin typeface="Arial" panose="020B0604020202020204" pitchFamily="34" charset="0"/>
                <a:ea typeface="黑体" panose="02010609060101010101" pitchFamily="49" charset="-122"/>
              </a:rPr>
              <a:t> </a:t>
            </a:r>
            <a:r>
              <a:rPr kumimoji="1" lang="en-US" altLang="zh-CN" sz="2400">
                <a:solidFill>
                  <a:srgbClr val="333399"/>
                </a:solidFill>
                <a:latin typeface="Arial" panose="020B0604020202020204" pitchFamily="34" charset="0"/>
                <a:ea typeface="黑体" panose="02010609060101010101" pitchFamily="49" charset="-122"/>
              </a:rPr>
              <a:t>PDU</a:t>
            </a:r>
          </a:p>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a:t>
            </a:r>
            <a:r>
              <a:rPr kumimoji="1" lang="en-US" altLang="zh-CN" sz="2400">
                <a:solidFill>
                  <a:srgbClr val="333399"/>
                </a:solidFill>
                <a:latin typeface="Arial" panose="020B0604020202020204" pitchFamily="34" charset="0"/>
                <a:ea typeface="黑体" panose="02010609060101010101" pitchFamily="49" charset="-122"/>
              </a:rPr>
              <a:t>protocol data unit</a:t>
            </a:r>
            <a:r>
              <a:rPr kumimoji="1" lang="zh-CN" altLang="en-US" sz="2400">
                <a:solidFill>
                  <a:srgbClr val="333399"/>
                </a:solidFill>
                <a:latin typeface="Arial" panose="020B0604020202020204" pitchFamily="34" charset="0"/>
                <a:ea typeface="黑体" panose="02010609060101010101" pitchFamily="49" charset="-122"/>
              </a:rPr>
              <a:t>）</a:t>
            </a:r>
            <a:endParaRPr kumimoji="1" lang="en-US" altLang="zh-CN" sz="2400">
              <a:solidFill>
                <a:srgbClr val="333399"/>
              </a:solidFill>
              <a:latin typeface="Arial" panose="020B0604020202020204" pitchFamily="34"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E6936A2-A6F4-3833-1945-37A5D11CF22B}"/>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98659" name="AutoShape 3">
            <a:extLst>
              <a:ext uri="{FF2B5EF4-FFF2-40B4-BE49-F238E27FC236}">
                <a16:creationId xmlns:a16="http://schemas.microsoft.com/office/drawing/2014/main" id="{2A49186B-6B2E-6BA4-8164-34BEF13267E2}"/>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8660" name="AutoShape 4">
            <a:extLst>
              <a:ext uri="{FF2B5EF4-FFF2-40B4-BE49-F238E27FC236}">
                <a16:creationId xmlns:a16="http://schemas.microsoft.com/office/drawing/2014/main" id="{62EEEC1B-F5DB-E2AF-A081-46ED6003D431}"/>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8661" name="Text Box 5">
            <a:extLst>
              <a:ext uri="{FF2B5EF4-FFF2-40B4-BE49-F238E27FC236}">
                <a16:creationId xmlns:a16="http://schemas.microsoft.com/office/drawing/2014/main" id="{63AE64CD-24F8-CD1A-F449-01EB4E67FDD6}"/>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198662" name="Text Box 6">
            <a:extLst>
              <a:ext uri="{FF2B5EF4-FFF2-40B4-BE49-F238E27FC236}">
                <a16:creationId xmlns:a16="http://schemas.microsoft.com/office/drawing/2014/main" id="{C0546B34-ED10-3138-F860-08CB3BC95F84}"/>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198663" name="Text Box 7">
            <a:extLst>
              <a:ext uri="{FF2B5EF4-FFF2-40B4-BE49-F238E27FC236}">
                <a16:creationId xmlns:a16="http://schemas.microsoft.com/office/drawing/2014/main" id="{CC2BC45D-2A32-A7AD-39DF-56EC8AA116AF}"/>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198664" name="Text Box 8">
            <a:extLst>
              <a:ext uri="{FF2B5EF4-FFF2-40B4-BE49-F238E27FC236}">
                <a16:creationId xmlns:a16="http://schemas.microsoft.com/office/drawing/2014/main" id="{089E0573-87C3-8F06-FA77-B0184CCFCED0}"/>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198665" name="Text Box 9">
            <a:extLst>
              <a:ext uri="{FF2B5EF4-FFF2-40B4-BE49-F238E27FC236}">
                <a16:creationId xmlns:a16="http://schemas.microsoft.com/office/drawing/2014/main" id="{B4766844-C4A7-854F-CEBC-2AA46DFFC259}"/>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198666" name="Freeform 10">
            <a:extLst>
              <a:ext uri="{FF2B5EF4-FFF2-40B4-BE49-F238E27FC236}">
                <a16:creationId xmlns:a16="http://schemas.microsoft.com/office/drawing/2014/main" id="{D11F63E1-DC32-8658-5155-717DE38C4B6B}"/>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7" name="Freeform 11">
            <a:extLst>
              <a:ext uri="{FF2B5EF4-FFF2-40B4-BE49-F238E27FC236}">
                <a16:creationId xmlns:a16="http://schemas.microsoft.com/office/drawing/2014/main" id="{0C9936A0-AE7B-DC8E-5CAD-817BD5E34477}"/>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8" name="Freeform 12">
            <a:extLst>
              <a:ext uri="{FF2B5EF4-FFF2-40B4-BE49-F238E27FC236}">
                <a16:creationId xmlns:a16="http://schemas.microsoft.com/office/drawing/2014/main" id="{2D6BC6F0-52DC-D3D8-2FA2-FF49D52CD937}"/>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69" name="Freeform 13">
            <a:extLst>
              <a:ext uri="{FF2B5EF4-FFF2-40B4-BE49-F238E27FC236}">
                <a16:creationId xmlns:a16="http://schemas.microsoft.com/office/drawing/2014/main" id="{E6D796E0-16EC-1BDB-2379-97F23AE772C7}"/>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0" name="AutoShape 14">
            <a:extLst>
              <a:ext uri="{FF2B5EF4-FFF2-40B4-BE49-F238E27FC236}">
                <a16:creationId xmlns:a16="http://schemas.microsoft.com/office/drawing/2014/main" id="{037F2A70-B9AB-72EC-16FA-93AE395799EC}"/>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8671" name="Text Box 15">
            <a:extLst>
              <a:ext uri="{FF2B5EF4-FFF2-40B4-BE49-F238E27FC236}">
                <a16:creationId xmlns:a16="http://schemas.microsoft.com/office/drawing/2014/main" id="{9DFB5596-16B6-94AA-0E6A-B455C983D93F}"/>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198672" name="Text Box 16">
            <a:extLst>
              <a:ext uri="{FF2B5EF4-FFF2-40B4-BE49-F238E27FC236}">
                <a16:creationId xmlns:a16="http://schemas.microsoft.com/office/drawing/2014/main" id="{F4AFBC72-8582-EAB2-C160-B2706060240A}"/>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198673" name="Text Box 17">
            <a:extLst>
              <a:ext uri="{FF2B5EF4-FFF2-40B4-BE49-F238E27FC236}">
                <a16:creationId xmlns:a16="http://schemas.microsoft.com/office/drawing/2014/main" id="{7A9FB4DB-4017-94FA-1513-FB257C20790A}"/>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198674" name="Text Box 18">
            <a:extLst>
              <a:ext uri="{FF2B5EF4-FFF2-40B4-BE49-F238E27FC236}">
                <a16:creationId xmlns:a16="http://schemas.microsoft.com/office/drawing/2014/main" id="{B5DD672D-0CAF-A21D-EED2-97B9899E6183}"/>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198675" name="Text Box 19">
            <a:extLst>
              <a:ext uri="{FF2B5EF4-FFF2-40B4-BE49-F238E27FC236}">
                <a16:creationId xmlns:a16="http://schemas.microsoft.com/office/drawing/2014/main" id="{4F08D615-7FFA-ED8A-23CE-0E23B3F4548B}"/>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198676" name="Freeform 20">
            <a:extLst>
              <a:ext uri="{FF2B5EF4-FFF2-40B4-BE49-F238E27FC236}">
                <a16:creationId xmlns:a16="http://schemas.microsoft.com/office/drawing/2014/main" id="{08A88DFA-D3C3-FE36-01C8-9A2227A0A7F1}"/>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7" name="Freeform 21">
            <a:extLst>
              <a:ext uri="{FF2B5EF4-FFF2-40B4-BE49-F238E27FC236}">
                <a16:creationId xmlns:a16="http://schemas.microsoft.com/office/drawing/2014/main" id="{9C5921C1-878C-5D42-DC67-4AF1EB0F75A5}"/>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8" name="Freeform 22">
            <a:extLst>
              <a:ext uri="{FF2B5EF4-FFF2-40B4-BE49-F238E27FC236}">
                <a16:creationId xmlns:a16="http://schemas.microsoft.com/office/drawing/2014/main" id="{8F348E9C-83E9-6AA0-2839-646FBB7866E7}"/>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79" name="Freeform 23">
            <a:extLst>
              <a:ext uri="{FF2B5EF4-FFF2-40B4-BE49-F238E27FC236}">
                <a16:creationId xmlns:a16="http://schemas.microsoft.com/office/drawing/2014/main" id="{ABD88F05-5194-C4AB-22F0-174816D5E57F}"/>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680" name="Text Box 24">
            <a:extLst>
              <a:ext uri="{FF2B5EF4-FFF2-40B4-BE49-F238E27FC236}">
                <a16:creationId xmlns:a16="http://schemas.microsoft.com/office/drawing/2014/main" id="{BDA17491-F7AF-6184-B930-C7654303409C}"/>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198681" name="AutoShape 25">
            <a:extLst>
              <a:ext uri="{FF2B5EF4-FFF2-40B4-BE49-F238E27FC236}">
                <a16:creationId xmlns:a16="http://schemas.microsoft.com/office/drawing/2014/main" id="{15440C68-4EDE-536A-02FB-E464686EF847}"/>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8682" name="Text Box 26">
            <a:extLst>
              <a:ext uri="{FF2B5EF4-FFF2-40B4-BE49-F238E27FC236}">
                <a16:creationId xmlns:a16="http://schemas.microsoft.com/office/drawing/2014/main" id="{78F3A83B-1443-66B5-A5DD-A514E1C3DB08}"/>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198683" name="AutoShape 27">
            <a:extLst>
              <a:ext uri="{FF2B5EF4-FFF2-40B4-BE49-F238E27FC236}">
                <a16:creationId xmlns:a16="http://schemas.microsoft.com/office/drawing/2014/main" id="{3031B79F-35CA-A556-744F-3A5C54012AEF}"/>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8684" name="Text Box 28">
            <a:extLst>
              <a:ext uri="{FF2B5EF4-FFF2-40B4-BE49-F238E27FC236}">
                <a16:creationId xmlns:a16="http://schemas.microsoft.com/office/drawing/2014/main" id="{D157D0E7-BFFB-CA8B-511A-28AD389011E9}"/>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116765" name="AutoShape 29">
            <a:extLst>
              <a:ext uri="{FF2B5EF4-FFF2-40B4-BE49-F238E27FC236}">
                <a16:creationId xmlns:a16="http://schemas.microsoft.com/office/drawing/2014/main" id="{D2A9CFF7-D1DB-B940-FA15-316AD1EAE543}"/>
              </a:ext>
            </a:extLst>
          </p:cNvPr>
          <p:cNvSpPr>
            <a:spLocks noChangeArrowheads="1"/>
          </p:cNvSpPr>
          <p:nvPr/>
        </p:nvSpPr>
        <p:spPr bwMode="auto">
          <a:xfrm flipV="1">
            <a:off x="654050" y="3354388"/>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198686" name="Text Box 30">
            <a:extLst>
              <a:ext uri="{FF2B5EF4-FFF2-40B4-BE49-F238E27FC236}">
                <a16:creationId xmlns:a16="http://schemas.microsoft.com/office/drawing/2014/main" id="{1DCB3B2E-C7D5-23DC-9098-4C17D3606F94}"/>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198687" name="Text Box 31">
            <a:extLst>
              <a:ext uri="{FF2B5EF4-FFF2-40B4-BE49-F238E27FC236}">
                <a16:creationId xmlns:a16="http://schemas.microsoft.com/office/drawing/2014/main" id="{6B173C07-E8F0-A485-762E-18130C246F15}"/>
              </a:ext>
            </a:extLst>
          </p:cNvPr>
          <p:cNvSpPr txBox="1">
            <a:spLocks noChangeArrowheads="1"/>
          </p:cNvSpPr>
          <p:nvPr/>
        </p:nvSpPr>
        <p:spPr bwMode="auto">
          <a:xfrm>
            <a:off x="1619250" y="3068638"/>
            <a:ext cx="404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应用层 </a:t>
            </a:r>
            <a:r>
              <a:rPr kumimoji="1" lang="en-US" altLang="zh-CN" sz="2400">
                <a:solidFill>
                  <a:srgbClr val="333399"/>
                </a:solidFill>
                <a:latin typeface="Arial" panose="020B0604020202020204" pitchFamily="34" charset="0"/>
                <a:ea typeface="黑体" panose="02010609060101010101" pitchFamily="49" charset="-122"/>
              </a:rPr>
              <a:t>PDU </a:t>
            </a:r>
            <a:r>
              <a:rPr kumimoji="1" lang="zh-CN" altLang="en-US" sz="2400">
                <a:solidFill>
                  <a:srgbClr val="333399"/>
                </a:solidFill>
                <a:latin typeface="Arial" panose="020B0604020202020204" pitchFamily="34" charset="0"/>
                <a:ea typeface="黑体" panose="02010609060101010101" pitchFamily="49" charset="-122"/>
              </a:rPr>
              <a:t>再传送到运输层</a:t>
            </a:r>
          </a:p>
        </p:txBody>
      </p:sp>
      <p:sp>
        <p:nvSpPr>
          <p:cNvPr id="116768" name="Text Box 32">
            <a:extLst>
              <a:ext uri="{FF2B5EF4-FFF2-40B4-BE49-F238E27FC236}">
                <a16:creationId xmlns:a16="http://schemas.microsoft.com/office/drawing/2014/main" id="{34582F25-E172-2440-4A49-B0D0CB5E49F6}"/>
              </a:ext>
            </a:extLst>
          </p:cNvPr>
          <p:cNvSpPr txBox="1">
            <a:spLocks noChangeArrowheads="1"/>
          </p:cNvSpPr>
          <p:nvPr/>
        </p:nvSpPr>
        <p:spPr bwMode="auto">
          <a:xfrm>
            <a:off x="1619250" y="3600450"/>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加上运输层首部，成为运输层报文</a:t>
            </a:r>
            <a:endParaRPr kumimoji="1" lang="zh-CN" altLang="en-US" sz="3600">
              <a:solidFill>
                <a:srgbClr val="333399"/>
              </a:solidFill>
              <a:latin typeface="Arial" panose="020B0604020202020204" pitchFamily="34"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C776F9EA-B1FC-5184-B7FD-7A50C2CF8987}"/>
              </a:ext>
            </a:extLst>
          </p:cNvPr>
          <p:cNvSpPr>
            <a:spLocks noGrp="1" noChangeArrowheads="1"/>
          </p:cNvSpPr>
          <p:nvPr>
            <p:ph type="title"/>
          </p:nvPr>
        </p:nvSpPr>
        <p:spPr/>
        <p:txBody>
          <a:bodyPr/>
          <a:lstStyle/>
          <a:p>
            <a:pPr algn="ctr" eaLnBrk="1" hangingPunct="1"/>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200707" name="AutoShape 3">
            <a:extLst>
              <a:ext uri="{FF2B5EF4-FFF2-40B4-BE49-F238E27FC236}">
                <a16:creationId xmlns:a16="http://schemas.microsoft.com/office/drawing/2014/main" id="{5E5B70F9-5FC9-D8A7-6340-383BEE0E07BD}"/>
              </a:ext>
            </a:extLst>
          </p:cNvPr>
          <p:cNvSpPr>
            <a:spLocks noChangeArrowheads="1"/>
          </p:cNvSpPr>
          <p:nvPr/>
        </p:nvSpPr>
        <p:spPr bwMode="auto">
          <a:xfrm rot="-5400000">
            <a:off x="4374356" y="1532732"/>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0708" name="AutoShape 4">
            <a:extLst>
              <a:ext uri="{FF2B5EF4-FFF2-40B4-BE49-F238E27FC236}">
                <a16:creationId xmlns:a16="http://schemas.microsoft.com/office/drawing/2014/main" id="{487E1E01-A3AA-AEAF-0138-CC83406B0CE7}"/>
              </a:ext>
            </a:extLst>
          </p:cNvPr>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0709" name="Text Box 5">
            <a:extLst>
              <a:ext uri="{FF2B5EF4-FFF2-40B4-BE49-F238E27FC236}">
                <a16:creationId xmlns:a16="http://schemas.microsoft.com/office/drawing/2014/main" id="{E050D357-C661-9548-621F-8146C727D14F}"/>
              </a:ext>
            </a:extLst>
          </p:cNvPr>
          <p:cNvSpPr txBox="1">
            <a:spLocks noChangeArrowheads="1"/>
          </p:cNvSpPr>
          <p:nvPr/>
        </p:nvSpPr>
        <p:spPr bwMode="auto">
          <a:xfrm>
            <a:off x="781050" y="30273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0710" name="Text Box 6">
            <a:extLst>
              <a:ext uri="{FF2B5EF4-FFF2-40B4-BE49-F238E27FC236}">
                <a16:creationId xmlns:a16="http://schemas.microsoft.com/office/drawing/2014/main" id="{AC483D77-BAA4-0515-97F7-FD4C3AE3834B}"/>
              </a:ext>
            </a:extLst>
          </p:cNvPr>
          <p:cNvSpPr txBox="1">
            <a:spLocks noChangeArrowheads="1"/>
          </p:cNvSpPr>
          <p:nvPr/>
        </p:nvSpPr>
        <p:spPr bwMode="auto">
          <a:xfrm>
            <a:off x="781050" y="365442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0711" name="Text Box 7">
            <a:extLst>
              <a:ext uri="{FF2B5EF4-FFF2-40B4-BE49-F238E27FC236}">
                <a16:creationId xmlns:a16="http://schemas.microsoft.com/office/drawing/2014/main" id="{1A4A51CA-1834-C355-4CF7-22419F9B734F}"/>
              </a:ext>
            </a:extLst>
          </p:cNvPr>
          <p:cNvSpPr txBox="1">
            <a:spLocks noChangeArrowheads="1"/>
          </p:cNvSpPr>
          <p:nvPr/>
        </p:nvSpPr>
        <p:spPr bwMode="auto">
          <a:xfrm>
            <a:off x="781050" y="4211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0712" name="Text Box 8">
            <a:extLst>
              <a:ext uri="{FF2B5EF4-FFF2-40B4-BE49-F238E27FC236}">
                <a16:creationId xmlns:a16="http://schemas.microsoft.com/office/drawing/2014/main" id="{B61F79CD-3C6B-6CE9-8E29-9B9C710D2623}"/>
              </a:ext>
            </a:extLst>
          </p:cNvPr>
          <p:cNvSpPr txBox="1">
            <a:spLocks noChangeArrowheads="1"/>
          </p:cNvSpPr>
          <p:nvPr/>
        </p:nvSpPr>
        <p:spPr bwMode="auto">
          <a:xfrm>
            <a:off x="781050" y="4770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0713" name="Text Box 9">
            <a:extLst>
              <a:ext uri="{FF2B5EF4-FFF2-40B4-BE49-F238E27FC236}">
                <a16:creationId xmlns:a16="http://schemas.microsoft.com/office/drawing/2014/main" id="{640F295E-238B-1C36-B00B-F6118F9275DF}"/>
              </a:ext>
            </a:extLst>
          </p:cNvPr>
          <p:cNvSpPr txBox="1">
            <a:spLocks noChangeArrowheads="1"/>
          </p:cNvSpPr>
          <p:nvPr/>
        </p:nvSpPr>
        <p:spPr bwMode="auto">
          <a:xfrm>
            <a:off x="781050" y="5337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0714" name="Freeform 10">
            <a:extLst>
              <a:ext uri="{FF2B5EF4-FFF2-40B4-BE49-F238E27FC236}">
                <a16:creationId xmlns:a16="http://schemas.microsoft.com/office/drawing/2014/main" id="{C1136120-5EBB-A538-DD26-E156AFC1161C}"/>
              </a:ext>
            </a:extLst>
          </p:cNvPr>
          <p:cNvSpPr>
            <a:spLocks/>
          </p:cNvSpPr>
          <p:nvPr/>
        </p:nvSpPr>
        <p:spPr bwMode="auto">
          <a:xfrm>
            <a:off x="533400" y="344963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5" name="Freeform 11">
            <a:extLst>
              <a:ext uri="{FF2B5EF4-FFF2-40B4-BE49-F238E27FC236}">
                <a16:creationId xmlns:a16="http://schemas.microsoft.com/office/drawing/2014/main" id="{14EE3F40-0903-AAE3-DF67-997F2EAB9943}"/>
              </a:ext>
            </a:extLst>
          </p:cNvPr>
          <p:cNvSpPr>
            <a:spLocks/>
          </p:cNvSpPr>
          <p:nvPr/>
        </p:nvSpPr>
        <p:spPr bwMode="auto">
          <a:xfrm>
            <a:off x="542925" y="40243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6" name="Freeform 12">
            <a:extLst>
              <a:ext uri="{FF2B5EF4-FFF2-40B4-BE49-F238E27FC236}">
                <a16:creationId xmlns:a16="http://schemas.microsoft.com/office/drawing/2014/main" id="{0AC76586-C21A-59FA-68EB-2C7C335C6105}"/>
              </a:ext>
            </a:extLst>
          </p:cNvPr>
          <p:cNvSpPr>
            <a:spLocks/>
          </p:cNvSpPr>
          <p:nvPr/>
        </p:nvSpPr>
        <p:spPr bwMode="auto">
          <a:xfrm>
            <a:off x="520700" y="4600575"/>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7" name="Freeform 13">
            <a:extLst>
              <a:ext uri="{FF2B5EF4-FFF2-40B4-BE49-F238E27FC236}">
                <a16:creationId xmlns:a16="http://schemas.microsoft.com/office/drawing/2014/main" id="{E7CFDC77-48EE-989C-5671-821E79D2A6F7}"/>
              </a:ext>
            </a:extLst>
          </p:cNvPr>
          <p:cNvSpPr>
            <a:spLocks/>
          </p:cNvSpPr>
          <p:nvPr/>
        </p:nvSpPr>
        <p:spPr bwMode="auto">
          <a:xfrm>
            <a:off x="520700" y="5192713"/>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8" name="AutoShape 14">
            <a:extLst>
              <a:ext uri="{FF2B5EF4-FFF2-40B4-BE49-F238E27FC236}">
                <a16:creationId xmlns:a16="http://schemas.microsoft.com/office/drawing/2014/main" id="{C16E7A1D-0956-E855-FC83-5C9E0C6440CF}"/>
              </a:ext>
            </a:extLst>
          </p:cNvPr>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0719" name="Text Box 15">
            <a:extLst>
              <a:ext uri="{FF2B5EF4-FFF2-40B4-BE49-F238E27FC236}">
                <a16:creationId xmlns:a16="http://schemas.microsoft.com/office/drawing/2014/main" id="{57562614-A10B-3A86-5635-F812B51D58A9}"/>
              </a:ext>
            </a:extLst>
          </p:cNvPr>
          <p:cNvSpPr txBox="1">
            <a:spLocks noChangeArrowheads="1"/>
          </p:cNvSpPr>
          <p:nvPr/>
        </p:nvSpPr>
        <p:spPr bwMode="auto">
          <a:xfrm>
            <a:off x="7924800" y="2992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5</a:t>
            </a:r>
          </a:p>
        </p:txBody>
      </p:sp>
      <p:sp>
        <p:nvSpPr>
          <p:cNvPr id="200720" name="Text Box 16">
            <a:extLst>
              <a:ext uri="{FF2B5EF4-FFF2-40B4-BE49-F238E27FC236}">
                <a16:creationId xmlns:a16="http://schemas.microsoft.com/office/drawing/2014/main" id="{7EFE9E0B-28F0-D994-9501-3D2A98489F6C}"/>
              </a:ext>
            </a:extLst>
          </p:cNvPr>
          <p:cNvSpPr txBox="1">
            <a:spLocks noChangeArrowheads="1"/>
          </p:cNvSpPr>
          <p:nvPr/>
        </p:nvSpPr>
        <p:spPr bwMode="auto">
          <a:xfrm>
            <a:off x="7924800" y="36195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4</a:t>
            </a:r>
          </a:p>
        </p:txBody>
      </p:sp>
      <p:sp>
        <p:nvSpPr>
          <p:cNvPr id="200721" name="Text Box 17">
            <a:extLst>
              <a:ext uri="{FF2B5EF4-FFF2-40B4-BE49-F238E27FC236}">
                <a16:creationId xmlns:a16="http://schemas.microsoft.com/office/drawing/2014/main" id="{6F787D8B-B5A2-2484-6779-F44FED24BFA2}"/>
              </a:ext>
            </a:extLst>
          </p:cNvPr>
          <p:cNvSpPr txBox="1">
            <a:spLocks noChangeArrowheads="1"/>
          </p:cNvSpPr>
          <p:nvPr/>
        </p:nvSpPr>
        <p:spPr bwMode="auto">
          <a:xfrm>
            <a:off x="7924800" y="41767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3</a:t>
            </a:r>
          </a:p>
        </p:txBody>
      </p:sp>
      <p:sp>
        <p:nvSpPr>
          <p:cNvPr id="200722" name="Text Box 18">
            <a:extLst>
              <a:ext uri="{FF2B5EF4-FFF2-40B4-BE49-F238E27FC236}">
                <a16:creationId xmlns:a16="http://schemas.microsoft.com/office/drawing/2014/main" id="{A6F4EB85-1C4D-D784-F38A-E148C88FEBC9}"/>
              </a:ext>
            </a:extLst>
          </p:cNvPr>
          <p:cNvSpPr txBox="1">
            <a:spLocks noChangeArrowheads="1"/>
          </p:cNvSpPr>
          <p:nvPr/>
        </p:nvSpPr>
        <p:spPr bwMode="auto">
          <a:xfrm>
            <a:off x="7924800" y="47371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2</a:t>
            </a:r>
          </a:p>
        </p:txBody>
      </p:sp>
      <p:sp>
        <p:nvSpPr>
          <p:cNvPr id="200723" name="Text Box 19">
            <a:extLst>
              <a:ext uri="{FF2B5EF4-FFF2-40B4-BE49-F238E27FC236}">
                <a16:creationId xmlns:a16="http://schemas.microsoft.com/office/drawing/2014/main" id="{E9E28520-BE63-3650-DD36-43BB75AA0EA1}"/>
              </a:ext>
            </a:extLst>
          </p:cNvPr>
          <p:cNvSpPr txBox="1">
            <a:spLocks noChangeArrowheads="1"/>
          </p:cNvSpPr>
          <p:nvPr/>
        </p:nvSpPr>
        <p:spPr bwMode="auto">
          <a:xfrm>
            <a:off x="7924800"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1</a:t>
            </a:r>
          </a:p>
        </p:txBody>
      </p:sp>
      <p:sp>
        <p:nvSpPr>
          <p:cNvPr id="200724" name="Freeform 20">
            <a:extLst>
              <a:ext uri="{FF2B5EF4-FFF2-40B4-BE49-F238E27FC236}">
                <a16:creationId xmlns:a16="http://schemas.microsoft.com/office/drawing/2014/main" id="{0E3D82BA-E94B-A5DA-B753-30AD0DFE4944}"/>
              </a:ext>
            </a:extLst>
          </p:cNvPr>
          <p:cNvSpPr>
            <a:spLocks/>
          </p:cNvSpPr>
          <p:nvPr/>
        </p:nvSpPr>
        <p:spPr bwMode="auto">
          <a:xfrm>
            <a:off x="7886700" y="3414713"/>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5" name="Freeform 21">
            <a:extLst>
              <a:ext uri="{FF2B5EF4-FFF2-40B4-BE49-F238E27FC236}">
                <a16:creationId xmlns:a16="http://schemas.microsoft.com/office/drawing/2014/main" id="{E7207EAC-93DC-19DA-1ADA-778226F7C6A2}"/>
              </a:ext>
            </a:extLst>
          </p:cNvPr>
          <p:cNvSpPr>
            <a:spLocks/>
          </p:cNvSpPr>
          <p:nvPr/>
        </p:nvSpPr>
        <p:spPr bwMode="auto">
          <a:xfrm>
            <a:off x="7896225" y="3989388"/>
            <a:ext cx="847725" cy="61912"/>
          </a:xfrm>
          <a:custGeom>
            <a:avLst/>
            <a:gdLst>
              <a:gd name="T0" fmla="*/ 0 w 534"/>
              <a:gd name="T1" fmla="*/ 2147483646 h 42"/>
              <a:gd name="T2" fmla="*/ 2147483646 w 534"/>
              <a:gd name="T3" fmla="*/ 2147483646 h 42"/>
              <a:gd name="T4" fmla="*/ 2147483646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6" name="Freeform 22">
            <a:extLst>
              <a:ext uri="{FF2B5EF4-FFF2-40B4-BE49-F238E27FC236}">
                <a16:creationId xmlns:a16="http://schemas.microsoft.com/office/drawing/2014/main" id="{E33C23D2-EB8C-FADE-0B5E-738F99456D45}"/>
              </a:ext>
            </a:extLst>
          </p:cNvPr>
          <p:cNvSpPr>
            <a:spLocks/>
          </p:cNvSpPr>
          <p:nvPr/>
        </p:nvSpPr>
        <p:spPr bwMode="auto">
          <a:xfrm>
            <a:off x="7874000" y="4565650"/>
            <a:ext cx="869950" cy="60325"/>
          </a:xfrm>
          <a:custGeom>
            <a:avLst/>
            <a:gdLst>
              <a:gd name="T0" fmla="*/ 0 w 548"/>
              <a:gd name="T1" fmla="*/ 2147483646 h 42"/>
              <a:gd name="T2" fmla="*/ 2147483646 w 548"/>
              <a:gd name="T3" fmla="*/ 2147483646 h 42"/>
              <a:gd name="T4" fmla="*/ 2147483646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7" name="Freeform 23">
            <a:extLst>
              <a:ext uri="{FF2B5EF4-FFF2-40B4-BE49-F238E27FC236}">
                <a16:creationId xmlns:a16="http://schemas.microsoft.com/office/drawing/2014/main" id="{6EAD8163-9D73-F2B9-93E9-F17A02F3EF0F}"/>
              </a:ext>
            </a:extLst>
          </p:cNvPr>
          <p:cNvSpPr>
            <a:spLocks/>
          </p:cNvSpPr>
          <p:nvPr/>
        </p:nvSpPr>
        <p:spPr bwMode="auto">
          <a:xfrm>
            <a:off x="7874000" y="5157788"/>
            <a:ext cx="860425" cy="60325"/>
          </a:xfrm>
          <a:custGeom>
            <a:avLst/>
            <a:gdLst>
              <a:gd name="T0" fmla="*/ 0 w 542"/>
              <a:gd name="T1" fmla="*/ 2147483646 h 42"/>
              <a:gd name="T2" fmla="*/ 2147483646 w 542"/>
              <a:gd name="T3" fmla="*/ 2147483646 h 42"/>
              <a:gd name="T4" fmla="*/ 2147483646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28" name="Text Box 24">
            <a:extLst>
              <a:ext uri="{FF2B5EF4-FFF2-40B4-BE49-F238E27FC236}">
                <a16:creationId xmlns:a16="http://schemas.microsoft.com/office/drawing/2014/main" id="{EB7C6FB5-9A38-07A6-3D7A-F1E4DC296215}"/>
              </a:ext>
            </a:extLst>
          </p:cNvPr>
          <p:cNvSpPr txBox="1">
            <a:spLocks noChangeArrowheads="1"/>
          </p:cNvSpPr>
          <p:nvPr/>
        </p:nvSpPr>
        <p:spPr bwMode="auto">
          <a:xfrm>
            <a:off x="395288"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200729" name="AutoShape 25">
            <a:extLst>
              <a:ext uri="{FF2B5EF4-FFF2-40B4-BE49-F238E27FC236}">
                <a16:creationId xmlns:a16="http://schemas.microsoft.com/office/drawing/2014/main" id="{C5A61CAB-8BC1-1ACD-AA6D-C711C6784DCA}"/>
              </a:ext>
            </a:extLst>
          </p:cNvPr>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0730" name="Text Box 26">
            <a:extLst>
              <a:ext uri="{FF2B5EF4-FFF2-40B4-BE49-F238E27FC236}">
                <a16:creationId xmlns:a16="http://schemas.microsoft.com/office/drawing/2014/main" id="{B97D84BF-5165-D412-887F-4CCF6AD16547}"/>
              </a:ext>
            </a:extLst>
          </p:cNvPr>
          <p:cNvSpPr txBox="1">
            <a:spLocks noChangeArrowheads="1"/>
          </p:cNvSpPr>
          <p:nvPr/>
        </p:nvSpPr>
        <p:spPr bwMode="auto">
          <a:xfrm>
            <a:off x="8027988" y="2422525"/>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2</a:t>
            </a:r>
            <a:endParaRPr kumimoji="1" lang="en-US" altLang="zh-CN" sz="2000" b="1">
              <a:solidFill>
                <a:srgbClr val="333399"/>
              </a:solidFill>
              <a:latin typeface="Arial" panose="020B0604020202020204" pitchFamily="34" charset="0"/>
            </a:endParaRPr>
          </a:p>
        </p:txBody>
      </p:sp>
      <p:sp>
        <p:nvSpPr>
          <p:cNvPr id="200731" name="AutoShape 27">
            <a:extLst>
              <a:ext uri="{FF2B5EF4-FFF2-40B4-BE49-F238E27FC236}">
                <a16:creationId xmlns:a16="http://schemas.microsoft.com/office/drawing/2014/main" id="{2DEFED75-0D30-55DD-8A72-C30369D1F34E}"/>
              </a:ext>
            </a:extLst>
          </p:cNvPr>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0732" name="Text Box 28">
            <a:extLst>
              <a:ext uri="{FF2B5EF4-FFF2-40B4-BE49-F238E27FC236}">
                <a16:creationId xmlns:a16="http://schemas.microsoft.com/office/drawing/2014/main" id="{0F822035-F12D-EE24-20D3-B151F75ECF85}"/>
              </a:ext>
            </a:extLst>
          </p:cNvPr>
          <p:cNvSpPr txBox="1">
            <a:spLocks noChangeArrowheads="1"/>
          </p:cNvSpPr>
          <p:nvPr/>
        </p:nvSpPr>
        <p:spPr bwMode="auto">
          <a:xfrm>
            <a:off x="558800" y="2481263"/>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en-US" altLang="zh-CN" sz="2000">
                <a:solidFill>
                  <a:srgbClr val="333399"/>
                </a:solidFill>
                <a:latin typeface="Arial" panose="020B0604020202020204" pitchFamily="34" charset="0"/>
              </a:rPr>
              <a:t>AP</a:t>
            </a:r>
            <a:r>
              <a:rPr kumimoji="1" lang="en-US" altLang="zh-CN" sz="2000" b="1" baseline="-25000">
                <a:solidFill>
                  <a:srgbClr val="333399"/>
                </a:solidFill>
                <a:latin typeface="Arial" panose="020B0604020202020204" pitchFamily="34" charset="0"/>
              </a:rPr>
              <a:t>1</a:t>
            </a:r>
            <a:endParaRPr kumimoji="1" lang="en-US" altLang="zh-CN" sz="2000" b="1">
              <a:solidFill>
                <a:srgbClr val="333399"/>
              </a:solidFill>
              <a:latin typeface="Arial" panose="020B0604020202020204" pitchFamily="34" charset="0"/>
            </a:endParaRPr>
          </a:p>
        </p:txBody>
      </p:sp>
      <p:sp>
        <p:nvSpPr>
          <p:cNvPr id="117789" name="AutoShape 29">
            <a:extLst>
              <a:ext uri="{FF2B5EF4-FFF2-40B4-BE49-F238E27FC236}">
                <a16:creationId xmlns:a16="http://schemas.microsoft.com/office/drawing/2014/main" id="{255FCCB9-D68F-6588-C644-3799E8DD9618}"/>
              </a:ext>
            </a:extLst>
          </p:cNvPr>
          <p:cNvSpPr>
            <a:spLocks noChangeArrowheads="1"/>
          </p:cNvSpPr>
          <p:nvPr/>
        </p:nvSpPr>
        <p:spPr bwMode="auto">
          <a:xfrm flipV="1">
            <a:off x="654050" y="3930650"/>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00734" name="Text Box 30">
            <a:extLst>
              <a:ext uri="{FF2B5EF4-FFF2-40B4-BE49-F238E27FC236}">
                <a16:creationId xmlns:a16="http://schemas.microsoft.com/office/drawing/2014/main" id="{05A6D96D-163B-B8CD-5365-59368F3AEF1C}"/>
              </a:ext>
            </a:extLst>
          </p:cNvPr>
          <p:cNvSpPr txBox="1">
            <a:spLocks noChangeArrowheads="1"/>
          </p:cNvSpPr>
          <p:nvPr/>
        </p:nvSpPr>
        <p:spPr bwMode="auto">
          <a:xfrm>
            <a:off x="7770813" y="1973263"/>
            <a:ext cx="868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主机</a:t>
            </a:r>
            <a:r>
              <a:rPr kumimoji="1" lang="zh-CN" altLang="en-US" sz="1000">
                <a:solidFill>
                  <a:srgbClr val="333399"/>
                </a:solidFill>
                <a:latin typeface="Arial" panose="020B0604020202020204" pitchFamily="34" charset="0"/>
                <a:ea typeface="黑体" panose="02010609060101010101" pitchFamily="49" charset="-122"/>
              </a:rPr>
              <a:t> </a:t>
            </a:r>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200735" name="Text Box 31">
            <a:extLst>
              <a:ext uri="{FF2B5EF4-FFF2-40B4-BE49-F238E27FC236}">
                <a16:creationId xmlns:a16="http://schemas.microsoft.com/office/drawing/2014/main" id="{273155AB-6FE9-57F1-4D5C-43EF10913CCC}"/>
              </a:ext>
            </a:extLst>
          </p:cNvPr>
          <p:cNvSpPr txBox="1">
            <a:spLocks noChangeArrowheads="1"/>
          </p:cNvSpPr>
          <p:nvPr/>
        </p:nvSpPr>
        <p:spPr bwMode="auto">
          <a:xfrm>
            <a:off x="1547813" y="362585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运输层报文再传送到网络层</a:t>
            </a:r>
          </a:p>
        </p:txBody>
      </p:sp>
      <p:sp>
        <p:nvSpPr>
          <p:cNvPr id="117792" name="Text Box 32">
            <a:extLst>
              <a:ext uri="{FF2B5EF4-FFF2-40B4-BE49-F238E27FC236}">
                <a16:creationId xmlns:a16="http://schemas.microsoft.com/office/drawing/2014/main" id="{625BC39F-8BE2-0645-0FF5-F43D39784DB4}"/>
              </a:ext>
            </a:extLst>
          </p:cNvPr>
          <p:cNvSpPr txBox="1">
            <a:spLocks noChangeArrowheads="1"/>
          </p:cNvSpPr>
          <p:nvPr/>
        </p:nvSpPr>
        <p:spPr bwMode="auto">
          <a:xfrm>
            <a:off x="1547813" y="4221163"/>
            <a:ext cx="6126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1" lang="zh-CN" altLang="en-US" sz="2400">
                <a:solidFill>
                  <a:srgbClr val="333399"/>
                </a:solidFill>
                <a:latin typeface="Arial" panose="020B0604020202020204" pitchFamily="34" charset="0"/>
                <a:ea typeface="黑体" panose="02010609060101010101" pitchFamily="49" charset="-122"/>
              </a:rPr>
              <a:t>加上网络层首部，成为 </a:t>
            </a:r>
            <a:r>
              <a:rPr kumimoji="1" lang="en-US" altLang="zh-CN" sz="2400">
                <a:solidFill>
                  <a:srgbClr val="333399"/>
                </a:solidFill>
                <a:latin typeface="Arial" panose="020B0604020202020204" pitchFamily="34" charset="0"/>
                <a:ea typeface="黑体" panose="02010609060101010101" pitchFamily="49" charset="-122"/>
              </a:rPr>
              <a:t>IP </a:t>
            </a:r>
            <a:r>
              <a:rPr kumimoji="1" lang="zh-CN" altLang="en-US" sz="2400">
                <a:solidFill>
                  <a:srgbClr val="333399"/>
                </a:solidFill>
                <a:latin typeface="Arial" panose="020B0604020202020204" pitchFamily="34" charset="0"/>
                <a:ea typeface="黑体" panose="02010609060101010101" pitchFamily="49" charset="-122"/>
              </a:rPr>
              <a:t>数据报（或分组）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theme/theme1.xml><?xml version="1.0" encoding="utf-8"?>
<a:theme xmlns:a="http://schemas.openxmlformats.org/drawingml/2006/main" name="扁平化蓝">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扁平化蓝">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扁平化蓝</Template>
  <TotalTime>4485</TotalTime>
  <Words>7297</Words>
  <Application>Microsoft Office PowerPoint</Application>
  <PresentationFormat>全屏显示(4:3)</PresentationFormat>
  <Paragraphs>1289</Paragraphs>
  <Slides>130</Slides>
  <Notes>118</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4</vt:i4>
      </vt:variant>
      <vt:variant>
        <vt:lpstr>幻灯片标题</vt:lpstr>
      </vt:variant>
      <vt:variant>
        <vt:i4>130</vt:i4>
      </vt:variant>
    </vt:vector>
  </HeadingPairs>
  <TitlesOfParts>
    <vt:vector size="151" baseType="lpstr">
      <vt:lpstr>黑体</vt:lpstr>
      <vt:lpstr>楷体</vt:lpstr>
      <vt:lpstr>隶书</vt:lpstr>
      <vt:lpstr>宋体</vt:lpstr>
      <vt:lpstr>微软雅黑</vt:lpstr>
      <vt:lpstr>Arial</vt:lpstr>
      <vt:lpstr>Arial Rounded MT Bold</vt:lpstr>
      <vt:lpstr>Bookman Old Style</vt:lpstr>
      <vt:lpstr>Calibri</vt:lpstr>
      <vt:lpstr>Calibri Light</vt:lpstr>
      <vt:lpstr>Tahoma</vt:lpstr>
      <vt:lpstr>Times New Roman</vt:lpstr>
      <vt:lpstr>Wingdings</vt:lpstr>
      <vt:lpstr>扁平化蓝</vt:lpstr>
      <vt:lpstr>3_Office 主题</vt:lpstr>
      <vt:lpstr>1_扁平化蓝</vt:lpstr>
      <vt:lpstr>4_Office 主题</vt:lpstr>
      <vt:lpstr>VISIO</vt:lpstr>
      <vt:lpstr>演示文稿</vt:lpstr>
      <vt:lpstr>Microsoft ClipArt Gallery</vt:lpstr>
      <vt:lpstr>公式</vt:lpstr>
      <vt:lpstr>PowerPoint 演示文稿</vt:lpstr>
      <vt:lpstr>参考资料</vt:lpstr>
      <vt:lpstr>课程考察</vt:lpstr>
      <vt:lpstr>第 1 章   计算机网络概述</vt:lpstr>
      <vt:lpstr>1.1  计算机网络 在信息时代的作用</vt:lpstr>
      <vt:lpstr>因特网(Internet)的发展</vt:lpstr>
      <vt:lpstr>计算机网络向用户提供的 最重要的功能 </vt:lpstr>
      <vt:lpstr>1.2  因特网概述</vt:lpstr>
      <vt:lpstr>网络与因特网</vt:lpstr>
      <vt:lpstr>PowerPoint 演示文稿</vt:lpstr>
      <vt:lpstr>1.2.2  因特网发展的三个阶段</vt:lpstr>
      <vt:lpstr>三级结构的因特网 </vt:lpstr>
      <vt:lpstr>多层次 ISP 结构的因特网 </vt:lpstr>
      <vt:lpstr>用户通过 ISP 上网</vt:lpstr>
      <vt:lpstr>PowerPoint 演示文稿</vt:lpstr>
      <vt:lpstr>PowerPoint 演示文稿</vt:lpstr>
      <vt:lpstr>牛人</vt:lpstr>
      <vt:lpstr>1.2.3  关于因特网的标准化工作</vt:lpstr>
      <vt:lpstr>制订因特网的正式标准要经过以下的四个阶段 </vt:lpstr>
      <vt:lpstr>1.3  因特网的组成 </vt:lpstr>
      <vt:lpstr>PowerPoint 演示文稿</vt:lpstr>
      <vt:lpstr>1.3.1  因特网的边缘部分</vt:lpstr>
      <vt:lpstr>两种通信方式</vt:lpstr>
      <vt:lpstr>1.  客户服务器方式</vt:lpstr>
      <vt:lpstr>PowerPoint 演示文稿</vt:lpstr>
      <vt:lpstr>客户软件的特点 </vt:lpstr>
      <vt:lpstr>服务器软件的特点 </vt:lpstr>
      <vt:lpstr>2. 对等连接方式 </vt:lpstr>
      <vt:lpstr>对等连接方式的特点</vt:lpstr>
      <vt:lpstr>PowerPoint 演示文稿</vt:lpstr>
      <vt:lpstr>1.3.2  因特网的核心部分</vt:lpstr>
      <vt:lpstr>1. 电路交换的主要特点</vt:lpstr>
      <vt:lpstr>更多的电话机互相连通</vt:lpstr>
      <vt:lpstr>使用交换机</vt:lpstr>
      <vt:lpstr>“交换”的含义</vt:lpstr>
      <vt:lpstr>电路交换的特点</vt:lpstr>
      <vt:lpstr>电路交换传送计算机数据效率低</vt:lpstr>
      <vt:lpstr>2. 分组交换的主要特点 </vt:lpstr>
      <vt:lpstr>添加首部构成分组</vt:lpstr>
      <vt:lpstr>分组交换的传输单元</vt:lpstr>
      <vt:lpstr>分组首部的重要性</vt:lpstr>
      <vt:lpstr>收到分组后剥去首部</vt:lpstr>
      <vt:lpstr>最后还原成原来的报文</vt:lpstr>
      <vt:lpstr>因特网的核心部分</vt:lpstr>
      <vt:lpstr>PowerPoint 演示文稿</vt:lpstr>
      <vt:lpstr>PowerPoint 演示文稿</vt:lpstr>
      <vt:lpstr>分组交换网的示意图</vt:lpstr>
      <vt:lpstr>注意分组的存储转发过程</vt:lpstr>
      <vt:lpstr>路由器</vt:lpstr>
      <vt:lpstr>分组交换的优点</vt:lpstr>
      <vt:lpstr>分组交换带来的问题</vt:lpstr>
      <vt:lpstr>存储转发原理 并非完全新的概念 </vt:lpstr>
      <vt:lpstr>三种交换的比较 </vt:lpstr>
      <vt:lpstr>计算机网络的产生背景</vt:lpstr>
      <vt:lpstr>新型网络的基本特点</vt:lpstr>
      <vt:lpstr>ARPANET的成功使 计算机网络的概念发生根本变化 </vt:lpstr>
      <vt:lpstr>从主机为中心到以网络为中心</vt:lpstr>
      <vt:lpstr>1. 4  计算机网络在我国的发展</vt:lpstr>
      <vt:lpstr>1.5  计算机网络的分类</vt:lpstr>
      <vt:lpstr>1.5.2  几种不同类别的网络</vt:lpstr>
      <vt:lpstr>2.  不同使用者的网络</vt:lpstr>
      <vt:lpstr>用来把用户 接入到因特网的网络</vt:lpstr>
      <vt:lpstr>1.6  计算机网络的性能 1.6.1  计算机网络的性能指标</vt:lpstr>
      <vt:lpstr>2.  带宽 </vt:lpstr>
      <vt:lpstr>PowerPoint 演示文稿</vt:lpstr>
      <vt:lpstr>PowerPoint 演示文稿</vt:lpstr>
      <vt:lpstr>PowerPoint 演示文稿</vt:lpstr>
      <vt:lpstr>PowerPoint 演示文稿</vt:lpstr>
      <vt:lpstr>常用的带宽单位</vt:lpstr>
      <vt:lpstr>数字信号流随时间的变化</vt:lpstr>
      <vt:lpstr>3. 吞吐量</vt:lpstr>
      <vt:lpstr>4.  时延(delay 或 latency)</vt:lpstr>
      <vt:lpstr>时延(delay 或 latency)</vt:lpstr>
      <vt:lpstr>时延(delay 或 latency)</vt:lpstr>
      <vt:lpstr>时延(delay 或 latency)</vt:lpstr>
      <vt:lpstr>四种时延所产生的地方 </vt:lpstr>
      <vt:lpstr>小结</vt:lpstr>
      <vt:lpstr>5.  时延带宽积</vt:lpstr>
      <vt:lpstr>6. 利用率</vt:lpstr>
      <vt:lpstr>时延与网络利用率的关系</vt:lpstr>
      <vt:lpstr>PowerPoint 演示文稿</vt:lpstr>
      <vt:lpstr>1.7  计算机网络的体系结构 1.7.1  计算机网络体系结构的形成</vt:lpstr>
      <vt:lpstr>关于开放系统互连参考模型 OSI/RM</vt:lpstr>
      <vt:lpstr>两种国际标准</vt:lpstr>
      <vt:lpstr>1.7.2  协议与划分层次</vt:lpstr>
      <vt:lpstr>网络协议的组成要素 </vt:lpstr>
      <vt:lpstr>网络协议的组成要素 </vt:lpstr>
      <vt:lpstr>划分层次的概念举例 </vt:lpstr>
      <vt:lpstr>两个主机交换文件 </vt:lpstr>
      <vt:lpstr>再设计一个通信服务模块 </vt:lpstr>
      <vt:lpstr>再设计一个网络接入模块 </vt:lpstr>
      <vt:lpstr>分层的好处 </vt:lpstr>
      <vt:lpstr>层数多少要适当 </vt:lpstr>
      <vt:lpstr>计算机网络的体系结构 </vt:lpstr>
      <vt:lpstr>1.7.3  具有五层协议的体系结构 </vt:lpstr>
      <vt:lpstr>五层协议的体系结构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1.7.4  实体、协议、服务 和服务访问点 </vt:lpstr>
      <vt:lpstr>实体、协议、服务 和服务访问点（续） </vt:lpstr>
      <vt:lpstr>实体、协议、服务 和服务访问点（续） </vt:lpstr>
      <vt:lpstr>协议很复杂 </vt:lpstr>
      <vt:lpstr>著名的协议举例 【例1-1】 </vt:lpstr>
      <vt:lpstr>PowerPoint 演示文稿</vt:lpstr>
      <vt:lpstr>结论</vt:lpstr>
      <vt:lpstr>1.7.5  TCP/IP的体系结构</vt:lpstr>
      <vt:lpstr>沙漏计时器形状的 TCP/IP协议族 </vt:lpstr>
      <vt:lpstr>【例1-2】客户进程和服务器进程 使用 TCP/IP 协议进行通信</vt:lpstr>
      <vt:lpstr>功能较强的计算机 可同时运行多个服务器进程 </vt:lpstr>
      <vt:lpstr>练习题</vt:lpstr>
      <vt:lpstr>练习题</vt:lpstr>
      <vt:lpstr>练习题</vt:lpstr>
      <vt:lpstr>练习题</vt:lpstr>
    </vt:vector>
  </TitlesOfParts>
  <Company>NICE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高歌</cp:lastModifiedBy>
  <cp:revision>300</cp:revision>
  <dcterms:created xsi:type="dcterms:W3CDTF">2004-03-02T12:35:10Z</dcterms:created>
  <dcterms:modified xsi:type="dcterms:W3CDTF">2022-10-28T06:13:01Z</dcterms:modified>
</cp:coreProperties>
</file>